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1" r:id="rId5"/>
  </p:sldMasterIdLst>
  <p:sldIdLst>
    <p:sldId id="437" r:id="rId6"/>
    <p:sldId id="438" r:id="rId7"/>
    <p:sldId id="439" r:id="rId8"/>
    <p:sldId id="440" r:id="rId9"/>
    <p:sldId id="441" r:id="rId10"/>
    <p:sldId id="442" r:id="rId11"/>
    <p:sldId id="443" r:id="rId12"/>
    <p:sldId id="444" r:id="rId13"/>
    <p:sldId id="445" r:id="rId14"/>
    <p:sldId id="446" r:id="rId15"/>
    <p:sldId id="447" r:id="rId16"/>
    <p:sldId id="448" r:id="rId17"/>
    <p:sldId id="449" r:id="rId18"/>
    <p:sldId id="450" r:id="rId19"/>
    <p:sldId id="451" r:id="rId20"/>
    <p:sldId id="452" r:id="rId21"/>
    <p:sldId id="453" r:id="rId22"/>
    <p:sldId id="454" r:id="rId23"/>
    <p:sldId id="455" r:id="rId24"/>
    <p:sldId id="456" r:id="rId25"/>
    <p:sldId id="457" r:id="rId26"/>
    <p:sldId id="458" r:id="rId27"/>
    <p:sldId id="459" r:id="rId28"/>
    <p:sldId id="460" r:id="rId29"/>
    <p:sldId id="461" r:id="rId30"/>
    <p:sldId id="462" r:id="rId31"/>
    <p:sldId id="463" r:id="rId32"/>
    <p:sldId id="464" r:id="rId33"/>
    <p:sldId id="465" r:id="rId34"/>
    <p:sldId id="466" r:id="rId35"/>
    <p:sldId id="467" r:id="rId36"/>
    <p:sldId id="468" r:id="rId37"/>
    <p:sldId id="469" r:id="rId38"/>
    <p:sldId id="470" r:id="rId39"/>
    <p:sldId id="471" r:id="rId40"/>
    <p:sldId id="472" r:id="rId41"/>
    <p:sldId id="47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F58136-CB73-4313-9765-F397CFA510BE}" v="13" dt="2025-08-10T03:20:43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0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55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397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1851" y="1212023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766"/>
              </a:buClr>
              <a:buSzPts val="4100"/>
              <a:buFont typeface="Arial"/>
              <a:buNone/>
              <a:defRPr sz="5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1851" y="4114899"/>
            <a:ext cx="105156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C3766"/>
              </a:buClr>
              <a:buSzPts val="1500"/>
              <a:buNone/>
              <a:defRPr sz="2000">
                <a:solidFill>
                  <a:srgbClr val="1C3766"/>
                </a:solidFill>
              </a:defRPr>
            </a:lvl1pPr>
            <a:lvl2pPr marL="1219170" lvl="1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97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78473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766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C3766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97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5324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1851" y="1212023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766"/>
              </a:buClr>
              <a:buSzPts val="4100"/>
              <a:buFont typeface="Arial"/>
              <a:buNone/>
              <a:defRPr sz="5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831851" y="4114899"/>
            <a:ext cx="105156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C3766"/>
              </a:buClr>
              <a:buSzPts val="1500"/>
              <a:buNone/>
              <a:defRPr sz="2000">
                <a:solidFill>
                  <a:srgbClr val="1C3766"/>
                </a:solidFill>
              </a:defRPr>
            </a:lvl1pPr>
            <a:lvl2pPr marL="1219170" lvl="1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97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0775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76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8200" y="1789113"/>
            <a:ext cx="10515600" cy="4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1C3766"/>
              </a:buClr>
              <a:buSzPts val="18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1C3766"/>
              </a:buClr>
              <a:buSzPts val="1800"/>
              <a:buChar char="•"/>
              <a:defRPr/>
            </a:lvl2pPr>
            <a:lvl3pPr marL="1828754" lvl="2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1C3766"/>
              </a:buClr>
              <a:buSzPts val="1800"/>
              <a:buChar char="•"/>
              <a:defRPr/>
            </a:lvl3pPr>
            <a:lvl4pPr marL="2438339" lvl="3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1C3766"/>
              </a:buClr>
              <a:buSzPts val="1800"/>
              <a:buChar char="•"/>
              <a:defRPr/>
            </a:lvl4pPr>
            <a:lvl5pPr marL="3047924" lvl="4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1C3766"/>
              </a:buClr>
              <a:buSzPts val="1800"/>
              <a:buChar char="•"/>
              <a:defRPr/>
            </a:lvl5pPr>
            <a:lvl6pPr marL="3657509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9765129" y="6410960"/>
            <a:ext cx="23036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5171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8220" y="3283229"/>
            <a:ext cx="4855544" cy="419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45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ctangle">
  <p:cSld name="Blank rectang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8" descr="paint_transparent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8"/>
          <p:cNvSpPr txBox="1">
            <a:spLocks noGrp="1"/>
          </p:cNvSpPr>
          <p:nvPr>
            <p:ph type="sldNum" idx="12"/>
          </p:nvPr>
        </p:nvSpPr>
        <p:spPr>
          <a:xfrm>
            <a:off x="5730200" y="59306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>
                <a:solidFill>
                  <a:srgbClr val="999999"/>
                </a:solidFill>
              </a:defRPr>
            </a:lvl1pPr>
            <a:lvl2pPr lvl="1" algn="ctr" rtl="0">
              <a:buNone/>
              <a:defRPr>
                <a:solidFill>
                  <a:srgbClr val="999999"/>
                </a:solidFill>
              </a:defRPr>
            </a:lvl2pPr>
            <a:lvl3pPr lvl="2" algn="ctr" rtl="0">
              <a:buNone/>
              <a:defRPr>
                <a:solidFill>
                  <a:srgbClr val="999999"/>
                </a:solidFill>
              </a:defRPr>
            </a:lvl3pPr>
            <a:lvl4pPr lvl="3" algn="ctr" rtl="0">
              <a:buNone/>
              <a:defRPr>
                <a:solidFill>
                  <a:srgbClr val="999999"/>
                </a:solidFill>
              </a:defRPr>
            </a:lvl4pPr>
            <a:lvl5pPr lvl="4" algn="ctr" rtl="0">
              <a:buNone/>
              <a:defRPr>
                <a:solidFill>
                  <a:srgbClr val="999999"/>
                </a:solidFill>
              </a:defRPr>
            </a:lvl5pPr>
            <a:lvl6pPr lvl="5" algn="ctr" rtl="0">
              <a:buNone/>
              <a:defRPr>
                <a:solidFill>
                  <a:srgbClr val="999999"/>
                </a:solidFill>
              </a:defRPr>
            </a:lvl6pPr>
            <a:lvl7pPr lvl="6" algn="ctr" rtl="0">
              <a:buNone/>
              <a:defRPr>
                <a:solidFill>
                  <a:srgbClr val="999999"/>
                </a:solidFill>
              </a:defRPr>
            </a:lvl7pPr>
            <a:lvl8pPr lvl="7" algn="ctr" rtl="0">
              <a:buNone/>
              <a:defRPr>
                <a:solidFill>
                  <a:srgbClr val="999999"/>
                </a:solidFill>
              </a:defRPr>
            </a:lvl8pPr>
            <a:lvl9pPr lvl="8" algn="ctr" rtl="0">
              <a:buNone/>
              <a:defRPr>
                <a:solidFill>
                  <a:srgbClr val="999999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25050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1_Title and Content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766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C3766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97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3183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4">
  <p:cSld name="1_Title and Content 4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766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C3766"/>
              </a:buClr>
              <a:buSzPts val="1400"/>
              <a:buChar char="●"/>
              <a:defRPr/>
            </a:lvl1pPr>
            <a:lvl2pPr marL="1219170" lvl="1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○"/>
              <a:defRPr/>
            </a:lvl2pPr>
            <a:lvl3pPr marL="1828754" lvl="2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■"/>
              <a:defRPr/>
            </a:lvl3pPr>
            <a:lvl4pPr marL="2438339" lvl="3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●"/>
              <a:defRPr/>
            </a:lvl4pPr>
            <a:lvl5pPr marL="3047924" lvl="4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○"/>
              <a:defRPr/>
            </a:lvl5pPr>
            <a:lvl6pPr marL="3657509" lvl="5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97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239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 flipV="1">
            <a:off x="381000" y="4317816"/>
            <a:ext cx="11430000" cy="185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381000" y="4521200"/>
            <a:ext cx="11430000" cy="1905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5150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2997200"/>
            <a:ext cx="11430000" cy="127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3095" y="304800"/>
            <a:ext cx="375103" cy="3297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180238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3640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lack and white aerial photo of a person standing on top of a dam"/>
          <p:cNvSpPr>
            <a:spLocks noGrp="1"/>
          </p:cNvSpPr>
          <p:nvPr>
            <p:ph type="pic" idx="21"/>
          </p:nvPr>
        </p:nvSpPr>
        <p:spPr>
          <a:xfrm>
            <a:off x="-19050" y="-609600"/>
            <a:ext cx="12230100" cy="80729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Line"/>
          <p:cNvSpPr/>
          <p:nvPr/>
        </p:nvSpPr>
        <p:spPr>
          <a:xfrm flipV="1">
            <a:off x="381000" y="4317816"/>
            <a:ext cx="11430000" cy="185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381000" y="4521200"/>
            <a:ext cx="11430000" cy="1905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5150"/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2997200"/>
            <a:ext cx="11430000" cy="127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3095" y="304800"/>
            <a:ext cx="375103" cy="3297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085535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381000" y="4317816"/>
            <a:ext cx="11430000" cy="185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381000" y="4521200"/>
            <a:ext cx="11430000" cy="1905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5150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2997200"/>
            <a:ext cx="11430000" cy="127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8106" y="292100"/>
            <a:ext cx="375103" cy="3297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15959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381000" y="2838450"/>
            <a:ext cx="11430000" cy="3175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5150"/>
            </a:lvl1pPr>
          </a:lstStyle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3095" y="304800"/>
            <a:ext cx="375103" cy="3297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835789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5524500" y="4317899"/>
            <a:ext cx="6286499" cy="102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52" name="Black and white photo of windmills under a cloudy sky"/>
          <p:cNvSpPr>
            <a:spLocks noGrp="1"/>
          </p:cNvSpPr>
          <p:nvPr>
            <p:ph type="pic" idx="21"/>
          </p:nvPr>
        </p:nvSpPr>
        <p:spPr>
          <a:xfrm>
            <a:off x="-95250" y="0"/>
            <a:ext cx="6214136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524500" y="4521200"/>
            <a:ext cx="6286500" cy="1905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515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524500" y="2997200"/>
            <a:ext cx="6286500" cy="127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1600"/>
              </a:spcBef>
              <a:buClrTx/>
              <a:buSzTx/>
              <a:buFontTx/>
              <a:buNone/>
              <a:defRPr sz="385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3095" y="304800"/>
            <a:ext cx="375103" cy="3297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958611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21"/>
          </p:nvPr>
        </p:nvSpPr>
        <p:spPr>
          <a:xfrm>
            <a:off x="381000" y="305294"/>
            <a:ext cx="10477500" cy="32970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385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800" cap="all" spc="9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48678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>
            <a:spLocks noGrp="1"/>
          </p:cNvSpPr>
          <p:nvPr>
            <p:ph type="body" sz="quarter" idx="21"/>
          </p:nvPr>
        </p:nvSpPr>
        <p:spPr>
          <a:xfrm>
            <a:off x="381000" y="305294"/>
            <a:ext cx="10477500" cy="32970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385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800" cap="all" spc="9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925294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 txBox="1">
            <a:spLocks noGrp="1"/>
          </p:cNvSpPr>
          <p:nvPr>
            <p:ph type="body" sz="quarter" idx="21"/>
          </p:nvPr>
        </p:nvSpPr>
        <p:spPr>
          <a:xfrm>
            <a:off x="381000" y="305294"/>
            <a:ext cx="10477500" cy="32970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385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800" cap="all" spc="9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32847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>
            <a:spLocks noGrp="1"/>
          </p:cNvSpPr>
          <p:nvPr>
            <p:ph type="body" sz="quarter" idx="21"/>
          </p:nvPr>
        </p:nvSpPr>
        <p:spPr>
          <a:xfrm>
            <a:off x="381000" y="305294"/>
            <a:ext cx="10477500" cy="32970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385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800" cap="all" spc="9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92" name="Black and white photo of windmills under a cloudy sky"/>
          <p:cNvSpPr>
            <a:spLocks noGrp="1"/>
          </p:cNvSpPr>
          <p:nvPr>
            <p:ph type="pic" idx="22"/>
          </p:nvPr>
        </p:nvSpPr>
        <p:spPr>
          <a:xfrm>
            <a:off x="6629400" y="0"/>
            <a:ext cx="6214136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381000" y="1079500"/>
            <a:ext cx="5905500" cy="508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1000" y="1930400"/>
            <a:ext cx="5905500" cy="42926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000"/>
            </a:lvl1pPr>
            <a:lvl2pPr>
              <a:buClr>
                <a:schemeClr val="accent1"/>
              </a:buClr>
              <a:buChar char="▸"/>
              <a:defRPr sz="2000"/>
            </a:lvl2pPr>
            <a:lvl3pPr>
              <a:buClr>
                <a:schemeClr val="accent1"/>
              </a:buClr>
              <a:buChar char="▸"/>
              <a:defRPr sz="2000"/>
            </a:lvl3pPr>
            <a:lvl4pPr>
              <a:buClr>
                <a:schemeClr val="accent1"/>
              </a:buClr>
              <a:buChar char="▸"/>
              <a:defRPr sz="2000"/>
            </a:lvl4pPr>
            <a:lvl5pPr>
              <a:buClr>
                <a:schemeClr val="accent1"/>
              </a:buClr>
              <a:buChar char="▸"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782190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 txBox="1">
            <a:spLocks noGrp="1"/>
          </p:cNvSpPr>
          <p:nvPr>
            <p:ph type="body" sz="quarter" idx="21"/>
          </p:nvPr>
        </p:nvSpPr>
        <p:spPr>
          <a:xfrm>
            <a:off x="381000" y="305294"/>
            <a:ext cx="10477500" cy="32970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385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800" cap="all" spc="9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381000" y="1079500"/>
            <a:ext cx="5905500" cy="508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1000" y="1930400"/>
            <a:ext cx="5905500" cy="42926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000"/>
            </a:lvl1pPr>
            <a:lvl2pPr>
              <a:buClr>
                <a:schemeClr val="accent1"/>
              </a:buClr>
              <a:buChar char="▸"/>
              <a:defRPr sz="2000"/>
            </a:lvl2pPr>
            <a:lvl3pPr>
              <a:buClr>
                <a:schemeClr val="accent1"/>
              </a:buClr>
              <a:buChar char="▸"/>
              <a:defRPr sz="2000"/>
            </a:lvl3pPr>
            <a:lvl4pPr>
              <a:buClr>
                <a:schemeClr val="accent1"/>
              </a:buClr>
              <a:buChar char="▸"/>
              <a:defRPr sz="2000"/>
            </a:lvl4pPr>
            <a:lvl5pPr>
              <a:buClr>
                <a:schemeClr val="accent1"/>
              </a:buClr>
              <a:buChar char="▸"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040457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"/>
          <p:cNvSpPr txBox="1">
            <a:spLocks noGrp="1"/>
          </p:cNvSpPr>
          <p:nvPr>
            <p:ph type="body" sz="quarter" idx="21"/>
          </p:nvPr>
        </p:nvSpPr>
        <p:spPr>
          <a:xfrm>
            <a:off x="381000" y="305294"/>
            <a:ext cx="10477500" cy="32970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385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800" cap="all" spc="9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xfrm>
            <a:off x="381000" y="1079500"/>
            <a:ext cx="5905500" cy="508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1000" y="1930400"/>
            <a:ext cx="5905500" cy="42926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000"/>
            </a:lvl1pPr>
            <a:lvl2pPr>
              <a:buClr>
                <a:schemeClr val="accent1"/>
              </a:buClr>
              <a:buChar char="▸"/>
              <a:defRPr sz="2000"/>
            </a:lvl2pPr>
            <a:lvl3pPr>
              <a:buClr>
                <a:schemeClr val="accent1"/>
              </a:buClr>
              <a:buChar char="▸"/>
              <a:defRPr sz="2000"/>
            </a:lvl3pPr>
            <a:lvl4pPr>
              <a:buClr>
                <a:schemeClr val="accent1"/>
              </a:buClr>
              <a:buChar char="▸"/>
              <a:defRPr sz="2000"/>
            </a:lvl4pPr>
            <a:lvl5pPr>
              <a:buClr>
                <a:schemeClr val="accent1"/>
              </a:buClr>
              <a:buChar char="▸"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402119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72982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"/>
          <p:cNvSpPr txBox="1">
            <a:spLocks noGrp="1"/>
          </p:cNvSpPr>
          <p:nvPr>
            <p:ph type="body" sz="quarter" idx="21"/>
          </p:nvPr>
        </p:nvSpPr>
        <p:spPr>
          <a:xfrm>
            <a:off x="381000" y="305294"/>
            <a:ext cx="10477500" cy="32970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385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800" cap="all" spc="9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25000"/>
              <a:buChar char="▸"/>
            </a:lvl1pPr>
            <a:lvl2pPr>
              <a:buClr>
                <a:schemeClr val="accent1"/>
              </a:buClr>
              <a:buSzPct val="125000"/>
              <a:buChar char="▸"/>
            </a:lvl2pPr>
            <a:lvl3pPr>
              <a:buClr>
                <a:schemeClr val="accent1"/>
              </a:buClr>
              <a:buSzPct val="125000"/>
              <a:buChar char="▸"/>
            </a:lvl3pPr>
            <a:lvl4pPr>
              <a:buClr>
                <a:schemeClr val="accent1"/>
              </a:buClr>
              <a:buSzPct val="125000"/>
              <a:buChar char="▸"/>
            </a:lvl4pPr>
            <a:lvl5pPr>
              <a:buClr>
                <a:schemeClr val="accent1"/>
              </a:buClr>
              <a:buSzPct val="125000"/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872979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Black and white photo of a solar panel"/>
          <p:cNvSpPr>
            <a:spLocks noGrp="1"/>
          </p:cNvSpPr>
          <p:nvPr>
            <p:ph type="pic" sz="half" idx="21"/>
          </p:nvPr>
        </p:nvSpPr>
        <p:spPr>
          <a:xfrm>
            <a:off x="6096000" y="-88900"/>
            <a:ext cx="6096000" cy="3581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2" name="Black and white photo of water flowing over the spillway gates of a dam"/>
          <p:cNvSpPr>
            <a:spLocks noGrp="1"/>
          </p:cNvSpPr>
          <p:nvPr>
            <p:ph type="pic" sz="half" idx="22"/>
          </p:nvPr>
        </p:nvSpPr>
        <p:spPr>
          <a:xfrm>
            <a:off x="6096000" y="3225800"/>
            <a:ext cx="6096000" cy="41486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3" name="Black and white photo of windmills under a cloudy sky"/>
          <p:cNvSpPr>
            <a:spLocks noGrp="1"/>
          </p:cNvSpPr>
          <p:nvPr>
            <p:ph type="pic" idx="23"/>
          </p:nvPr>
        </p:nvSpPr>
        <p:spPr>
          <a:xfrm>
            <a:off x="-95250" y="0"/>
            <a:ext cx="6214136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161415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allout"/>
          <p:cNvSpPr/>
          <p:nvPr/>
        </p:nvSpPr>
        <p:spPr>
          <a:xfrm>
            <a:off x="438150" y="1657350"/>
            <a:ext cx="11315700" cy="3658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2000"/>
          </a:p>
        </p:txBody>
      </p:sp>
      <p:sp>
        <p:nvSpPr>
          <p:cNvPr id="142" name="Type a quote here."/>
          <p:cNvSpPr txBox="1">
            <a:spLocks noGrp="1"/>
          </p:cNvSpPr>
          <p:nvPr>
            <p:ph type="body" sz="quarter" idx="21"/>
          </p:nvPr>
        </p:nvSpPr>
        <p:spPr>
          <a:xfrm>
            <a:off x="838200" y="2044700"/>
            <a:ext cx="10528300" cy="94808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7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43" name="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381000" y="5452770"/>
            <a:ext cx="11430000" cy="65146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4350"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44" name="Text"/>
          <p:cNvSpPr txBox="1">
            <a:spLocks noGrp="1"/>
          </p:cNvSpPr>
          <p:nvPr>
            <p:ph type="body" sz="quarter" idx="23"/>
          </p:nvPr>
        </p:nvSpPr>
        <p:spPr>
          <a:xfrm>
            <a:off x="381000" y="305294"/>
            <a:ext cx="10477500" cy="32970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385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800" cap="all" spc="9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723243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ype a quote here."/>
          <p:cNvSpPr txBox="1">
            <a:spLocks noGrp="1"/>
          </p:cNvSpPr>
          <p:nvPr>
            <p:ph type="body" sz="quarter" idx="21"/>
          </p:nvPr>
        </p:nvSpPr>
        <p:spPr>
          <a:xfrm>
            <a:off x="5524500" y="1860550"/>
            <a:ext cx="6286500" cy="17729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7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53" name="Black and white photo of windmills under a cloudy sky"/>
          <p:cNvSpPr>
            <a:spLocks noGrp="1"/>
          </p:cNvSpPr>
          <p:nvPr>
            <p:ph type="pic" idx="22"/>
          </p:nvPr>
        </p:nvSpPr>
        <p:spPr>
          <a:xfrm>
            <a:off x="-95250" y="0"/>
            <a:ext cx="6214136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4" name="Johnny Appleseed"/>
          <p:cNvSpPr txBox="1">
            <a:spLocks noGrp="1"/>
          </p:cNvSpPr>
          <p:nvPr>
            <p:ph type="body" sz="quarter" idx="23"/>
          </p:nvPr>
        </p:nvSpPr>
        <p:spPr>
          <a:xfrm>
            <a:off x="5524500" y="5392497"/>
            <a:ext cx="6286500" cy="77200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323850">
              <a:spcBef>
                <a:spcPts val="0"/>
              </a:spcBef>
              <a:buClrTx/>
              <a:buSzTx/>
              <a:buFontTx/>
              <a:buNone/>
              <a:defRPr sz="435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48196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Black and white aerial photo of a person standing on top of a dam"/>
          <p:cNvSpPr>
            <a:spLocks noGrp="1"/>
          </p:cNvSpPr>
          <p:nvPr>
            <p:ph type="pic" idx="21"/>
          </p:nvPr>
        </p:nvSpPr>
        <p:spPr>
          <a:xfrm>
            <a:off x="-19050" y="-609600"/>
            <a:ext cx="12230100" cy="80729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59540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653537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613080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126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515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0099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9680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4754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52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7598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381000" y="698316"/>
            <a:ext cx="11430000" cy="185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81000" y="1079500"/>
            <a:ext cx="114300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381000" y="1930400"/>
            <a:ext cx="11430000" cy="429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1321" y="304800"/>
            <a:ext cx="375103" cy="3297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18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1497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transition spd="med"/>
  <p:txStyles>
    <p:titleStyle>
      <a:lvl1pPr marL="0" marR="0" indent="0" algn="l" defTabSz="412750" rtl="0" latinLnBrk="0">
        <a:lnSpc>
          <a:spcPct val="80000"/>
        </a:lnSpc>
        <a:spcBef>
          <a:spcPts val="1950"/>
        </a:spcBef>
        <a:spcAft>
          <a:spcPts val="0"/>
        </a:spcAft>
        <a:buClrTx/>
        <a:buSzTx/>
        <a:buFontTx/>
        <a:buNone/>
        <a:tabLst/>
        <a:defRPr sz="435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0" algn="l" defTabSz="412750" rtl="0" latinLnBrk="0">
        <a:lnSpc>
          <a:spcPct val="80000"/>
        </a:lnSpc>
        <a:spcBef>
          <a:spcPts val="1950"/>
        </a:spcBef>
        <a:spcAft>
          <a:spcPts val="0"/>
        </a:spcAft>
        <a:buClrTx/>
        <a:buSzTx/>
        <a:buFontTx/>
        <a:buNone/>
        <a:tabLst/>
        <a:defRPr sz="435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0" algn="l" defTabSz="412750" rtl="0" latinLnBrk="0">
        <a:lnSpc>
          <a:spcPct val="80000"/>
        </a:lnSpc>
        <a:spcBef>
          <a:spcPts val="1950"/>
        </a:spcBef>
        <a:spcAft>
          <a:spcPts val="0"/>
        </a:spcAft>
        <a:buClrTx/>
        <a:buSzTx/>
        <a:buFontTx/>
        <a:buNone/>
        <a:tabLst/>
        <a:defRPr sz="435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0" algn="l" defTabSz="412750" rtl="0" latinLnBrk="0">
        <a:lnSpc>
          <a:spcPct val="80000"/>
        </a:lnSpc>
        <a:spcBef>
          <a:spcPts val="1950"/>
        </a:spcBef>
        <a:spcAft>
          <a:spcPts val="0"/>
        </a:spcAft>
        <a:buClrTx/>
        <a:buSzTx/>
        <a:buFontTx/>
        <a:buNone/>
        <a:tabLst/>
        <a:defRPr sz="435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0" algn="l" defTabSz="412750" rtl="0" latinLnBrk="0">
        <a:lnSpc>
          <a:spcPct val="80000"/>
        </a:lnSpc>
        <a:spcBef>
          <a:spcPts val="1950"/>
        </a:spcBef>
        <a:spcAft>
          <a:spcPts val="0"/>
        </a:spcAft>
        <a:buClrTx/>
        <a:buSzTx/>
        <a:buFontTx/>
        <a:buNone/>
        <a:tabLst/>
        <a:defRPr sz="435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0" algn="l" defTabSz="412750" rtl="0" latinLnBrk="0">
        <a:lnSpc>
          <a:spcPct val="80000"/>
        </a:lnSpc>
        <a:spcBef>
          <a:spcPts val="1950"/>
        </a:spcBef>
        <a:spcAft>
          <a:spcPts val="0"/>
        </a:spcAft>
        <a:buClrTx/>
        <a:buSzTx/>
        <a:buFontTx/>
        <a:buNone/>
        <a:tabLst/>
        <a:defRPr sz="435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0" algn="l" defTabSz="412750" rtl="0" latinLnBrk="0">
        <a:lnSpc>
          <a:spcPct val="80000"/>
        </a:lnSpc>
        <a:spcBef>
          <a:spcPts val="1950"/>
        </a:spcBef>
        <a:spcAft>
          <a:spcPts val="0"/>
        </a:spcAft>
        <a:buClrTx/>
        <a:buSzTx/>
        <a:buFontTx/>
        <a:buNone/>
        <a:tabLst/>
        <a:defRPr sz="435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0" algn="l" defTabSz="412750" rtl="0" latinLnBrk="0">
        <a:lnSpc>
          <a:spcPct val="80000"/>
        </a:lnSpc>
        <a:spcBef>
          <a:spcPts val="1950"/>
        </a:spcBef>
        <a:spcAft>
          <a:spcPts val="0"/>
        </a:spcAft>
        <a:buClrTx/>
        <a:buSzTx/>
        <a:buFontTx/>
        <a:buNone/>
        <a:tabLst/>
        <a:defRPr sz="435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0" algn="l" defTabSz="412750" rtl="0" latinLnBrk="0">
        <a:lnSpc>
          <a:spcPct val="80000"/>
        </a:lnSpc>
        <a:spcBef>
          <a:spcPts val="1950"/>
        </a:spcBef>
        <a:spcAft>
          <a:spcPts val="0"/>
        </a:spcAft>
        <a:buClrTx/>
        <a:buSzTx/>
        <a:buFontTx/>
        <a:buNone/>
        <a:tabLst/>
        <a:defRPr sz="435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195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2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635000" marR="0" indent="-317500" algn="l" defTabSz="412750" rtl="0" latinLnBrk="0">
        <a:lnSpc>
          <a:spcPct val="100000"/>
        </a:lnSpc>
        <a:spcBef>
          <a:spcPts val="195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2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952500" marR="0" indent="-317500" algn="l" defTabSz="412750" rtl="0" latinLnBrk="0">
        <a:lnSpc>
          <a:spcPct val="100000"/>
        </a:lnSpc>
        <a:spcBef>
          <a:spcPts val="195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2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270000" marR="0" indent="-317500" algn="l" defTabSz="412750" rtl="0" latinLnBrk="0">
        <a:lnSpc>
          <a:spcPct val="100000"/>
        </a:lnSpc>
        <a:spcBef>
          <a:spcPts val="195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2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1587500" marR="0" indent="-317500" algn="l" defTabSz="412750" rtl="0" latinLnBrk="0">
        <a:lnSpc>
          <a:spcPct val="100000"/>
        </a:lnSpc>
        <a:spcBef>
          <a:spcPts val="195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2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1905000" marR="0" indent="-317500" algn="l" defTabSz="412750" rtl="0" latinLnBrk="0">
        <a:lnSpc>
          <a:spcPct val="100000"/>
        </a:lnSpc>
        <a:spcBef>
          <a:spcPts val="195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2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2222500" marR="0" indent="-317500" algn="l" defTabSz="412750" rtl="0" latinLnBrk="0">
        <a:lnSpc>
          <a:spcPct val="100000"/>
        </a:lnSpc>
        <a:spcBef>
          <a:spcPts val="195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2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2540000" marR="0" indent="-317500" algn="l" defTabSz="412750" rtl="0" latinLnBrk="0">
        <a:lnSpc>
          <a:spcPct val="100000"/>
        </a:lnSpc>
        <a:spcBef>
          <a:spcPts val="195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2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2857500" marR="0" indent="-317500" algn="l" defTabSz="412750" rtl="0" latinLnBrk="0">
        <a:lnSpc>
          <a:spcPct val="100000"/>
        </a:lnSpc>
        <a:spcBef>
          <a:spcPts val="195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2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114300" algn="r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228600" algn="r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342900" algn="r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457200" algn="r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571500" algn="r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685800" algn="r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800100" algn="r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914400" algn="r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aylor.babson@cravenk12.or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31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eg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hyperlink" Target="https://www.youtube.com/watch?v=f1uhSlwiXKI" TargetMode="Externa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www.youtube.com/watch?v=-WbKUJCI0xA&amp;t=1s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s://www.youtube.com/watch?v=pvVUXTX_pbA&amp;t=1s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pn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5" Type="http://schemas.openxmlformats.org/officeDocument/2006/relationships/image" Target="../media/image52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78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7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pn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5" Type="http://schemas.openxmlformats.org/officeDocument/2006/relationships/image" Target="../media/image52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3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nyoldmusic.com/what-can-we-learn-from-farandole-larlesienne-no-2-georges-bizet-ernest-guiraud/" TargetMode="Externa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8.png"/><Relationship Id="rId4" Type="http://schemas.openxmlformats.org/officeDocument/2006/relationships/hyperlink" Target="https://www.hooktheory.com/theorytab/view/georges-bizet/larlesienne-suite-no-2---iv-farandole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nteracty.me/projects/cb6cc5a599f43881" TargetMode="Externa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1F2464"/>
            </a:gs>
            <a:gs pos="23000">
              <a:srgbClr val="4754A0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D24B1F-73E3-0F01-FB3E-FC08A0555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71629A-5227-F421-6EAD-67852192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" y="-267267"/>
            <a:ext cx="12326112" cy="74738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0F2560-6983-C1A4-0306-D2FDC230384A}"/>
              </a:ext>
            </a:extLst>
          </p:cNvPr>
          <p:cNvSpPr txBox="1"/>
          <p:nvPr/>
        </p:nvSpPr>
        <p:spPr>
          <a:xfrm>
            <a:off x="3147745" y="1271766"/>
            <a:ext cx="84856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Taylor Babson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Trent Park Elementary School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Craven County Schools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  <a:hlinkClick r:id="rId3"/>
              </a:rPr>
              <a:t>taylor.babson@cravenk12.org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B5F9-7E18-D33C-0FD8-18797A969AE1}"/>
              </a:ext>
            </a:extLst>
          </p:cNvPr>
          <p:cNvSpPr txBox="1"/>
          <p:nvPr/>
        </p:nvSpPr>
        <p:spPr>
          <a:xfrm>
            <a:off x="299542" y="4016575"/>
            <a:ext cx="1159291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Farandole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Georges Bizet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7970D6D1-0349-DEE0-88A7-24F7663F76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558623" y="478977"/>
            <a:ext cx="2255462" cy="31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12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Farandole Form Map with Voice Prompt and Answer Key.mp4" descr="Farandole Form Map with Voice Prompt and Answer Key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696" y="865096"/>
            <a:ext cx="10591344" cy="595763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Lesson Activity 1: Form Map"/>
          <p:cNvSpPr txBox="1">
            <a:spLocks noGrp="1"/>
          </p:cNvSpPr>
          <p:nvPr>
            <p:ph type="title" idx="4294967295"/>
          </p:nvPr>
        </p:nvSpPr>
        <p:spPr>
          <a:xfrm>
            <a:off x="1008682" y="295742"/>
            <a:ext cx="10527372" cy="6968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defRPr>
            </a:lvl1pPr>
          </a:lstStyle>
          <a:p>
            <a:r>
              <a:t>Lesson Activity 1: Form Map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70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Farandole Form Maps (dragged).pdf" descr="Farandole Form Maps (dragged)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098" y="-578288"/>
            <a:ext cx="10371805" cy="8014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Lesson Activity 1: Form Map Video Versions"/>
          <p:cNvSpPr txBox="1">
            <a:spLocks noGrp="1"/>
          </p:cNvSpPr>
          <p:nvPr>
            <p:ph type="title" idx="4294967295"/>
          </p:nvPr>
        </p:nvSpPr>
        <p:spPr>
          <a:xfrm>
            <a:off x="1447663" y="354243"/>
            <a:ext cx="9296674" cy="508001"/>
          </a:xfrm>
          <a:prstGeom prst="rect">
            <a:avLst/>
          </a:prstGeom>
        </p:spPr>
        <p:txBody>
          <a:bodyPr>
            <a:noAutofit/>
          </a:bodyPr>
          <a:lstStyle>
            <a:lvl1pPr defTabSz="660400">
              <a:spcBef>
                <a:spcPts val="3100"/>
              </a:spcBef>
              <a:defRPr sz="6960"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defRPr>
            </a:lvl1pPr>
          </a:lstStyle>
          <a:p>
            <a:pPr algn="ctr"/>
            <a:r>
              <a:rPr sz="3600"/>
              <a:t>Lesson Activity 1: Form Map Video Versions</a:t>
            </a:r>
          </a:p>
        </p:txBody>
      </p:sp>
      <p:pic>
        <p:nvPicPr>
          <p:cNvPr id="235" name="Screenshot 2025-07-12 at 5.36.24 PM.png" descr="Screenshot 2025-07-12 at 5.36.2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032" y="1275486"/>
            <a:ext cx="5589271" cy="5228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Screenshot 2025-07-12 at 5.37.18 PM.png" descr="Screenshot 2025-07-12 at 5.37.1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48" y="1275486"/>
            <a:ext cx="3973015" cy="4040814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https://youtube.com/playlist?list=PLlWLyQ0CPEJBP_WA8kF4XqmJyvGVe9BkS&amp;si=inmqrOrMPXIpmHl0"/>
          <p:cNvSpPr txBox="1"/>
          <p:nvPr/>
        </p:nvSpPr>
        <p:spPr>
          <a:xfrm>
            <a:off x="854948" y="5582514"/>
            <a:ext cx="4151747" cy="1121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normAutofit fontScale="92500"/>
          </a:bodyPr>
          <a:lstStyle>
            <a:lvl1pPr>
              <a:lnSpc>
                <a:spcPct val="80000"/>
              </a:lnSpc>
              <a:defRPr sz="5000" u="sng"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  <a:latin typeface="+mn-lt"/>
                <a:ea typeface="+mn-ea"/>
                <a:cs typeface="+mn-cs"/>
                <a:sym typeface="DIN Condensed Bold"/>
                <a:hlinkClick r:id="" action="ppaction://noaction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Tx/>
              <a:buFontTx/>
              <a:buNone/>
              <a:tabLst/>
              <a:defRPr u="none"/>
            </a:pPr>
            <a:r>
              <a:rPr kumimoji="0" sz="2500" b="0" i="0" u="none" strike="noStrike" kern="0" cap="none" spc="0" normalizeH="0" baseline="0" noProof="0">
                <a:ln>
                  <a:noFill/>
                </a:ln>
                <a:solidFill>
                  <a:srgbClr val="C52060">
                    <a:hueOff val="146492"/>
                    <a:satOff val="27796"/>
                    <a:lumOff val="221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  <a:hlinkClick r:id="" action="ppaction://noaction"/>
              </a:rPr>
              <a:t>https://youtube.com/playlist?list=PLlWLyQ0CPEJBP_WA8kF4XqmJyvGVe9BkS&amp;si=inmqrOrMPXIpmHl0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Lesson Activity 2: Weaving Freeze Dance"/>
          <p:cNvSpPr txBox="1">
            <a:spLocks noGrp="1"/>
          </p:cNvSpPr>
          <p:nvPr>
            <p:ph type="title" idx="4294967295"/>
          </p:nvPr>
        </p:nvSpPr>
        <p:spPr>
          <a:xfrm>
            <a:off x="1051286" y="223949"/>
            <a:ext cx="10120394" cy="684361"/>
          </a:xfrm>
          <a:prstGeom prst="rect">
            <a:avLst/>
          </a:prstGeom>
        </p:spPr>
        <p:txBody>
          <a:bodyPr>
            <a:noAutofit/>
          </a:bodyPr>
          <a:lstStyle>
            <a:lvl1pPr defTabSz="817244">
              <a:spcBef>
                <a:spcPts val="3800"/>
              </a:spcBef>
              <a:defRPr sz="99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pPr algn="ctr"/>
            <a:r>
              <a:rPr sz="4000"/>
              <a:t>Lesson Activity 2: Weaving Freeze Dance</a:t>
            </a:r>
          </a:p>
        </p:txBody>
      </p:sp>
      <p:pic>
        <p:nvPicPr>
          <p:cNvPr id="240" name="Farandole Title Cards.009.png" descr="Farandole Title Cards.00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86" y="958747"/>
            <a:ext cx="10089429" cy="5675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Black and white photo of windmills under a cloudy sky" descr="Black and white photo of windmills under a cloudy sky"/>
          <p:cNvPicPr>
            <a:picLocks noGrp="1" noChangeAspect="1"/>
          </p:cNvPicPr>
          <p:nvPr>
            <p:ph type="pic" idx="2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0204" y="-1"/>
            <a:ext cx="5143517" cy="6858022"/>
          </a:xfrm>
          <a:prstGeom prst="rect">
            <a:avLst/>
          </a:prstGeom>
        </p:spPr>
      </p:pic>
      <p:sp>
        <p:nvSpPr>
          <p:cNvPr id="243" name="March"/>
          <p:cNvSpPr txBox="1">
            <a:spLocks noGrp="1"/>
          </p:cNvSpPr>
          <p:nvPr>
            <p:ph type="title" idx="4294967295"/>
          </p:nvPr>
        </p:nvSpPr>
        <p:spPr>
          <a:xfrm>
            <a:off x="6601975" y="542844"/>
            <a:ext cx="4700741" cy="26882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01675">
              <a:spcBef>
                <a:spcPts val="3300"/>
              </a:spcBef>
              <a:defRPr sz="32895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sz="11400"/>
              <a:t>March</a:t>
            </a:r>
          </a:p>
        </p:txBody>
      </p:sp>
      <p:pic>
        <p:nvPicPr>
          <p:cNvPr id="244" name="stamp_1.png" descr="stamp_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512" y="3372204"/>
            <a:ext cx="4612988" cy="2828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Y2Mate.is - Bizet - L'Arlesienne Suite No. 2 Farandole-2y09pD1r-Qs-160k-1654658976574.mp3" descr="Y2Mate.is - Bizet - L'Arlesienne Suite No. 2 Farandole-2y09pD1r-Qs-160k-1654658976574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2530" y="1276480"/>
            <a:ext cx="285751" cy="285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33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4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ptoe"/>
          <p:cNvSpPr txBox="1">
            <a:spLocks noGrp="1"/>
          </p:cNvSpPr>
          <p:nvPr>
            <p:ph type="title" idx="4294967295"/>
          </p:nvPr>
        </p:nvSpPr>
        <p:spPr>
          <a:xfrm>
            <a:off x="5831063" y="236600"/>
            <a:ext cx="6068232" cy="229199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00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lang="en-US" sz="11400"/>
              <a:t>T</a:t>
            </a:r>
            <a:r>
              <a:rPr sz="11400"/>
              <a:t>oe</a:t>
            </a:r>
            <a:r>
              <a:rPr lang="en-US" sz="11400"/>
              <a:t> Taps</a:t>
            </a:r>
            <a:endParaRPr sz="11400"/>
          </a:p>
        </p:txBody>
      </p:sp>
      <p:pic>
        <p:nvPicPr>
          <p:cNvPr id="248" name="Black and white photo of windmills under a cloudy sky" descr="Black and white photo of windmills under a cloudy sky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911" y="19645"/>
            <a:ext cx="5114037" cy="6818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stockphoto-1712319074-612x612.jpg" descr="istockphoto-1712319074-612x61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70901" y="2080387"/>
            <a:ext cx="1988555" cy="4673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78" extrusionOk="0">
                <a:moveTo>
                  <a:pt x="10038" y="0"/>
                </a:moveTo>
                <a:cubicBezTo>
                  <a:pt x="9453" y="3"/>
                  <a:pt x="9103" y="27"/>
                  <a:pt x="8725" y="90"/>
                </a:cubicBezTo>
                <a:cubicBezTo>
                  <a:pt x="8441" y="138"/>
                  <a:pt x="8050" y="177"/>
                  <a:pt x="7855" y="177"/>
                </a:cubicBezTo>
                <a:cubicBezTo>
                  <a:pt x="7151" y="177"/>
                  <a:pt x="6440" y="368"/>
                  <a:pt x="6327" y="587"/>
                </a:cubicBezTo>
                <a:cubicBezTo>
                  <a:pt x="6292" y="655"/>
                  <a:pt x="6083" y="779"/>
                  <a:pt x="5847" y="873"/>
                </a:cubicBezTo>
                <a:cubicBezTo>
                  <a:pt x="5518" y="1003"/>
                  <a:pt x="5419" y="1074"/>
                  <a:pt x="5377" y="1204"/>
                </a:cubicBezTo>
                <a:cubicBezTo>
                  <a:pt x="5314" y="1406"/>
                  <a:pt x="5372" y="1512"/>
                  <a:pt x="5651" y="1695"/>
                </a:cubicBezTo>
                <a:cubicBezTo>
                  <a:pt x="5814" y="1801"/>
                  <a:pt x="5867" y="1900"/>
                  <a:pt x="5881" y="2114"/>
                </a:cubicBezTo>
                <a:cubicBezTo>
                  <a:pt x="5964" y="3393"/>
                  <a:pt x="6009" y="3531"/>
                  <a:pt x="6419" y="3829"/>
                </a:cubicBezTo>
                <a:cubicBezTo>
                  <a:pt x="6632" y="3984"/>
                  <a:pt x="7454" y="4290"/>
                  <a:pt x="7655" y="4290"/>
                </a:cubicBezTo>
                <a:cubicBezTo>
                  <a:pt x="7697" y="4290"/>
                  <a:pt x="7976" y="4321"/>
                  <a:pt x="8275" y="4359"/>
                </a:cubicBezTo>
                <a:cubicBezTo>
                  <a:pt x="8907" y="4439"/>
                  <a:pt x="8973" y="4514"/>
                  <a:pt x="8514" y="4629"/>
                </a:cubicBezTo>
                <a:cubicBezTo>
                  <a:pt x="8346" y="4671"/>
                  <a:pt x="8127" y="4738"/>
                  <a:pt x="8027" y="4778"/>
                </a:cubicBezTo>
                <a:cubicBezTo>
                  <a:pt x="7927" y="4817"/>
                  <a:pt x="7813" y="4849"/>
                  <a:pt x="7773" y="4849"/>
                </a:cubicBezTo>
                <a:cubicBezTo>
                  <a:pt x="7640" y="4849"/>
                  <a:pt x="7156" y="5187"/>
                  <a:pt x="6914" y="5448"/>
                </a:cubicBezTo>
                <a:cubicBezTo>
                  <a:pt x="6782" y="5591"/>
                  <a:pt x="6581" y="5842"/>
                  <a:pt x="6467" y="6007"/>
                </a:cubicBezTo>
                <a:cubicBezTo>
                  <a:pt x="6353" y="6172"/>
                  <a:pt x="6222" y="6327"/>
                  <a:pt x="6176" y="6352"/>
                </a:cubicBezTo>
                <a:cubicBezTo>
                  <a:pt x="6130" y="6378"/>
                  <a:pt x="6065" y="6490"/>
                  <a:pt x="6034" y="6604"/>
                </a:cubicBezTo>
                <a:cubicBezTo>
                  <a:pt x="5986" y="6777"/>
                  <a:pt x="6011" y="6829"/>
                  <a:pt x="6182" y="6928"/>
                </a:cubicBezTo>
                <a:cubicBezTo>
                  <a:pt x="6366" y="7034"/>
                  <a:pt x="6383" y="7086"/>
                  <a:pt x="6359" y="7452"/>
                </a:cubicBezTo>
                <a:lnTo>
                  <a:pt x="6333" y="7859"/>
                </a:lnTo>
                <a:lnTo>
                  <a:pt x="5442" y="8056"/>
                </a:lnTo>
                <a:cubicBezTo>
                  <a:pt x="4438" y="8277"/>
                  <a:pt x="3100" y="8534"/>
                  <a:pt x="2088" y="8702"/>
                </a:cubicBezTo>
                <a:cubicBezTo>
                  <a:pt x="1714" y="8763"/>
                  <a:pt x="1263" y="8870"/>
                  <a:pt x="1085" y="8938"/>
                </a:cubicBezTo>
                <a:cubicBezTo>
                  <a:pt x="494" y="9163"/>
                  <a:pt x="0" y="9550"/>
                  <a:pt x="0" y="9786"/>
                </a:cubicBezTo>
                <a:cubicBezTo>
                  <a:pt x="0" y="9915"/>
                  <a:pt x="360" y="9987"/>
                  <a:pt x="659" y="9919"/>
                </a:cubicBezTo>
                <a:cubicBezTo>
                  <a:pt x="840" y="9878"/>
                  <a:pt x="887" y="9882"/>
                  <a:pt x="969" y="9944"/>
                </a:cubicBezTo>
                <a:cubicBezTo>
                  <a:pt x="1181" y="10106"/>
                  <a:pt x="1492" y="10200"/>
                  <a:pt x="1819" y="10200"/>
                </a:cubicBezTo>
                <a:cubicBezTo>
                  <a:pt x="2239" y="10200"/>
                  <a:pt x="2439" y="10084"/>
                  <a:pt x="2439" y="9841"/>
                </a:cubicBezTo>
                <a:cubicBezTo>
                  <a:pt x="2439" y="9617"/>
                  <a:pt x="2745" y="9477"/>
                  <a:pt x="3485" y="9365"/>
                </a:cubicBezTo>
                <a:cubicBezTo>
                  <a:pt x="4196" y="9257"/>
                  <a:pt x="6099" y="9066"/>
                  <a:pt x="6099" y="9102"/>
                </a:cubicBezTo>
                <a:cubicBezTo>
                  <a:pt x="6099" y="9167"/>
                  <a:pt x="5677" y="10068"/>
                  <a:pt x="5586" y="10199"/>
                </a:cubicBezTo>
                <a:cubicBezTo>
                  <a:pt x="5517" y="10298"/>
                  <a:pt x="5387" y="10496"/>
                  <a:pt x="5298" y="10638"/>
                </a:cubicBezTo>
                <a:cubicBezTo>
                  <a:pt x="5208" y="10781"/>
                  <a:pt x="5056" y="10993"/>
                  <a:pt x="4960" y="11109"/>
                </a:cubicBezTo>
                <a:cubicBezTo>
                  <a:pt x="4863" y="11226"/>
                  <a:pt x="4785" y="11350"/>
                  <a:pt x="4785" y="11386"/>
                </a:cubicBezTo>
                <a:cubicBezTo>
                  <a:pt x="4785" y="11482"/>
                  <a:pt x="5159" y="11637"/>
                  <a:pt x="5390" y="11637"/>
                </a:cubicBezTo>
                <a:cubicBezTo>
                  <a:pt x="5588" y="11637"/>
                  <a:pt x="5590" y="11640"/>
                  <a:pt x="5470" y="12040"/>
                </a:cubicBezTo>
                <a:cubicBezTo>
                  <a:pt x="5319" y="12546"/>
                  <a:pt x="5091" y="13405"/>
                  <a:pt x="4964" y="13952"/>
                </a:cubicBezTo>
                <a:cubicBezTo>
                  <a:pt x="4851" y="14437"/>
                  <a:pt x="4902" y="15315"/>
                  <a:pt x="5052" y="15490"/>
                </a:cubicBezTo>
                <a:cubicBezTo>
                  <a:pt x="5109" y="15556"/>
                  <a:pt x="5260" y="15835"/>
                  <a:pt x="5388" y="16109"/>
                </a:cubicBezTo>
                <a:cubicBezTo>
                  <a:pt x="5714" y="16809"/>
                  <a:pt x="6082" y="17508"/>
                  <a:pt x="6189" y="17626"/>
                </a:cubicBezTo>
                <a:cubicBezTo>
                  <a:pt x="6238" y="17681"/>
                  <a:pt x="6346" y="17852"/>
                  <a:pt x="6426" y="18006"/>
                </a:cubicBezTo>
                <a:cubicBezTo>
                  <a:pt x="6647" y="18430"/>
                  <a:pt x="7137" y="19075"/>
                  <a:pt x="7298" y="19154"/>
                </a:cubicBezTo>
                <a:cubicBezTo>
                  <a:pt x="7465" y="19235"/>
                  <a:pt x="8152" y="19249"/>
                  <a:pt x="8621" y="19179"/>
                </a:cubicBezTo>
                <a:cubicBezTo>
                  <a:pt x="8787" y="19155"/>
                  <a:pt x="8949" y="19146"/>
                  <a:pt x="8981" y="19159"/>
                </a:cubicBezTo>
                <a:cubicBezTo>
                  <a:pt x="9083" y="19202"/>
                  <a:pt x="8617" y="20555"/>
                  <a:pt x="8443" y="20722"/>
                </a:cubicBezTo>
                <a:cubicBezTo>
                  <a:pt x="8332" y="20828"/>
                  <a:pt x="8114" y="20929"/>
                  <a:pt x="7801" y="21020"/>
                </a:cubicBezTo>
                <a:cubicBezTo>
                  <a:pt x="7541" y="21096"/>
                  <a:pt x="7275" y="21199"/>
                  <a:pt x="7211" y="21250"/>
                </a:cubicBezTo>
                <a:cubicBezTo>
                  <a:pt x="7020" y="21402"/>
                  <a:pt x="7350" y="21506"/>
                  <a:pt x="8133" y="21540"/>
                </a:cubicBezTo>
                <a:cubicBezTo>
                  <a:pt x="9400" y="21595"/>
                  <a:pt x="9376" y="21597"/>
                  <a:pt x="9821" y="21394"/>
                </a:cubicBezTo>
                <a:cubicBezTo>
                  <a:pt x="10043" y="21292"/>
                  <a:pt x="10227" y="21189"/>
                  <a:pt x="10227" y="21165"/>
                </a:cubicBezTo>
                <a:cubicBezTo>
                  <a:pt x="10231" y="21013"/>
                  <a:pt x="10781" y="20653"/>
                  <a:pt x="11482" y="20346"/>
                </a:cubicBezTo>
                <a:cubicBezTo>
                  <a:pt x="12483" y="19907"/>
                  <a:pt x="12524" y="19873"/>
                  <a:pt x="12378" y="19609"/>
                </a:cubicBezTo>
                <a:cubicBezTo>
                  <a:pt x="12315" y="19496"/>
                  <a:pt x="12187" y="19340"/>
                  <a:pt x="12094" y="19264"/>
                </a:cubicBezTo>
                <a:cubicBezTo>
                  <a:pt x="12000" y="19187"/>
                  <a:pt x="11823" y="19007"/>
                  <a:pt x="11702" y="18864"/>
                </a:cubicBezTo>
                <a:cubicBezTo>
                  <a:pt x="11499" y="18625"/>
                  <a:pt x="11493" y="18596"/>
                  <a:pt x="11624" y="18498"/>
                </a:cubicBezTo>
                <a:cubicBezTo>
                  <a:pt x="11742" y="18409"/>
                  <a:pt x="11750" y="18357"/>
                  <a:pt x="11661" y="18198"/>
                </a:cubicBezTo>
                <a:cubicBezTo>
                  <a:pt x="11509" y="17924"/>
                  <a:pt x="11017" y="17139"/>
                  <a:pt x="10953" y="17067"/>
                </a:cubicBezTo>
                <a:cubicBezTo>
                  <a:pt x="10923" y="17035"/>
                  <a:pt x="10810" y="16836"/>
                  <a:pt x="10701" y="16628"/>
                </a:cubicBezTo>
                <a:cubicBezTo>
                  <a:pt x="10591" y="16419"/>
                  <a:pt x="10441" y="16158"/>
                  <a:pt x="10367" y="16049"/>
                </a:cubicBezTo>
                <a:cubicBezTo>
                  <a:pt x="10141" y="15712"/>
                  <a:pt x="9945" y="15194"/>
                  <a:pt x="9945" y="14936"/>
                </a:cubicBezTo>
                <a:cubicBezTo>
                  <a:pt x="9945" y="14802"/>
                  <a:pt x="10009" y="14440"/>
                  <a:pt x="10085" y="14133"/>
                </a:cubicBezTo>
                <a:cubicBezTo>
                  <a:pt x="10162" y="13825"/>
                  <a:pt x="10226" y="13546"/>
                  <a:pt x="10227" y="13514"/>
                </a:cubicBezTo>
                <a:cubicBezTo>
                  <a:pt x="10233" y="13365"/>
                  <a:pt x="10813" y="13901"/>
                  <a:pt x="11011" y="14236"/>
                </a:cubicBezTo>
                <a:cubicBezTo>
                  <a:pt x="11288" y="14707"/>
                  <a:pt x="11633" y="15075"/>
                  <a:pt x="12354" y="15667"/>
                </a:cubicBezTo>
                <a:cubicBezTo>
                  <a:pt x="13703" y="16775"/>
                  <a:pt x="14141" y="17128"/>
                  <a:pt x="14511" y="17406"/>
                </a:cubicBezTo>
                <a:cubicBezTo>
                  <a:pt x="14716" y="17560"/>
                  <a:pt x="15251" y="17978"/>
                  <a:pt x="15702" y="18334"/>
                </a:cubicBezTo>
                <a:cubicBezTo>
                  <a:pt x="16152" y="18690"/>
                  <a:pt x="16633" y="19019"/>
                  <a:pt x="16771" y="19065"/>
                </a:cubicBezTo>
                <a:cubicBezTo>
                  <a:pt x="17010" y="19145"/>
                  <a:pt x="17338" y="19150"/>
                  <a:pt x="17764" y="19080"/>
                </a:cubicBezTo>
                <a:cubicBezTo>
                  <a:pt x="17831" y="19069"/>
                  <a:pt x="17988" y="19171"/>
                  <a:pt x="18154" y="19332"/>
                </a:cubicBezTo>
                <a:cubicBezTo>
                  <a:pt x="18415" y="19587"/>
                  <a:pt x="18431" y="19638"/>
                  <a:pt x="18466" y="20244"/>
                </a:cubicBezTo>
                <a:cubicBezTo>
                  <a:pt x="18499" y="20836"/>
                  <a:pt x="18487" y="20899"/>
                  <a:pt x="18304" y="21051"/>
                </a:cubicBezTo>
                <a:cubicBezTo>
                  <a:pt x="17891" y="21396"/>
                  <a:pt x="18140" y="21580"/>
                  <a:pt x="19021" y="21579"/>
                </a:cubicBezTo>
                <a:cubicBezTo>
                  <a:pt x="20162" y="21577"/>
                  <a:pt x="21224" y="21508"/>
                  <a:pt x="21428" y="21421"/>
                </a:cubicBezTo>
                <a:cubicBezTo>
                  <a:pt x="21580" y="21356"/>
                  <a:pt x="21600" y="21324"/>
                  <a:pt x="21518" y="21268"/>
                </a:cubicBezTo>
                <a:cubicBezTo>
                  <a:pt x="21445" y="21218"/>
                  <a:pt x="21436" y="20925"/>
                  <a:pt x="21490" y="20260"/>
                </a:cubicBezTo>
                <a:cubicBezTo>
                  <a:pt x="21532" y="19745"/>
                  <a:pt x="21569" y="19257"/>
                  <a:pt x="21572" y="19177"/>
                </a:cubicBezTo>
                <a:cubicBezTo>
                  <a:pt x="21576" y="19053"/>
                  <a:pt x="21475" y="18981"/>
                  <a:pt x="20879" y="18680"/>
                </a:cubicBezTo>
                <a:lnTo>
                  <a:pt x="20179" y="18328"/>
                </a:lnTo>
                <a:lnTo>
                  <a:pt x="20362" y="18202"/>
                </a:lnTo>
                <a:cubicBezTo>
                  <a:pt x="20463" y="18132"/>
                  <a:pt x="20545" y="18031"/>
                  <a:pt x="20545" y="17976"/>
                </a:cubicBezTo>
                <a:cubicBezTo>
                  <a:pt x="20545" y="17885"/>
                  <a:pt x="17988" y="15679"/>
                  <a:pt x="16690" y="14651"/>
                </a:cubicBezTo>
                <a:cubicBezTo>
                  <a:pt x="15621" y="13806"/>
                  <a:pt x="15556" y="13726"/>
                  <a:pt x="15290" y="12875"/>
                </a:cubicBezTo>
                <a:cubicBezTo>
                  <a:pt x="15184" y="12535"/>
                  <a:pt x="15056" y="12179"/>
                  <a:pt x="15006" y="12085"/>
                </a:cubicBezTo>
                <a:cubicBezTo>
                  <a:pt x="14871" y="11830"/>
                  <a:pt x="14890" y="11757"/>
                  <a:pt x="15092" y="11757"/>
                </a:cubicBezTo>
                <a:cubicBezTo>
                  <a:pt x="15418" y="11757"/>
                  <a:pt x="15510" y="11655"/>
                  <a:pt x="15452" y="11359"/>
                </a:cubicBezTo>
                <a:cubicBezTo>
                  <a:pt x="15394" y="11062"/>
                  <a:pt x="15150" y="10455"/>
                  <a:pt x="15011" y="10259"/>
                </a:cubicBezTo>
                <a:cubicBezTo>
                  <a:pt x="14964" y="10193"/>
                  <a:pt x="14862" y="9888"/>
                  <a:pt x="14782" y="9580"/>
                </a:cubicBezTo>
                <a:cubicBezTo>
                  <a:pt x="14703" y="9273"/>
                  <a:pt x="14614" y="8929"/>
                  <a:pt x="14584" y="8816"/>
                </a:cubicBezTo>
                <a:lnTo>
                  <a:pt x="14531" y="8610"/>
                </a:lnTo>
                <a:lnTo>
                  <a:pt x="14912" y="8583"/>
                </a:lnTo>
                <a:cubicBezTo>
                  <a:pt x="15121" y="8567"/>
                  <a:pt x="15315" y="8539"/>
                  <a:pt x="15344" y="8519"/>
                </a:cubicBezTo>
                <a:cubicBezTo>
                  <a:pt x="15475" y="8429"/>
                  <a:pt x="15726" y="8488"/>
                  <a:pt x="15824" y="8632"/>
                </a:cubicBezTo>
                <a:cubicBezTo>
                  <a:pt x="15880" y="8714"/>
                  <a:pt x="16040" y="8944"/>
                  <a:pt x="16180" y="9141"/>
                </a:cubicBezTo>
                <a:cubicBezTo>
                  <a:pt x="16450" y="9524"/>
                  <a:pt x="16452" y="9572"/>
                  <a:pt x="16240" y="10379"/>
                </a:cubicBezTo>
                <a:lnTo>
                  <a:pt x="16145" y="10738"/>
                </a:lnTo>
                <a:lnTo>
                  <a:pt x="16511" y="11001"/>
                </a:lnTo>
                <a:cubicBezTo>
                  <a:pt x="16712" y="11146"/>
                  <a:pt x="16942" y="11287"/>
                  <a:pt x="17021" y="11316"/>
                </a:cubicBezTo>
                <a:cubicBezTo>
                  <a:pt x="17229" y="11389"/>
                  <a:pt x="17600" y="11336"/>
                  <a:pt x="17781" y="11207"/>
                </a:cubicBezTo>
                <a:cubicBezTo>
                  <a:pt x="17866" y="11147"/>
                  <a:pt x="18117" y="11040"/>
                  <a:pt x="18339" y="10970"/>
                </a:cubicBezTo>
                <a:cubicBezTo>
                  <a:pt x="19065" y="10740"/>
                  <a:pt x="19229" y="10318"/>
                  <a:pt x="18806" y="9762"/>
                </a:cubicBezTo>
                <a:cubicBezTo>
                  <a:pt x="18594" y="9483"/>
                  <a:pt x="18462" y="9246"/>
                  <a:pt x="18341" y="8922"/>
                </a:cubicBezTo>
                <a:cubicBezTo>
                  <a:pt x="18320" y="8867"/>
                  <a:pt x="18252" y="8601"/>
                  <a:pt x="18190" y="8331"/>
                </a:cubicBezTo>
                <a:lnTo>
                  <a:pt x="18078" y="7841"/>
                </a:lnTo>
                <a:lnTo>
                  <a:pt x="18309" y="7732"/>
                </a:lnTo>
                <a:cubicBezTo>
                  <a:pt x="18619" y="7587"/>
                  <a:pt x="18814" y="7447"/>
                  <a:pt x="18892" y="7313"/>
                </a:cubicBezTo>
                <a:cubicBezTo>
                  <a:pt x="18951" y="7211"/>
                  <a:pt x="18983" y="7203"/>
                  <a:pt x="19273" y="7227"/>
                </a:cubicBezTo>
                <a:cubicBezTo>
                  <a:pt x="19760" y="7265"/>
                  <a:pt x="19920" y="7136"/>
                  <a:pt x="19873" y="6736"/>
                </a:cubicBezTo>
                <a:cubicBezTo>
                  <a:pt x="19813" y="6215"/>
                  <a:pt x="19263" y="5845"/>
                  <a:pt x="17949" y="5440"/>
                </a:cubicBezTo>
                <a:cubicBezTo>
                  <a:pt x="17511" y="5305"/>
                  <a:pt x="17363" y="5167"/>
                  <a:pt x="17122" y="4676"/>
                </a:cubicBezTo>
                <a:cubicBezTo>
                  <a:pt x="17092" y="4614"/>
                  <a:pt x="16876" y="4476"/>
                  <a:pt x="16642" y="4370"/>
                </a:cubicBezTo>
                <a:cubicBezTo>
                  <a:pt x="16136" y="4140"/>
                  <a:pt x="15465" y="4013"/>
                  <a:pt x="14182" y="3909"/>
                </a:cubicBezTo>
                <a:cubicBezTo>
                  <a:pt x="13700" y="3870"/>
                  <a:pt x="13216" y="3807"/>
                  <a:pt x="13108" y="3770"/>
                </a:cubicBezTo>
                <a:cubicBezTo>
                  <a:pt x="12910" y="3702"/>
                  <a:pt x="12910" y="3700"/>
                  <a:pt x="13435" y="3454"/>
                </a:cubicBezTo>
                <a:cubicBezTo>
                  <a:pt x="14211" y="3089"/>
                  <a:pt x="14536" y="2770"/>
                  <a:pt x="14681" y="2233"/>
                </a:cubicBezTo>
                <a:cubicBezTo>
                  <a:pt x="14829" y="1687"/>
                  <a:pt x="14748" y="1366"/>
                  <a:pt x="14399" y="1107"/>
                </a:cubicBezTo>
                <a:cubicBezTo>
                  <a:pt x="14040" y="841"/>
                  <a:pt x="13440" y="581"/>
                  <a:pt x="12983" y="496"/>
                </a:cubicBezTo>
                <a:cubicBezTo>
                  <a:pt x="12770" y="457"/>
                  <a:pt x="12402" y="361"/>
                  <a:pt x="12167" y="284"/>
                </a:cubicBezTo>
                <a:cubicBezTo>
                  <a:pt x="11503" y="69"/>
                  <a:pt x="10962" y="-3"/>
                  <a:pt x="1003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0" name="Farandole 1.mp3" descr="Farandole 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8187" y="716554"/>
            <a:ext cx="285751" cy="2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7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5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Follow the Leader"/>
          <p:cNvSpPr txBox="1">
            <a:spLocks noGrp="1"/>
          </p:cNvSpPr>
          <p:nvPr>
            <p:ph type="title" idx="4294967295"/>
          </p:nvPr>
        </p:nvSpPr>
        <p:spPr>
          <a:xfrm>
            <a:off x="6141704" y="431502"/>
            <a:ext cx="5681873" cy="209383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37514">
              <a:spcBef>
                <a:spcPts val="2000"/>
              </a:spcBef>
              <a:defRPr sz="15899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sz="8000"/>
              <a:t>Follow the Leader</a:t>
            </a:r>
          </a:p>
        </p:txBody>
      </p:sp>
      <p:pic>
        <p:nvPicPr>
          <p:cNvPr id="253" name="Black and white photo of windmills under a cloudy sky" descr="Black and white photo of windmills under a cloudy sky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911" y="19645"/>
            <a:ext cx="5114038" cy="6818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Farandole 1.mp3" descr="Farandole 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2767" y="585925"/>
            <a:ext cx="28575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Join hands…"/>
          <p:cNvSpPr txBox="1"/>
          <p:nvPr/>
        </p:nvSpPr>
        <p:spPr>
          <a:xfrm>
            <a:off x="6141704" y="5473805"/>
            <a:ext cx="5681873" cy="1384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pPr marL="0" marR="0" lvl="0" indent="0" algn="ctr" defTabSz="276542" rtl="0" eaLnBrk="1" fontAlgn="auto" latinLnBrk="0" hangingPunct="0">
              <a:lnSpc>
                <a:spcPct val="6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2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01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Join hands</a:t>
            </a:r>
          </a:p>
          <a:p>
            <a:pPr marL="0" marR="0" lvl="0" indent="0" algn="ctr" defTabSz="276542" rtl="0" eaLnBrk="1" fontAlgn="auto" latinLnBrk="0" hangingPunct="0">
              <a:lnSpc>
                <a:spcPct val="6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2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01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Hold shoulders</a:t>
            </a:r>
          </a:p>
          <a:p>
            <a:pPr marL="0" marR="0" lvl="0" indent="0" algn="ctr" defTabSz="276542" rtl="0" eaLnBrk="1" fontAlgn="auto" latinLnBrk="0" hangingPunct="0">
              <a:lnSpc>
                <a:spcPct val="6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2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01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Hold rope</a:t>
            </a:r>
          </a:p>
          <a:p>
            <a:pPr marL="0" marR="0" lvl="0" indent="0" algn="ctr" defTabSz="276542" rtl="0" eaLnBrk="1" fontAlgn="auto" latinLnBrk="0" hangingPunct="0">
              <a:lnSpc>
                <a:spcPct val="6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2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01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 touch follow</a:t>
            </a:r>
          </a:p>
        </p:txBody>
      </p:sp>
      <p:pic>
        <p:nvPicPr>
          <p:cNvPr id="256" name="8028d750966480a93003f65ad4bf29cb.jpeg" descr="8028d750966480a93003f65ad4bf29cb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405" y="2742309"/>
            <a:ext cx="3596469" cy="2731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7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5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Farandole Title Cards.001.png" descr="Farandole Title Cards.0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6" y="2949367"/>
            <a:ext cx="6271162" cy="3527529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plit into…"/>
          <p:cNvSpPr txBox="1">
            <a:spLocks noGrp="1"/>
          </p:cNvSpPr>
          <p:nvPr>
            <p:ph type="title" idx="4294967295"/>
          </p:nvPr>
        </p:nvSpPr>
        <p:spPr>
          <a:xfrm>
            <a:off x="161537" y="542844"/>
            <a:ext cx="6710060" cy="224577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defTabSz="222885">
              <a:spcBef>
                <a:spcPts val="1050"/>
              </a:spcBef>
              <a:defRPr sz="162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pPr>
            <a:r>
              <a:rPr sz="8800"/>
              <a:t>Split into </a:t>
            </a:r>
          </a:p>
          <a:p>
            <a:pPr algn="ctr" defTabSz="222885">
              <a:spcBef>
                <a:spcPts val="1050"/>
              </a:spcBef>
              <a:defRPr sz="162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pPr>
            <a:r>
              <a:rPr sz="8800"/>
              <a:t>two groups</a:t>
            </a:r>
          </a:p>
        </p:txBody>
      </p:sp>
      <p:sp>
        <p:nvSpPr>
          <p:cNvPr id="260" name="Each group will move when their melody is playing and FREEZE when it stops…"/>
          <p:cNvSpPr txBox="1"/>
          <p:nvPr/>
        </p:nvSpPr>
        <p:spPr>
          <a:xfrm>
            <a:off x="6887807" y="290848"/>
            <a:ext cx="5092589" cy="6450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>
                <a:solidFill>
                  <a:srgbClr val="34A5DA">
                    <a:hueOff val="-84091"/>
                    <a:satOff val="15316"/>
                    <a:lumOff val="24313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34A5DA">
                    <a:hueOff val="-84091"/>
                    <a:satOff val="15316"/>
                    <a:lumOff val="24313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Each group will move when their melody is playing and FREEZE when it stops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34A5DA">
                  <a:hueOff val="-84091"/>
                  <a:satOff val="15316"/>
                  <a:lumOff val="24313"/>
                </a:srgbClr>
              </a:solidFill>
              <a:effectLst/>
              <a:uLnTx/>
              <a:uFillTx/>
              <a:latin typeface="DIN Condensed Bold"/>
              <a:sym typeface="DIN Condensed Bold"/>
            </a:endParaRPr>
          </a:p>
          <a:p>
            <a:pPr marL="0" marR="0" lvl="0" indent="0" algn="ctr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>
                <a:solidFill>
                  <a:srgbClr val="34A5DA">
                    <a:hueOff val="-84091"/>
                    <a:satOff val="15316"/>
                    <a:lumOff val="24313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kumimoji="0" sz="2250" b="0" i="0" u="none" strike="noStrike" kern="0" cap="none" spc="0" normalizeH="0" baseline="0" noProof="0">
              <a:ln>
                <a:noFill/>
              </a:ln>
              <a:solidFill>
                <a:srgbClr val="34A5DA">
                  <a:hueOff val="-84091"/>
                  <a:satOff val="15316"/>
                  <a:lumOff val="24313"/>
                </a:srgbClr>
              </a:solidFill>
              <a:effectLst/>
              <a:uLnTx/>
              <a:uFillTx/>
              <a:latin typeface="DIN Condensed Bold"/>
              <a:sym typeface="DIN Condensed Bold"/>
            </a:endParaRPr>
          </a:p>
          <a:p>
            <a:pPr marL="0" marR="0" lvl="0" indent="0" algn="ctr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>
                <a:solidFill>
                  <a:srgbClr val="E42832">
                    <a:hueOff val="343847"/>
                    <a:satOff val="6318"/>
                    <a:lumOff val="8159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E42832">
                    <a:hueOff val="343847"/>
                    <a:satOff val="6318"/>
                    <a:lumOff val="815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Kings will march and freeze around the room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E42832">
                  <a:hueOff val="343847"/>
                  <a:satOff val="6318"/>
                  <a:lumOff val="8159"/>
                </a:srgbClr>
              </a:solidFill>
              <a:effectLst/>
              <a:uLnTx/>
              <a:uFillTx/>
              <a:latin typeface="DIN Condensed Bold"/>
              <a:sym typeface="DIN Condensed Bold"/>
            </a:endParaRPr>
          </a:p>
          <a:p>
            <a:pPr marL="0" marR="0" lvl="0" indent="0" algn="ctr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>
                <a:solidFill>
                  <a:srgbClr val="E42832">
                    <a:hueOff val="343847"/>
                    <a:satOff val="6318"/>
                    <a:lumOff val="8159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kumimoji="0" sz="2250" b="0" i="0" u="none" strike="noStrike" kern="0" cap="none" spc="0" normalizeH="0" baseline="0" noProof="0">
              <a:ln>
                <a:noFill/>
              </a:ln>
              <a:solidFill>
                <a:srgbClr val="E42832">
                  <a:hueOff val="343847"/>
                  <a:satOff val="6318"/>
                  <a:lumOff val="8159"/>
                </a:srgbClr>
              </a:solidFill>
              <a:effectLst/>
              <a:uLnTx/>
              <a:uFillTx/>
              <a:latin typeface="DIN Condensed Bold"/>
              <a:sym typeface="DIN Condensed Bold"/>
            </a:endParaRPr>
          </a:p>
          <a:p>
            <a:pPr marL="0" marR="0" lvl="0" indent="0" algn="ctr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>
                <a:solidFill>
                  <a:srgbClr val="8ABE5E">
                    <a:hueOff val="-1187647"/>
                    <a:satOff val="22407"/>
                    <a:lumOff val="18627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8ABE5E">
                    <a:hueOff val="-1187647"/>
                    <a:satOff val="22407"/>
                    <a:lumOff val="18627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Farandoles will follow the leader in a path around the kings then freeze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Farandole Title Cards.010.png" descr="Farandole Title Cards.0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048" y="-38276"/>
            <a:ext cx="12575179" cy="6934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Movement Expectations…"/>
          <p:cNvSpPr txBox="1"/>
          <p:nvPr/>
        </p:nvSpPr>
        <p:spPr>
          <a:xfrm>
            <a:off x="2441992" y="354564"/>
            <a:ext cx="7308017" cy="6218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50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Condensed Bold"/>
                <a:sym typeface="DIN Condensed Bold"/>
              </a:rPr>
              <a:t>Movement</a:t>
            </a:r>
            <a:endParaRPr kumimoji="0" lang="en-US" sz="50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Condensed Bold"/>
              <a:sym typeface="DIN Condensed Bold"/>
            </a:endParaRPr>
          </a:p>
          <a:p>
            <a:pPr marL="0" marR="0" lvl="0" indent="0" algn="ctr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50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Condensed Bold"/>
                <a:sym typeface="DIN Condensed Bold"/>
              </a:rPr>
              <a:t>Expectations</a:t>
            </a:r>
          </a:p>
          <a:p>
            <a:pPr marL="0" marR="0" lvl="0" indent="0" algn="ctr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100" cap="all">
                <a:solidFill>
                  <a:srgbClr val="3F969A">
                    <a:hueOff val="58624"/>
                    <a:satOff val="8984"/>
                    <a:lumOff val="25490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3550" b="0" i="0" u="none" strike="noStrike" kern="0" cap="all" spc="0" normalizeH="0" baseline="0" noProof="0">
                <a:ln>
                  <a:noFill/>
                </a:ln>
                <a:solidFill>
                  <a:srgbClr val="3F969A">
                    <a:hueOff val="58624"/>
                    <a:satOff val="8984"/>
                    <a:lumOff val="25490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How can we perform this dance accurately and safely?</a:t>
            </a:r>
          </a:p>
          <a:p>
            <a:pPr marL="114300" marR="0" lvl="0" indent="-114300" algn="l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73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365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Condensed Bold"/>
                <a:sym typeface="DIN Condensed Bold"/>
              </a:rPr>
              <a:t> Only move during your turn</a:t>
            </a:r>
          </a:p>
          <a:p>
            <a:pPr marL="114300" marR="0" lvl="0" indent="-114300" algn="l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73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365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Condensed Bold"/>
                <a:sym typeface="DIN Condensed Bold"/>
              </a:rPr>
              <a:t> Small safe steps</a:t>
            </a:r>
          </a:p>
          <a:p>
            <a:pPr marL="114300" marR="0" lvl="0" indent="-114300" algn="l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73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365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Condensed Bold"/>
                <a:sym typeface="DIN Condensed Bold"/>
              </a:rPr>
              <a:t> Respect others space</a:t>
            </a:r>
          </a:p>
          <a:p>
            <a:pPr marL="114300" marR="0" lvl="0" indent="-114300" algn="l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73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365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Condensed Bold"/>
                <a:sym typeface="DIN Condensed Bold"/>
              </a:rPr>
              <a:t> Include everyone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arandole"/>
          <p:cNvSpPr txBox="1">
            <a:spLocks noGrp="1"/>
          </p:cNvSpPr>
          <p:nvPr>
            <p:ph type="ctrTitle"/>
          </p:nvPr>
        </p:nvSpPr>
        <p:spPr>
          <a:xfrm>
            <a:off x="381000" y="3000854"/>
            <a:ext cx="11430000" cy="127203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92479">
              <a:defRPr sz="29088"/>
            </a:lvl1pPr>
          </a:lstStyle>
          <a:p>
            <a:r>
              <a:rPr sz="10100"/>
              <a:t>Farandole</a:t>
            </a:r>
          </a:p>
        </p:txBody>
      </p:sp>
      <p:sp>
        <p:nvSpPr>
          <p:cNvPr id="187" name="From L’Arlesienne No.2…"/>
          <p:cNvSpPr txBox="1">
            <a:spLocks noGrp="1"/>
          </p:cNvSpPr>
          <p:nvPr>
            <p:ph type="subTitle" sz="quarter" idx="1"/>
          </p:nvPr>
        </p:nvSpPr>
        <p:spPr>
          <a:xfrm>
            <a:off x="376860" y="4585595"/>
            <a:ext cx="11430000" cy="1270001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defTabSz="408622">
              <a:spcBef>
                <a:spcPts val="1550"/>
              </a:spcBef>
              <a:defRPr sz="7623"/>
            </a:pPr>
            <a:r>
              <a:t>From L’Arlesienne No.2</a:t>
            </a:r>
          </a:p>
          <a:p>
            <a:pPr defTabSz="408622">
              <a:spcBef>
                <a:spcPts val="1550"/>
              </a:spcBef>
              <a:defRPr sz="7623"/>
            </a:pPr>
            <a:r>
              <a:t>By Georges Bizet</a:t>
            </a:r>
          </a:p>
        </p:txBody>
      </p:sp>
      <p:pic>
        <p:nvPicPr>
          <p:cNvPr id="188" name="kings-crown-clipart-md.png" descr="kings-crown-clipart-m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41" y="1637404"/>
            <a:ext cx="2221507" cy="1363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ilhouette-children-walking-line-white-background-silhouette-children-walking-line-white-background-367082632.jpg.jpeg" descr="silhouette-children-walking-line-white-background-silhouette-children-walking-line-white-background-367082632.jpg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63814" y="3000854"/>
            <a:ext cx="4543046" cy="127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30" extrusionOk="0">
                <a:moveTo>
                  <a:pt x="7956" y="0"/>
                </a:moveTo>
                <a:cubicBezTo>
                  <a:pt x="7575" y="0"/>
                  <a:pt x="7317" y="630"/>
                  <a:pt x="7268" y="1682"/>
                </a:cubicBezTo>
                <a:cubicBezTo>
                  <a:pt x="7250" y="2062"/>
                  <a:pt x="7208" y="2352"/>
                  <a:pt x="7138" y="2577"/>
                </a:cubicBezTo>
                <a:cubicBezTo>
                  <a:pt x="7081" y="2759"/>
                  <a:pt x="7035" y="2950"/>
                  <a:pt x="7035" y="3000"/>
                </a:cubicBezTo>
                <a:cubicBezTo>
                  <a:pt x="7035" y="3051"/>
                  <a:pt x="6970" y="3437"/>
                  <a:pt x="6891" y="3862"/>
                </a:cubicBezTo>
                <a:cubicBezTo>
                  <a:pt x="6705" y="4860"/>
                  <a:pt x="6695" y="5423"/>
                  <a:pt x="6860" y="5628"/>
                </a:cubicBezTo>
                <a:cubicBezTo>
                  <a:pt x="6942" y="5729"/>
                  <a:pt x="6963" y="5813"/>
                  <a:pt x="6938" y="5930"/>
                </a:cubicBezTo>
                <a:cubicBezTo>
                  <a:pt x="6919" y="6019"/>
                  <a:pt x="6844" y="6356"/>
                  <a:pt x="6771" y="6680"/>
                </a:cubicBezTo>
                <a:cubicBezTo>
                  <a:pt x="6699" y="7005"/>
                  <a:pt x="6639" y="7313"/>
                  <a:pt x="6639" y="7363"/>
                </a:cubicBezTo>
                <a:cubicBezTo>
                  <a:pt x="6639" y="7414"/>
                  <a:pt x="6615" y="7543"/>
                  <a:pt x="6586" y="7649"/>
                </a:cubicBezTo>
                <a:cubicBezTo>
                  <a:pt x="6556" y="7755"/>
                  <a:pt x="6532" y="7983"/>
                  <a:pt x="6532" y="8157"/>
                </a:cubicBezTo>
                <a:cubicBezTo>
                  <a:pt x="6532" y="8332"/>
                  <a:pt x="6492" y="8620"/>
                  <a:pt x="6442" y="8796"/>
                </a:cubicBezTo>
                <a:cubicBezTo>
                  <a:pt x="6393" y="8973"/>
                  <a:pt x="6352" y="9230"/>
                  <a:pt x="6352" y="9368"/>
                </a:cubicBezTo>
                <a:cubicBezTo>
                  <a:pt x="6352" y="9506"/>
                  <a:pt x="6338" y="9617"/>
                  <a:pt x="6321" y="9617"/>
                </a:cubicBezTo>
                <a:cubicBezTo>
                  <a:pt x="6303" y="9617"/>
                  <a:pt x="6280" y="9836"/>
                  <a:pt x="6268" y="10101"/>
                </a:cubicBezTo>
                <a:cubicBezTo>
                  <a:pt x="6252" y="10460"/>
                  <a:pt x="6218" y="10643"/>
                  <a:pt x="6137" y="10815"/>
                </a:cubicBezTo>
                <a:lnTo>
                  <a:pt x="6027" y="11047"/>
                </a:lnTo>
                <a:lnTo>
                  <a:pt x="5903" y="10589"/>
                </a:lnTo>
                <a:cubicBezTo>
                  <a:pt x="5835" y="10339"/>
                  <a:pt x="5751" y="9974"/>
                  <a:pt x="5716" y="9778"/>
                </a:cubicBezTo>
                <a:cubicBezTo>
                  <a:pt x="5682" y="9583"/>
                  <a:pt x="5632" y="9377"/>
                  <a:pt x="5607" y="9321"/>
                </a:cubicBezTo>
                <a:cubicBezTo>
                  <a:pt x="5582" y="9265"/>
                  <a:pt x="5562" y="9160"/>
                  <a:pt x="5562" y="9086"/>
                </a:cubicBezTo>
                <a:cubicBezTo>
                  <a:pt x="5562" y="9011"/>
                  <a:pt x="5521" y="8777"/>
                  <a:pt x="5471" y="8568"/>
                </a:cubicBezTo>
                <a:cubicBezTo>
                  <a:pt x="5422" y="8358"/>
                  <a:pt x="5382" y="8106"/>
                  <a:pt x="5382" y="8006"/>
                </a:cubicBezTo>
                <a:cubicBezTo>
                  <a:pt x="5382" y="7905"/>
                  <a:pt x="5366" y="7821"/>
                  <a:pt x="5346" y="7821"/>
                </a:cubicBezTo>
                <a:cubicBezTo>
                  <a:pt x="5326" y="7821"/>
                  <a:pt x="5310" y="7716"/>
                  <a:pt x="5310" y="7589"/>
                </a:cubicBezTo>
                <a:cubicBezTo>
                  <a:pt x="5310" y="7461"/>
                  <a:pt x="5286" y="7248"/>
                  <a:pt x="5257" y="7111"/>
                </a:cubicBezTo>
                <a:cubicBezTo>
                  <a:pt x="5228" y="6974"/>
                  <a:pt x="5204" y="6729"/>
                  <a:pt x="5203" y="6569"/>
                </a:cubicBezTo>
                <a:cubicBezTo>
                  <a:pt x="5203" y="6410"/>
                  <a:pt x="5169" y="6182"/>
                  <a:pt x="5130" y="6062"/>
                </a:cubicBezTo>
                <a:cubicBezTo>
                  <a:pt x="5031" y="5760"/>
                  <a:pt x="5039" y="5676"/>
                  <a:pt x="5184" y="5459"/>
                </a:cubicBezTo>
                <a:cubicBezTo>
                  <a:pt x="5263" y="5341"/>
                  <a:pt x="5310" y="5182"/>
                  <a:pt x="5310" y="5032"/>
                </a:cubicBezTo>
                <a:cubicBezTo>
                  <a:pt x="5310" y="4902"/>
                  <a:pt x="5326" y="4741"/>
                  <a:pt x="5345" y="4672"/>
                </a:cubicBezTo>
                <a:cubicBezTo>
                  <a:pt x="5400" y="4475"/>
                  <a:pt x="5408" y="2406"/>
                  <a:pt x="5354" y="2341"/>
                </a:cubicBezTo>
                <a:cubicBezTo>
                  <a:pt x="5330" y="2312"/>
                  <a:pt x="5310" y="2210"/>
                  <a:pt x="5310" y="2116"/>
                </a:cubicBezTo>
                <a:cubicBezTo>
                  <a:pt x="5310" y="1519"/>
                  <a:pt x="4708" y="1050"/>
                  <a:pt x="4445" y="1443"/>
                </a:cubicBezTo>
                <a:cubicBezTo>
                  <a:pt x="4272" y="1701"/>
                  <a:pt x="3897" y="2728"/>
                  <a:pt x="3817" y="3165"/>
                </a:cubicBezTo>
                <a:cubicBezTo>
                  <a:pt x="3751" y="3523"/>
                  <a:pt x="3711" y="3708"/>
                  <a:pt x="3629" y="4033"/>
                </a:cubicBezTo>
                <a:cubicBezTo>
                  <a:pt x="3604" y="4131"/>
                  <a:pt x="3585" y="4268"/>
                  <a:pt x="3585" y="4333"/>
                </a:cubicBezTo>
                <a:cubicBezTo>
                  <a:pt x="3585" y="4397"/>
                  <a:pt x="3553" y="4584"/>
                  <a:pt x="3513" y="4746"/>
                </a:cubicBezTo>
                <a:cubicBezTo>
                  <a:pt x="3428" y="5097"/>
                  <a:pt x="3420" y="5549"/>
                  <a:pt x="3495" y="5816"/>
                </a:cubicBezTo>
                <a:cubicBezTo>
                  <a:pt x="3525" y="5922"/>
                  <a:pt x="3549" y="6046"/>
                  <a:pt x="3549" y="6092"/>
                </a:cubicBezTo>
                <a:cubicBezTo>
                  <a:pt x="3549" y="6137"/>
                  <a:pt x="3525" y="6258"/>
                  <a:pt x="3495" y="6364"/>
                </a:cubicBezTo>
                <a:cubicBezTo>
                  <a:pt x="3466" y="6470"/>
                  <a:pt x="3441" y="6666"/>
                  <a:pt x="3441" y="6798"/>
                </a:cubicBezTo>
                <a:cubicBezTo>
                  <a:pt x="3441" y="7000"/>
                  <a:pt x="3473" y="7045"/>
                  <a:pt x="3638" y="7077"/>
                </a:cubicBezTo>
                <a:lnTo>
                  <a:pt x="3836" y="7118"/>
                </a:lnTo>
                <a:lnTo>
                  <a:pt x="3755" y="7464"/>
                </a:lnTo>
                <a:cubicBezTo>
                  <a:pt x="3711" y="7655"/>
                  <a:pt x="3650" y="7921"/>
                  <a:pt x="3621" y="8056"/>
                </a:cubicBezTo>
                <a:cubicBezTo>
                  <a:pt x="3274" y="9637"/>
                  <a:pt x="2972" y="10571"/>
                  <a:pt x="2851" y="10434"/>
                </a:cubicBezTo>
                <a:cubicBezTo>
                  <a:pt x="2810" y="10388"/>
                  <a:pt x="2647" y="9889"/>
                  <a:pt x="2488" y="9328"/>
                </a:cubicBezTo>
                <a:lnTo>
                  <a:pt x="2201" y="8309"/>
                </a:lnTo>
                <a:lnTo>
                  <a:pt x="2189" y="7232"/>
                </a:lnTo>
                <a:cubicBezTo>
                  <a:pt x="2182" y="6640"/>
                  <a:pt x="2161" y="6156"/>
                  <a:pt x="2143" y="6156"/>
                </a:cubicBezTo>
                <a:cubicBezTo>
                  <a:pt x="2126" y="6156"/>
                  <a:pt x="2111" y="5837"/>
                  <a:pt x="2111" y="5449"/>
                </a:cubicBezTo>
                <a:cubicBezTo>
                  <a:pt x="2111" y="4822"/>
                  <a:pt x="2120" y="4746"/>
                  <a:pt x="2186" y="4746"/>
                </a:cubicBezTo>
                <a:cubicBezTo>
                  <a:pt x="2292" y="4746"/>
                  <a:pt x="2399" y="4512"/>
                  <a:pt x="2399" y="4282"/>
                </a:cubicBezTo>
                <a:cubicBezTo>
                  <a:pt x="2399" y="4174"/>
                  <a:pt x="2423" y="3998"/>
                  <a:pt x="2452" y="3892"/>
                </a:cubicBezTo>
                <a:cubicBezTo>
                  <a:pt x="2487" y="3768"/>
                  <a:pt x="2506" y="3450"/>
                  <a:pt x="2506" y="2994"/>
                </a:cubicBezTo>
                <a:cubicBezTo>
                  <a:pt x="2506" y="2538"/>
                  <a:pt x="2525" y="2223"/>
                  <a:pt x="2560" y="2099"/>
                </a:cubicBezTo>
                <a:cubicBezTo>
                  <a:pt x="2633" y="1838"/>
                  <a:pt x="2629" y="1238"/>
                  <a:pt x="2551" y="999"/>
                </a:cubicBezTo>
                <a:cubicBezTo>
                  <a:pt x="2392" y="504"/>
                  <a:pt x="1945" y="184"/>
                  <a:pt x="1618" y="330"/>
                </a:cubicBezTo>
                <a:cubicBezTo>
                  <a:pt x="1376" y="437"/>
                  <a:pt x="1249" y="810"/>
                  <a:pt x="1249" y="1406"/>
                </a:cubicBezTo>
                <a:cubicBezTo>
                  <a:pt x="1249" y="1621"/>
                  <a:pt x="1233" y="1796"/>
                  <a:pt x="1213" y="1796"/>
                </a:cubicBezTo>
                <a:cubicBezTo>
                  <a:pt x="1193" y="1796"/>
                  <a:pt x="1177" y="2025"/>
                  <a:pt x="1177" y="2308"/>
                </a:cubicBezTo>
                <a:cubicBezTo>
                  <a:pt x="1177" y="2590"/>
                  <a:pt x="1193" y="2822"/>
                  <a:pt x="1213" y="2822"/>
                </a:cubicBezTo>
                <a:cubicBezTo>
                  <a:pt x="1233" y="2822"/>
                  <a:pt x="1249" y="2960"/>
                  <a:pt x="1249" y="3132"/>
                </a:cubicBezTo>
                <a:cubicBezTo>
                  <a:pt x="1249" y="3303"/>
                  <a:pt x="1273" y="3530"/>
                  <a:pt x="1302" y="3636"/>
                </a:cubicBezTo>
                <a:cubicBezTo>
                  <a:pt x="1358" y="3835"/>
                  <a:pt x="1377" y="4436"/>
                  <a:pt x="1330" y="4511"/>
                </a:cubicBezTo>
                <a:cubicBezTo>
                  <a:pt x="1315" y="4534"/>
                  <a:pt x="1272" y="4766"/>
                  <a:pt x="1234" y="5029"/>
                </a:cubicBezTo>
                <a:cubicBezTo>
                  <a:pt x="1197" y="5292"/>
                  <a:pt x="1140" y="5533"/>
                  <a:pt x="1108" y="5564"/>
                </a:cubicBezTo>
                <a:cubicBezTo>
                  <a:pt x="1076" y="5594"/>
                  <a:pt x="1006" y="5655"/>
                  <a:pt x="952" y="5698"/>
                </a:cubicBezTo>
                <a:cubicBezTo>
                  <a:pt x="897" y="5741"/>
                  <a:pt x="854" y="5860"/>
                  <a:pt x="854" y="5964"/>
                </a:cubicBezTo>
                <a:cubicBezTo>
                  <a:pt x="854" y="6068"/>
                  <a:pt x="838" y="6156"/>
                  <a:pt x="820" y="6156"/>
                </a:cubicBezTo>
                <a:cubicBezTo>
                  <a:pt x="801" y="6156"/>
                  <a:pt x="776" y="6328"/>
                  <a:pt x="763" y="6539"/>
                </a:cubicBezTo>
                <a:cubicBezTo>
                  <a:pt x="750" y="6751"/>
                  <a:pt x="726" y="6926"/>
                  <a:pt x="709" y="6926"/>
                </a:cubicBezTo>
                <a:cubicBezTo>
                  <a:pt x="693" y="6926"/>
                  <a:pt x="627" y="7307"/>
                  <a:pt x="563" y="7774"/>
                </a:cubicBezTo>
                <a:cubicBezTo>
                  <a:pt x="452" y="8586"/>
                  <a:pt x="449" y="8668"/>
                  <a:pt x="470" y="9718"/>
                </a:cubicBezTo>
                <a:cubicBezTo>
                  <a:pt x="482" y="10321"/>
                  <a:pt x="505" y="10847"/>
                  <a:pt x="523" y="10889"/>
                </a:cubicBezTo>
                <a:cubicBezTo>
                  <a:pt x="540" y="10930"/>
                  <a:pt x="567" y="11138"/>
                  <a:pt x="581" y="11349"/>
                </a:cubicBezTo>
                <a:cubicBezTo>
                  <a:pt x="627" y="12014"/>
                  <a:pt x="698" y="12184"/>
                  <a:pt x="931" y="12184"/>
                </a:cubicBezTo>
                <a:lnTo>
                  <a:pt x="1141" y="12184"/>
                </a:lnTo>
                <a:lnTo>
                  <a:pt x="1141" y="12759"/>
                </a:lnTo>
                <a:cubicBezTo>
                  <a:pt x="1141" y="13076"/>
                  <a:pt x="1124" y="13337"/>
                  <a:pt x="1104" y="13337"/>
                </a:cubicBezTo>
                <a:cubicBezTo>
                  <a:pt x="1085" y="13337"/>
                  <a:pt x="1069" y="13478"/>
                  <a:pt x="1069" y="13650"/>
                </a:cubicBezTo>
                <a:cubicBezTo>
                  <a:pt x="1069" y="13822"/>
                  <a:pt x="1055" y="13993"/>
                  <a:pt x="1038" y="14030"/>
                </a:cubicBezTo>
                <a:cubicBezTo>
                  <a:pt x="1021" y="14068"/>
                  <a:pt x="996" y="14426"/>
                  <a:pt x="983" y="14827"/>
                </a:cubicBezTo>
                <a:cubicBezTo>
                  <a:pt x="966" y="15339"/>
                  <a:pt x="935" y="15639"/>
                  <a:pt x="879" y="15827"/>
                </a:cubicBezTo>
                <a:cubicBezTo>
                  <a:pt x="835" y="15974"/>
                  <a:pt x="771" y="16248"/>
                  <a:pt x="738" y="16435"/>
                </a:cubicBezTo>
                <a:cubicBezTo>
                  <a:pt x="704" y="16623"/>
                  <a:pt x="622" y="16839"/>
                  <a:pt x="558" y="16916"/>
                </a:cubicBezTo>
                <a:cubicBezTo>
                  <a:pt x="293" y="17229"/>
                  <a:pt x="3" y="17870"/>
                  <a:pt x="0" y="18104"/>
                </a:cubicBezTo>
                <a:cubicBezTo>
                  <a:pt x="0" y="18137"/>
                  <a:pt x="6" y="18163"/>
                  <a:pt x="18" y="18178"/>
                </a:cubicBezTo>
                <a:cubicBezTo>
                  <a:pt x="43" y="18207"/>
                  <a:pt x="63" y="18287"/>
                  <a:pt x="63" y="18356"/>
                </a:cubicBezTo>
                <a:cubicBezTo>
                  <a:pt x="63" y="18631"/>
                  <a:pt x="409" y="20503"/>
                  <a:pt x="493" y="20684"/>
                </a:cubicBezTo>
                <a:cubicBezTo>
                  <a:pt x="584" y="20878"/>
                  <a:pt x="717" y="20958"/>
                  <a:pt x="898" y="20923"/>
                </a:cubicBezTo>
                <a:cubicBezTo>
                  <a:pt x="983" y="20906"/>
                  <a:pt x="997" y="20845"/>
                  <a:pt x="997" y="20516"/>
                </a:cubicBezTo>
                <a:cubicBezTo>
                  <a:pt x="997" y="20304"/>
                  <a:pt x="981" y="20132"/>
                  <a:pt x="961" y="20132"/>
                </a:cubicBezTo>
                <a:cubicBezTo>
                  <a:pt x="914" y="20132"/>
                  <a:pt x="914" y="19660"/>
                  <a:pt x="961" y="19557"/>
                </a:cubicBezTo>
                <a:cubicBezTo>
                  <a:pt x="981" y="19513"/>
                  <a:pt x="997" y="19344"/>
                  <a:pt x="997" y="19180"/>
                </a:cubicBezTo>
                <a:cubicBezTo>
                  <a:pt x="997" y="18975"/>
                  <a:pt x="1028" y="18836"/>
                  <a:pt x="1098" y="18733"/>
                </a:cubicBezTo>
                <a:cubicBezTo>
                  <a:pt x="1153" y="18651"/>
                  <a:pt x="1222" y="18458"/>
                  <a:pt x="1250" y="18306"/>
                </a:cubicBezTo>
                <a:cubicBezTo>
                  <a:pt x="1350" y="17770"/>
                  <a:pt x="1655" y="16671"/>
                  <a:pt x="1703" y="16671"/>
                </a:cubicBezTo>
                <a:cubicBezTo>
                  <a:pt x="1753" y="16671"/>
                  <a:pt x="1768" y="17008"/>
                  <a:pt x="1754" y="17848"/>
                </a:cubicBezTo>
                <a:cubicBezTo>
                  <a:pt x="1748" y="18193"/>
                  <a:pt x="1766" y="18385"/>
                  <a:pt x="1821" y="18551"/>
                </a:cubicBezTo>
                <a:cubicBezTo>
                  <a:pt x="1863" y="18681"/>
                  <a:pt x="1895" y="18934"/>
                  <a:pt x="1895" y="19136"/>
                </a:cubicBezTo>
                <a:cubicBezTo>
                  <a:pt x="1895" y="19332"/>
                  <a:pt x="1911" y="19493"/>
                  <a:pt x="1931" y="19493"/>
                </a:cubicBezTo>
                <a:cubicBezTo>
                  <a:pt x="1951" y="19493"/>
                  <a:pt x="1967" y="19632"/>
                  <a:pt x="1967" y="19802"/>
                </a:cubicBezTo>
                <a:cubicBezTo>
                  <a:pt x="1967" y="20266"/>
                  <a:pt x="2117" y="20325"/>
                  <a:pt x="2494" y="20011"/>
                </a:cubicBezTo>
                <a:cubicBezTo>
                  <a:pt x="3008" y="19583"/>
                  <a:pt x="3181" y="19216"/>
                  <a:pt x="3078" y="18770"/>
                </a:cubicBezTo>
                <a:cubicBezTo>
                  <a:pt x="3055" y="18673"/>
                  <a:pt x="3012" y="18595"/>
                  <a:pt x="2982" y="18595"/>
                </a:cubicBezTo>
                <a:cubicBezTo>
                  <a:pt x="2952" y="18595"/>
                  <a:pt x="2857" y="18469"/>
                  <a:pt x="2771" y="18316"/>
                </a:cubicBezTo>
                <a:cubicBezTo>
                  <a:pt x="2647" y="18094"/>
                  <a:pt x="2615" y="17966"/>
                  <a:pt x="2615" y="17704"/>
                </a:cubicBezTo>
                <a:cubicBezTo>
                  <a:pt x="2615" y="17519"/>
                  <a:pt x="2584" y="17306"/>
                  <a:pt x="2547" y="17222"/>
                </a:cubicBezTo>
                <a:cubicBezTo>
                  <a:pt x="2487" y="17089"/>
                  <a:pt x="2482" y="16945"/>
                  <a:pt x="2498" y="15870"/>
                </a:cubicBezTo>
                <a:cubicBezTo>
                  <a:pt x="2512" y="14873"/>
                  <a:pt x="2506" y="14634"/>
                  <a:pt x="2457" y="14461"/>
                </a:cubicBezTo>
                <a:cubicBezTo>
                  <a:pt x="2425" y="14346"/>
                  <a:pt x="2399" y="14203"/>
                  <a:pt x="2399" y="14145"/>
                </a:cubicBezTo>
                <a:cubicBezTo>
                  <a:pt x="2399" y="14086"/>
                  <a:pt x="2358" y="13883"/>
                  <a:pt x="2309" y="13694"/>
                </a:cubicBezTo>
                <a:cubicBezTo>
                  <a:pt x="2124" y="12983"/>
                  <a:pt x="2066" y="12395"/>
                  <a:pt x="2093" y="11497"/>
                </a:cubicBezTo>
                <a:lnTo>
                  <a:pt x="2119" y="10680"/>
                </a:lnTo>
                <a:lnTo>
                  <a:pt x="2257" y="10949"/>
                </a:lnTo>
                <a:cubicBezTo>
                  <a:pt x="2334" y="11098"/>
                  <a:pt x="2415" y="11343"/>
                  <a:pt x="2437" y="11494"/>
                </a:cubicBezTo>
                <a:cubicBezTo>
                  <a:pt x="2546" y="12216"/>
                  <a:pt x="2957" y="12342"/>
                  <a:pt x="3181" y="11719"/>
                </a:cubicBezTo>
                <a:cubicBezTo>
                  <a:pt x="3255" y="11516"/>
                  <a:pt x="3376" y="11238"/>
                  <a:pt x="3450" y="11104"/>
                </a:cubicBezTo>
                <a:cubicBezTo>
                  <a:pt x="3524" y="10969"/>
                  <a:pt x="3585" y="10810"/>
                  <a:pt x="3585" y="10751"/>
                </a:cubicBezTo>
                <a:cubicBezTo>
                  <a:pt x="3585" y="10691"/>
                  <a:pt x="3601" y="10643"/>
                  <a:pt x="3621" y="10643"/>
                </a:cubicBezTo>
                <a:cubicBezTo>
                  <a:pt x="3640" y="10643"/>
                  <a:pt x="3656" y="10729"/>
                  <a:pt x="3656" y="10835"/>
                </a:cubicBezTo>
                <a:cubicBezTo>
                  <a:pt x="3656" y="10940"/>
                  <a:pt x="3642" y="11026"/>
                  <a:pt x="3624" y="11026"/>
                </a:cubicBezTo>
                <a:cubicBezTo>
                  <a:pt x="3607" y="11026"/>
                  <a:pt x="3582" y="11177"/>
                  <a:pt x="3569" y="11359"/>
                </a:cubicBezTo>
                <a:cubicBezTo>
                  <a:pt x="3556" y="11542"/>
                  <a:pt x="3506" y="11915"/>
                  <a:pt x="3457" y="12190"/>
                </a:cubicBezTo>
                <a:cubicBezTo>
                  <a:pt x="3409" y="12465"/>
                  <a:pt x="3369" y="12772"/>
                  <a:pt x="3369" y="12873"/>
                </a:cubicBezTo>
                <a:cubicBezTo>
                  <a:pt x="3369" y="12974"/>
                  <a:pt x="3352" y="13080"/>
                  <a:pt x="3331" y="13105"/>
                </a:cubicBezTo>
                <a:cubicBezTo>
                  <a:pt x="3269" y="13179"/>
                  <a:pt x="3245" y="14159"/>
                  <a:pt x="3302" y="14320"/>
                </a:cubicBezTo>
                <a:cubicBezTo>
                  <a:pt x="3384" y="14551"/>
                  <a:pt x="3698" y="14866"/>
                  <a:pt x="3926" y="14945"/>
                </a:cubicBezTo>
                <a:cubicBezTo>
                  <a:pt x="4269" y="15065"/>
                  <a:pt x="4304" y="15103"/>
                  <a:pt x="4277" y="15356"/>
                </a:cubicBezTo>
                <a:cubicBezTo>
                  <a:pt x="4264" y="15478"/>
                  <a:pt x="4236" y="15646"/>
                  <a:pt x="4215" y="15726"/>
                </a:cubicBezTo>
                <a:cubicBezTo>
                  <a:pt x="4195" y="15805"/>
                  <a:pt x="4154" y="15997"/>
                  <a:pt x="4124" y="16153"/>
                </a:cubicBezTo>
                <a:cubicBezTo>
                  <a:pt x="4094" y="16309"/>
                  <a:pt x="4042" y="16556"/>
                  <a:pt x="4007" y="16701"/>
                </a:cubicBezTo>
                <a:cubicBezTo>
                  <a:pt x="3973" y="16846"/>
                  <a:pt x="3944" y="17022"/>
                  <a:pt x="3944" y="17091"/>
                </a:cubicBezTo>
                <a:cubicBezTo>
                  <a:pt x="3944" y="17242"/>
                  <a:pt x="3761" y="17824"/>
                  <a:pt x="3713" y="17825"/>
                </a:cubicBezTo>
                <a:cubicBezTo>
                  <a:pt x="3618" y="17825"/>
                  <a:pt x="3369" y="18382"/>
                  <a:pt x="3369" y="18595"/>
                </a:cubicBezTo>
                <a:cubicBezTo>
                  <a:pt x="3369" y="18724"/>
                  <a:pt x="3381" y="18847"/>
                  <a:pt x="3396" y="18871"/>
                </a:cubicBezTo>
                <a:cubicBezTo>
                  <a:pt x="3411" y="18894"/>
                  <a:pt x="3461" y="19168"/>
                  <a:pt x="3507" y="19476"/>
                </a:cubicBezTo>
                <a:cubicBezTo>
                  <a:pt x="3679" y="20617"/>
                  <a:pt x="3872" y="21066"/>
                  <a:pt x="4097" y="20852"/>
                </a:cubicBezTo>
                <a:cubicBezTo>
                  <a:pt x="4223" y="20732"/>
                  <a:pt x="4292" y="20534"/>
                  <a:pt x="4247" y="20421"/>
                </a:cubicBezTo>
                <a:cubicBezTo>
                  <a:pt x="4178" y="20254"/>
                  <a:pt x="4154" y="19492"/>
                  <a:pt x="4215" y="19409"/>
                </a:cubicBezTo>
                <a:cubicBezTo>
                  <a:pt x="4247" y="19365"/>
                  <a:pt x="4267" y="19168"/>
                  <a:pt x="4267" y="18911"/>
                </a:cubicBezTo>
                <a:cubicBezTo>
                  <a:pt x="4267" y="18596"/>
                  <a:pt x="4303" y="18351"/>
                  <a:pt x="4407" y="17956"/>
                </a:cubicBezTo>
                <a:cubicBezTo>
                  <a:pt x="4550" y="17408"/>
                  <a:pt x="4591" y="17436"/>
                  <a:pt x="4591" y="18090"/>
                </a:cubicBezTo>
                <a:cubicBezTo>
                  <a:pt x="4591" y="18226"/>
                  <a:pt x="4607" y="18336"/>
                  <a:pt x="4627" y="18336"/>
                </a:cubicBezTo>
                <a:cubicBezTo>
                  <a:pt x="4646" y="18336"/>
                  <a:pt x="4662" y="18448"/>
                  <a:pt x="4662" y="18585"/>
                </a:cubicBezTo>
                <a:cubicBezTo>
                  <a:pt x="4662" y="18722"/>
                  <a:pt x="4679" y="18871"/>
                  <a:pt x="4699" y="18914"/>
                </a:cubicBezTo>
                <a:cubicBezTo>
                  <a:pt x="4719" y="18958"/>
                  <a:pt x="4735" y="19393"/>
                  <a:pt x="4735" y="19880"/>
                </a:cubicBezTo>
                <a:cubicBezTo>
                  <a:pt x="4735" y="20654"/>
                  <a:pt x="4744" y="20784"/>
                  <a:pt x="4811" y="20913"/>
                </a:cubicBezTo>
                <a:cubicBezTo>
                  <a:pt x="4942" y="21163"/>
                  <a:pt x="5242" y="20984"/>
                  <a:pt x="5540" y="20479"/>
                </a:cubicBezTo>
                <a:cubicBezTo>
                  <a:pt x="5809" y="20023"/>
                  <a:pt x="5817" y="19998"/>
                  <a:pt x="5806" y="19591"/>
                </a:cubicBezTo>
                <a:cubicBezTo>
                  <a:pt x="5796" y="19229"/>
                  <a:pt x="5780" y="19167"/>
                  <a:pt x="5687" y="19136"/>
                </a:cubicBezTo>
                <a:cubicBezTo>
                  <a:pt x="5491" y="19073"/>
                  <a:pt x="5435" y="18991"/>
                  <a:pt x="5315" y="18608"/>
                </a:cubicBezTo>
                <a:cubicBezTo>
                  <a:pt x="5203" y="18253"/>
                  <a:pt x="5194" y="18165"/>
                  <a:pt x="5175" y="17189"/>
                </a:cubicBezTo>
                <a:cubicBezTo>
                  <a:pt x="5164" y="16617"/>
                  <a:pt x="5142" y="16119"/>
                  <a:pt x="5125" y="16082"/>
                </a:cubicBezTo>
                <a:cubicBezTo>
                  <a:pt x="5108" y="16045"/>
                  <a:pt x="5094" y="15792"/>
                  <a:pt x="5094" y="15520"/>
                </a:cubicBezTo>
                <a:cubicBezTo>
                  <a:pt x="5094" y="15053"/>
                  <a:pt x="5102" y="15018"/>
                  <a:pt x="5247" y="14854"/>
                </a:cubicBezTo>
                <a:lnTo>
                  <a:pt x="5400" y="14683"/>
                </a:lnTo>
                <a:lnTo>
                  <a:pt x="5388" y="13085"/>
                </a:lnTo>
                <a:cubicBezTo>
                  <a:pt x="5382" y="12148"/>
                  <a:pt x="5360" y="11414"/>
                  <a:pt x="5336" y="11312"/>
                </a:cubicBezTo>
                <a:cubicBezTo>
                  <a:pt x="5283" y="11081"/>
                  <a:pt x="5545" y="11628"/>
                  <a:pt x="5708" y="12086"/>
                </a:cubicBezTo>
                <a:cubicBezTo>
                  <a:pt x="5904" y="12637"/>
                  <a:pt x="6059" y="12746"/>
                  <a:pt x="6297" y="12500"/>
                </a:cubicBezTo>
                <a:cubicBezTo>
                  <a:pt x="6521" y="12268"/>
                  <a:pt x="6556" y="12169"/>
                  <a:pt x="6656" y="11501"/>
                </a:cubicBezTo>
                <a:cubicBezTo>
                  <a:pt x="6734" y="10986"/>
                  <a:pt x="6740" y="10972"/>
                  <a:pt x="6819" y="11158"/>
                </a:cubicBezTo>
                <a:cubicBezTo>
                  <a:pt x="6857" y="11245"/>
                  <a:pt x="6861" y="11313"/>
                  <a:pt x="6834" y="11380"/>
                </a:cubicBezTo>
                <a:cubicBezTo>
                  <a:pt x="6812" y="11433"/>
                  <a:pt x="6783" y="11689"/>
                  <a:pt x="6769" y="11948"/>
                </a:cubicBezTo>
                <a:cubicBezTo>
                  <a:pt x="6756" y="12207"/>
                  <a:pt x="6733" y="12440"/>
                  <a:pt x="6718" y="12463"/>
                </a:cubicBezTo>
                <a:cubicBezTo>
                  <a:pt x="6669" y="12537"/>
                  <a:pt x="6460" y="13847"/>
                  <a:pt x="6460" y="14077"/>
                </a:cubicBezTo>
                <a:cubicBezTo>
                  <a:pt x="6460" y="14311"/>
                  <a:pt x="6531" y="14509"/>
                  <a:pt x="6756" y="14901"/>
                </a:cubicBezTo>
                <a:cubicBezTo>
                  <a:pt x="6908" y="15167"/>
                  <a:pt x="6926" y="15416"/>
                  <a:pt x="6816" y="15742"/>
                </a:cubicBezTo>
                <a:cubicBezTo>
                  <a:pt x="6628" y="16295"/>
                  <a:pt x="6389" y="17221"/>
                  <a:pt x="6387" y="17407"/>
                </a:cubicBezTo>
                <a:cubicBezTo>
                  <a:pt x="6384" y="17570"/>
                  <a:pt x="6232" y="18142"/>
                  <a:pt x="6092" y="18511"/>
                </a:cubicBezTo>
                <a:cubicBezTo>
                  <a:pt x="6017" y="18705"/>
                  <a:pt x="5957" y="18947"/>
                  <a:pt x="5957" y="19049"/>
                </a:cubicBezTo>
                <a:cubicBezTo>
                  <a:pt x="5957" y="19311"/>
                  <a:pt x="6076" y="20260"/>
                  <a:pt x="6109" y="20260"/>
                </a:cubicBezTo>
                <a:cubicBezTo>
                  <a:pt x="6124" y="20260"/>
                  <a:pt x="6136" y="20347"/>
                  <a:pt x="6136" y="20452"/>
                </a:cubicBezTo>
                <a:cubicBezTo>
                  <a:pt x="6136" y="20556"/>
                  <a:pt x="6193" y="20846"/>
                  <a:pt x="6261" y="21098"/>
                </a:cubicBezTo>
                <a:cubicBezTo>
                  <a:pt x="6348" y="21417"/>
                  <a:pt x="6382" y="21515"/>
                  <a:pt x="6468" y="21528"/>
                </a:cubicBezTo>
                <a:cubicBezTo>
                  <a:pt x="6496" y="21532"/>
                  <a:pt x="6531" y="21527"/>
                  <a:pt x="6575" y="21518"/>
                </a:cubicBezTo>
                <a:cubicBezTo>
                  <a:pt x="6762" y="21480"/>
                  <a:pt x="6765" y="21473"/>
                  <a:pt x="6777" y="21044"/>
                </a:cubicBezTo>
                <a:cubicBezTo>
                  <a:pt x="6783" y="20804"/>
                  <a:pt x="6770" y="20569"/>
                  <a:pt x="6748" y="20519"/>
                </a:cubicBezTo>
                <a:cubicBezTo>
                  <a:pt x="6719" y="20455"/>
                  <a:pt x="6729" y="20287"/>
                  <a:pt x="6783" y="19947"/>
                </a:cubicBezTo>
                <a:cubicBezTo>
                  <a:pt x="6836" y="19608"/>
                  <a:pt x="6847" y="19420"/>
                  <a:pt x="6821" y="19308"/>
                </a:cubicBezTo>
                <a:cubicBezTo>
                  <a:pt x="6777" y="19119"/>
                  <a:pt x="6930" y="18484"/>
                  <a:pt x="7179" y="17825"/>
                </a:cubicBezTo>
                <a:cubicBezTo>
                  <a:pt x="7418" y="17190"/>
                  <a:pt x="7609" y="16516"/>
                  <a:pt x="7615" y="16291"/>
                </a:cubicBezTo>
                <a:cubicBezTo>
                  <a:pt x="7618" y="16182"/>
                  <a:pt x="7633" y="16602"/>
                  <a:pt x="7648" y="17222"/>
                </a:cubicBezTo>
                <a:cubicBezTo>
                  <a:pt x="7664" y="17843"/>
                  <a:pt x="7692" y="18420"/>
                  <a:pt x="7711" y="18504"/>
                </a:cubicBezTo>
                <a:cubicBezTo>
                  <a:pt x="7731" y="18589"/>
                  <a:pt x="7759" y="18875"/>
                  <a:pt x="7773" y="19140"/>
                </a:cubicBezTo>
                <a:cubicBezTo>
                  <a:pt x="7786" y="19404"/>
                  <a:pt x="7813" y="19621"/>
                  <a:pt x="7833" y="19621"/>
                </a:cubicBezTo>
                <a:cubicBezTo>
                  <a:pt x="7854" y="19621"/>
                  <a:pt x="7860" y="19821"/>
                  <a:pt x="7849" y="20102"/>
                </a:cubicBezTo>
                <a:cubicBezTo>
                  <a:pt x="7804" y="21193"/>
                  <a:pt x="7804" y="21203"/>
                  <a:pt x="7897" y="21380"/>
                </a:cubicBezTo>
                <a:cubicBezTo>
                  <a:pt x="8012" y="21600"/>
                  <a:pt x="8386" y="21481"/>
                  <a:pt x="8634" y="21145"/>
                </a:cubicBezTo>
                <a:cubicBezTo>
                  <a:pt x="8733" y="21011"/>
                  <a:pt x="8870" y="20900"/>
                  <a:pt x="8940" y="20899"/>
                </a:cubicBezTo>
                <a:cubicBezTo>
                  <a:pt x="9009" y="20898"/>
                  <a:pt x="9084" y="20857"/>
                  <a:pt x="9106" y="20805"/>
                </a:cubicBezTo>
                <a:cubicBezTo>
                  <a:pt x="9127" y="20753"/>
                  <a:pt x="9155" y="20192"/>
                  <a:pt x="9169" y="19557"/>
                </a:cubicBezTo>
                <a:lnTo>
                  <a:pt x="9193" y="18400"/>
                </a:lnTo>
                <a:lnTo>
                  <a:pt x="9456" y="17505"/>
                </a:lnTo>
                <a:cubicBezTo>
                  <a:pt x="9913" y="15944"/>
                  <a:pt x="9893" y="15996"/>
                  <a:pt x="10015" y="16092"/>
                </a:cubicBezTo>
                <a:cubicBezTo>
                  <a:pt x="10130" y="16182"/>
                  <a:pt x="10163" y="16488"/>
                  <a:pt x="10087" y="16758"/>
                </a:cubicBezTo>
                <a:cubicBezTo>
                  <a:pt x="10060" y="16855"/>
                  <a:pt x="10059" y="16968"/>
                  <a:pt x="10085" y="17135"/>
                </a:cubicBezTo>
                <a:cubicBezTo>
                  <a:pt x="10106" y="17267"/>
                  <a:pt x="10132" y="17766"/>
                  <a:pt x="10145" y="18242"/>
                </a:cubicBezTo>
                <a:cubicBezTo>
                  <a:pt x="10157" y="18718"/>
                  <a:pt x="10182" y="19106"/>
                  <a:pt x="10200" y="19106"/>
                </a:cubicBezTo>
                <a:cubicBezTo>
                  <a:pt x="10242" y="19106"/>
                  <a:pt x="10244" y="19456"/>
                  <a:pt x="10203" y="19513"/>
                </a:cubicBezTo>
                <a:cubicBezTo>
                  <a:pt x="10186" y="19537"/>
                  <a:pt x="10162" y="19856"/>
                  <a:pt x="10148" y="20223"/>
                </a:cubicBezTo>
                <a:cubicBezTo>
                  <a:pt x="10118" y="21049"/>
                  <a:pt x="10145" y="21115"/>
                  <a:pt x="10548" y="21235"/>
                </a:cubicBezTo>
                <a:cubicBezTo>
                  <a:pt x="11071" y="21391"/>
                  <a:pt x="11335" y="21054"/>
                  <a:pt x="11129" y="20499"/>
                </a:cubicBezTo>
                <a:cubicBezTo>
                  <a:pt x="10934" y="19975"/>
                  <a:pt x="10881" y="19809"/>
                  <a:pt x="10881" y="19708"/>
                </a:cubicBezTo>
                <a:cubicBezTo>
                  <a:pt x="10881" y="19650"/>
                  <a:pt x="10854" y="19510"/>
                  <a:pt x="10823" y="19399"/>
                </a:cubicBezTo>
                <a:cubicBezTo>
                  <a:pt x="10776" y="19231"/>
                  <a:pt x="10769" y="18919"/>
                  <a:pt x="10779" y="17555"/>
                </a:cubicBezTo>
                <a:lnTo>
                  <a:pt x="10790" y="15914"/>
                </a:lnTo>
                <a:lnTo>
                  <a:pt x="10925" y="15420"/>
                </a:lnTo>
                <a:cubicBezTo>
                  <a:pt x="11056" y="14943"/>
                  <a:pt x="11097" y="14619"/>
                  <a:pt x="11026" y="14619"/>
                </a:cubicBezTo>
                <a:cubicBezTo>
                  <a:pt x="11007" y="14619"/>
                  <a:pt x="10980" y="14406"/>
                  <a:pt x="10967" y="14145"/>
                </a:cubicBezTo>
                <a:cubicBezTo>
                  <a:pt x="10953" y="13884"/>
                  <a:pt x="10912" y="13555"/>
                  <a:pt x="10875" y="13415"/>
                </a:cubicBezTo>
                <a:cubicBezTo>
                  <a:pt x="10839" y="13275"/>
                  <a:pt x="10809" y="13099"/>
                  <a:pt x="10808" y="13025"/>
                </a:cubicBezTo>
                <a:cubicBezTo>
                  <a:pt x="10808" y="12950"/>
                  <a:pt x="10798" y="12756"/>
                  <a:pt x="10786" y="12597"/>
                </a:cubicBezTo>
                <a:cubicBezTo>
                  <a:pt x="10766" y="12336"/>
                  <a:pt x="10777" y="12311"/>
                  <a:pt x="10896" y="12311"/>
                </a:cubicBezTo>
                <a:cubicBezTo>
                  <a:pt x="11044" y="12311"/>
                  <a:pt x="11276" y="11752"/>
                  <a:pt x="11276" y="11396"/>
                </a:cubicBezTo>
                <a:cubicBezTo>
                  <a:pt x="11276" y="11119"/>
                  <a:pt x="11339" y="10945"/>
                  <a:pt x="11526" y="10710"/>
                </a:cubicBezTo>
                <a:lnTo>
                  <a:pt x="11680" y="10515"/>
                </a:lnTo>
                <a:lnTo>
                  <a:pt x="11663" y="11551"/>
                </a:lnTo>
                <a:cubicBezTo>
                  <a:pt x="11654" y="12122"/>
                  <a:pt x="11630" y="12628"/>
                  <a:pt x="11610" y="12675"/>
                </a:cubicBezTo>
                <a:cubicBezTo>
                  <a:pt x="11589" y="12721"/>
                  <a:pt x="11562" y="12931"/>
                  <a:pt x="11548" y="13142"/>
                </a:cubicBezTo>
                <a:cubicBezTo>
                  <a:pt x="11535" y="13354"/>
                  <a:pt x="11461" y="13778"/>
                  <a:pt x="11382" y="14084"/>
                </a:cubicBezTo>
                <a:cubicBezTo>
                  <a:pt x="11304" y="14390"/>
                  <a:pt x="11240" y="14717"/>
                  <a:pt x="11240" y="14811"/>
                </a:cubicBezTo>
                <a:cubicBezTo>
                  <a:pt x="11240" y="15018"/>
                  <a:pt x="11519" y="15644"/>
                  <a:pt x="11752" y="15961"/>
                </a:cubicBezTo>
                <a:lnTo>
                  <a:pt x="11923" y="16193"/>
                </a:lnTo>
                <a:lnTo>
                  <a:pt x="11923" y="17000"/>
                </a:lnTo>
                <a:cubicBezTo>
                  <a:pt x="11923" y="17445"/>
                  <a:pt x="11907" y="17845"/>
                  <a:pt x="11887" y="17889"/>
                </a:cubicBezTo>
                <a:cubicBezTo>
                  <a:pt x="11867" y="17932"/>
                  <a:pt x="11851" y="18212"/>
                  <a:pt x="11851" y="18511"/>
                </a:cubicBezTo>
                <a:cubicBezTo>
                  <a:pt x="11851" y="18810"/>
                  <a:pt x="11835" y="19110"/>
                  <a:pt x="11817" y="19177"/>
                </a:cubicBezTo>
                <a:cubicBezTo>
                  <a:pt x="11799" y="19244"/>
                  <a:pt x="11773" y="19652"/>
                  <a:pt x="11759" y="20085"/>
                </a:cubicBezTo>
                <a:lnTo>
                  <a:pt x="11735" y="20876"/>
                </a:lnTo>
                <a:lnTo>
                  <a:pt x="11920" y="21017"/>
                </a:lnTo>
                <a:cubicBezTo>
                  <a:pt x="12204" y="21235"/>
                  <a:pt x="12630" y="21198"/>
                  <a:pt x="12749" y="20946"/>
                </a:cubicBezTo>
                <a:cubicBezTo>
                  <a:pt x="12843" y="20749"/>
                  <a:pt x="12846" y="20720"/>
                  <a:pt x="12791" y="20519"/>
                </a:cubicBezTo>
                <a:cubicBezTo>
                  <a:pt x="12758" y="20400"/>
                  <a:pt x="12702" y="20265"/>
                  <a:pt x="12667" y="20220"/>
                </a:cubicBezTo>
                <a:cubicBezTo>
                  <a:pt x="12632" y="20175"/>
                  <a:pt x="12594" y="20035"/>
                  <a:pt x="12581" y="19910"/>
                </a:cubicBezTo>
                <a:cubicBezTo>
                  <a:pt x="12568" y="19785"/>
                  <a:pt x="12540" y="19644"/>
                  <a:pt x="12518" y="19594"/>
                </a:cubicBezTo>
                <a:cubicBezTo>
                  <a:pt x="12468" y="19473"/>
                  <a:pt x="12473" y="17447"/>
                  <a:pt x="12524" y="17333"/>
                </a:cubicBezTo>
                <a:cubicBezTo>
                  <a:pt x="12546" y="17286"/>
                  <a:pt x="12574" y="17029"/>
                  <a:pt x="12588" y="16765"/>
                </a:cubicBezTo>
                <a:cubicBezTo>
                  <a:pt x="12605" y="16441"/>
                  <a:pt x="12632" y="16286"/>
                  <a:pt x="12672" y="16287"/>
                </a:cubicBezTo>
                <a:cubicBezTo>
                  <a:pt x="12781" y="16291"/>
                  <a:pt x="12811" y="16473"/>
                  <a:pt x="12829" y="17226"/>
                </a:cubicBezTo>
                <a:cubicBezTo>
                  <a:pt x="12838" y="17638"/>
                  <a:pt x="12863" y="18016"/>
                  <a:pt x="12884" y="18063"/>
                </a:cubicBezTo>
                <a:cubicBezTo>
                  <a:pt x="12906" y="18111"/>
                  <a:pt x="12935" y="18304"/>
                  <a:pt x="12948" y="18497"/>
                </a:cubicBezTo>
                <a:cubicBezTo>
                  <a:pt x="12962" y="18691"/>
                  <a:pt x="12986" y="18851"/>
                  <a:pt x="13002" y="18851"/>
                </a:cubicBezTo>
                <a:cubicBezTo>
                  <a:pt x="13018" y="18851"/>
                  <a:pt x="13042" y="19022"/>
                  <a:pt x="13055" y="19234"/>
                </a:cubicBezTo>
                <a:cubicBezTo>
                  <a:pt x="13068" y="19446"/>
                  <a:pt x="13093" y="19621"/>
                  <a:pt x="13111" y="19621"/>
                </a:cubicBezTo>
                <a:cubicBezTo>
                  <a:pt x="13130" y="19621"/>
                  <a:pt x="13144" y="19827"/>
                  <a:pt x="13144" y="20078"/>
                </a:cubicBezTo>
                <a:cubicBezTo>
                  <a:pt x="13144" y="20837"/>
                  <a:pt x="13195" y="21030"/>
                  <a:pt x="13389" y="21027"/>
                </a:cubicBezTo>
                <a:cubicBezTo>
                  <a:pt x="13482" y="21025"/>
                  <a:pt x="13625" y="20916"/>
                  <a:pt x="13705" y="20785"/>
                </a:cubicBezTo>
                <a:cubicBezTo>
                  <a:pt x="13807" y="20620"/>
                  <a:pt x="13870" y="20584"/>
                  <a:pt x="13912" y="20667"/>
                </a:cubicBezTo>
                <a:cubicBezTo>
                  <a:pt x="13945" y="20733"/>
                  <a:pt x="14041" y="20769"/>
                  <a:pt x="14125" y="20748"/>
                </a:cubicBezTo>
                <a:lnTo>
                  <a:pt x="14277" y="20711"/>
                </a:lnTo>
                <a:lnTo>
                  <a:pt x="14277" y="19695"/>
                </a:lnTo>
                <a:cubicBezTo>
                  <a:pt x="14277" y="18997"/>
                  <a:pt x="14291" y="18662"/>
                  <a:pt x="14322" y="18625"/>
                </a:cubicBezTo>
                <a:cubicBezTo>
                  <a:pt x="14347" y="18596"/>
                  <a:pt x="14366" y="18429"/>
                  <a:pt x="14366" y="18255"/>
                </a:cubicBezTo>
                <a:cubicBezTo>
                  <a:pt x="14366" y="17928"/>
                  <a:pt x="14473" y="17519"/>
                  <a:pt x="14681" y="17044"/>
                </a:cubicBezTo>
                <a:cubicBezTo>
                  <a:pt x="14745" y="16898"/>
                  <a:pt x="14798" y="16720"/>
                  <a:pt x="14798" y="16651"/>
                </a:cubicBezTo>
                <a:cubicBezTo>
                  <a:pt x="14798" y="16510"/>
                  <a:pt x="14903" y="16098"/>
                  <a:pt x="14920" y="16173"/>
                </a:cubicBezTo>
                <a:cubicBezTo>
                  <a:pt x="14980" y="16441"/>
                  <a:pt x="15050" y="17194"/>
                  <a:pt x="15050" y="17589"/>
                </a:cubicBezTo>
                <a:cubicBezTo>
                  <a:pt x="15050" y="17860"/>
                  <a:pt x="15064" y="18080"/>
                  <a:pt x="15082" y="18080"/>
                </a:cubicBezTo>
                <a:cubicBezTo>
                  <a:pt x="15099" y="18080"/>
                  <a:pt x="15123" y="18284"/>
                  <a:pt x="15136" y="18531"/>
                </a:cubicBezTo>
                <a:cubicBezTo>
                  <a:pt x="15149" y="18778"/>
                  <a:pt x="15174" y="18978"/>
                  <a:pt x="15190" y="18978"/>
                </a:cubicBezTo>
                <a:cubicBezTo>
                  <a:pt x="15207" y="18978"/>
                  <a:pt x="15233" y="19361"/>
                  <a:pt x="15247" y="19829"/>
                </a:cubicBezTo>
                <a:cubicBezTo>
                  <a:pt x="15281" y="20971"/>
                  <a:pt x="15343" y="21214"/>
                  <a:pt x="15577" y="21104"/>
                </a:cubicBezTo>
                <a:cubicBezTo>
                  <a:pt x="15672" y="21060"/>
                  <a:pt x="15831" y="21005"/>
                  <a:pt x="15930" y="20983"/>
                </a:cubicBezTo>
                <a:cubicBezTo>
                  <a:pt x="16234" y="20915"/>
                  <a:pt x="16271" y="20832"/>
                  <a:pt x="16273" y="20220"/>
                </a:cubicBezTo>
                <a:cubicBezTo>
                  <a:pt x="16273" y="19925"/>
                  <a:pt x="16297" y="19573"/>
                  <a:pt x="16326" y="19436"/>
                </a:cubicBezTo>
                <a:cubicBezTo>
                  <a:pt x="16355" y="19299"/>
                  <a:pt x="16379" y="19025"/>
                  <a:pt x="16379" y="18827"/>
                </a:cubicBezTo>
                <a:cubicBezTo>
                  <a:pt x="16379" y="18629"/>
                  <a:pt x="16395" y="18467"/>
                  <a:pt x="16413" y="18467"/>
                </a:cubicBezTo>
                <a:cubicBezTo>
                  <a:pt x="16431" y="18467"/>
                  <a:pt x="16455" y="18361"/>
                  <a:pt x="16467" y="18235"/>
                </a:cubicBezTo>
                <a:cubicBezTo>
                  <a:pt x="16478" y="18109"/>
                  <a:pt x="16580" y="17806"/>
                  <a:pt x="16694" y="17562"/>
                </a:cubicBezTo>
                <a:cubicBezTo>
                  <a:pt x="16890" y="17141"/>
                  <a:pt x="17035" y="16687"/>
                  <a:pt x="17182" y="16035"/>
                </a:cubicBezTo>
                <a:cubicBezTo>
                  <a:pt x="17231" y="15820"/>
                  <a:pt x="17258" y="15782"/>
                  <a:pt x="17288" y="15887"/>
                </a:cubicBezTo>
                <a:cubicBezTo>
                  <a:pt x="17317" y="15992"/>
                  <a:pt x="17317" y="16070"/>
                  <a:pt x="17285" y="16183"/>
                </a:cubicBezTo>
                <a:cubicBezTo>
                  <a:pt x="17261" y="16268"/>
                  <a:pt x="17242" y="16435"/>
                  <a:pt x="17242" y="16556"/>
                </a:cubicBezTo>
                <a:cubicBezTo>
                  <a:pt x="17242" y="16678"/>
                  <a:pt x="17223" y="16798"/>
                  <a:pt x="17200" y="16826"/>
                </a:cubicBezTo>
                <a:cubicBezTo>
                  <a:pt x="17174" y="16857"/>
                  <a:pt x="17153" y="17376"/>
                  <a:pt x="17142" y="18252"/>
                </a:cubicBezTo>
                <a:cubicBezTo>
                  <a:pt x="17132" y="19008"/>
                  <a:pt x="17111" y="19657"/>
                  <a:pt x="17094" y="19695"/>
                </a:cubicBezTo>
                <a:cubicBezTo>
                  <a:pt x="17077" y="19733"/>
                  <a:pt x="17063" y="20046"/>
                  <a:pt x="17063" y="20391"/>
                </a:cubicBezTo>
                <a:cubicBezTo>
                  <a:pt x="17063" y="20997"/>
                  <a:pt x="17067" y="21024"/>
                  <a:pt x="17186" y="21141"/>
                </a:cubicBezTo>
                <a:cubicBezTo>
                  <a:pt x="17280" y="21233"/>
                  <a:pt x="17402" y="21193"/>
                  <a:pt x="17690" y="20976"/>
                </a:cubicBezTo>
                <a:cubicBezTo>
                  <a:pt x="18208" y="20588"/>
                  <a:pt x="18299" y="20229"/>
                  <a:pt x="17993" y="19792"/>
                </a:cubicBezTo>
                <a:cubicBezTo>
                  <a:pt x="17916" y="19682"/>
                  <a:pt x="17853" y="19539"/>
                  <a:pt x="17853" y="19473"/>
                </a:cubicBezTo>
                <a:cubicBezTo>
                  <a:pt x="17853" y="19407"/>
                  <a:pt x="17823" y="19238"/>
                  <a:pt x="17787" y="19099"/>
                </a:cubicBezTo>
                <a:cubicBezTo>
                  <a:pt x="17729" y="18880"/>
                  <a:pt x="17726" y="18759"/>
                  <a:pt x="17757" y="18144"/>
                </a:cubicBezTo>
                <a:cubicBezTo>
                  <a:pt x="17777" y="17757"/>
                  <a:pt x="17806" y="17441"/>
                  <a:pt x="17822" y="17441"/>
                </a:cubicBezTo>
                <a:cubicBezTo>
                  <a:pt x="17839" y="17441"/>
                  <a:pt x="17853" y="17344"/>
                  <a:pt x="17853" y="17229"/>
                </a:cubicBezTo>
                <a:cubicBezTo>
                  <a:pt x="17853" y="17114"/>
                  <a:pt x="17887" y="16824"/>
                  <a:pt x="17929" y="16583"/>
                </a:cubicBezTo>
                <a:cubicBezTo>
                  <a:pt x="17993" y="16216"/>
                  <a:pt x="18002" y="15994"/>
                  <a:pt x="17990" y="15184"/>
                </a:cubicBezTo>
                <a:cubicBezTo>
                  <a:pt x="17983" y="14654"/>
                  <a:pt x="17960" y="14181"/>
                  <a:pt x="17938" y="14131"/>
                </a:cubicBezTo>
                <a:cubicBezTo>
                  <a:pt x="17917" y="14082"/>
                  <a:pt x="17888" y="13824"/>
                  <a:pt x="17874" y="13559"/>
                </a:cubicBezTo>
                <a:cubicBezTo>
                  <a:pt x="17861" y="13295"/>
                  <a:pt x="17834" y="13078"/>
                  <a:pt x="17815" y="13078"/>
                </a:cubicBezTo>
                <a:cubicBezTo>
                  <a:pt x="17769" y="13078"/>
                  <a:pt x="17771" y="12476"/>
                  <a:pt x="17817" y="12375"/>
                </a:cubicBezTo>
                <a:cubicBezTo>
                  <a:pt x="17837" y="12331"/>
                  <a:pt x="17853" y="11749"/>
                  <a:pt x="17853" y="11070"/>
                </a:cubicBezTo>
                <a:cubicBezTo>
                  <a:pt x="17853" y="9860"/>
                  <a:pt x="17854" y="9845"/>
                  <a:pt x="17934" y="9926"/>
                </a:cubicBezTo>
                <a:cubicBezTo>
                  <a:pt x="17978" y="9972"/>
                  <a:pt x="18058" y="10043"/>
                  <a:pt x="18111" y="10085"/>
                </a:cubicBezTo>
                <a:cubicBezTo>
                  <a:pt x="18164" y="10126"/>
                  <a:pt x="18232" y="10255"/>
                  <a:pt x="18261" y="10370"/>
                </a:cubicBezTo>
                <a:cubicBezTo>
                  <a:pt x="18541" y="11485"/>
                  <a:pt x="18524" y="11446"/>
                  <a:pt x="18738" y="11383"/>
                </a:cubicBezTo>
                <a:cubicBezTo>
                  <a:pt x="18848" y="11351"/>
                  <a:pt x="18948" y="11268"/>
                  <a:pt x="18961" y="11198"/>
                </a:cubicBezTo>
                <a:cubicBezTo>
                  <a:pt x="18974" y="11128"/>
                  <a:pt x="19038" y="11007"/>
                  <a:pt x="19102" y="10929"/>
                </a:cubicBezTo>
                <a:cubicBezTo>
                  <a:pt x="19216" y="10789"/>
                  <a:pt x="19219" y="10794"/>
                  <a:pt x="19219" y="11164"/>
                </a:cubicBezTo>
                <a:cubicBezTo>
                  <a:pt x="19219" y="11372"/>
                  <a:pt x="19203" y="11541"/>
                  <a:pt x="19185" y="11541"/>
                </a:cubicBezTo>
                <a:cubicBezTo>
                  <a:pt x="19166" y="11541"/>
                  <a:pt x="19141" y="11860"/>
                  <a:pt x="19127" y="12247"/>
                </a:cubicBezTo>
                <a:cubicBezTo>
                  <a:pt x="19114" y="12635"/>
                  <a:pt x="19088" y="12951"/>
                  <a:pt x="19071" y="12951"/>
                </a:cubicBezTo>
                <a:cubicBezTo>
                  <a:pt x="19053" y="12951"/>
                  <a:pt x="19039" y="13068"/>
                  <a:pt x="19039" y="13210"/>
                </a:cubicBezTo>
                <a:cubicBezTo>
                  <a:pt x="19039" y="13351"/>
                  <a:pt x="19023" y="13465"/>
                  <a:pt x="19003" y="13465"/>
                </a:cubicBezTo>
                <a:cubicBezTo>
                  <a:pt x="18983" y="13465"/>
                  <a:pt x="18967" y="13558"/>
                  <a:pt x="18967" y="13670"/>
                </a:cubicBezTo>
                <a:cubicBezTo>
                  <a:pt x="18967" y="13783"/>
                  <a:pt x="18941" y="14071"/>
                  <a:pt x="18908" y="14313"/>
                </a:cubicBezTo>
                <a:cubicBezTo>
                  <a:pt x="18854" y="14724"/>
                  <a:pt x="18854" y="14769"/>
                  <a:pt x="18913" y="15002"/>
                </a:cubicBezTo>
                <a:cubicBezTo>
                  <a:pt x="18948" y="15140"/>
                  <a:pt x="19006" y="15287"/>
                  <a:pt x="19043" y="15329"/>
                </a:cubicBezTo>
                <a:cubicBezTo>
                  <a:pt x="19135" y="15432"/>
                  <a:pt x="19130" y="15508"/>
                  <a:pt x="18987" y="16045"/>
                </a:cubicBezTo>
                <a:cubicBezTo>
                  <a:pt x="18919" y="16301"/>
                  <a:pt x="18852" y="16664"/>
                  <a:pt x="18839" y="16849"/>
                </a:cubicBezTo>
                <a:cubicBezTo>
                  <a:pt x="18826" y="17034"/>
                  <a:pt x="18802" y="17182"/>
                  <a:pt x="18787" y="17182"/>
                </a:cubicBezTo>
                <a:cubicBezTo>
                  <a:pt x="18771" y="17182"/>
                  <a:pt x="18749" y="17313"/>
                  <a:pt x="18738" y="17471"/>
                </a:cubicBezTo>
                <a:cubicBezTo>
                  <a:pt x="18726" y="17630"/>
                  <a:pt x="18626" y="17990"/>
                  <a:pt x="18515" y="18272"/>
                </a:cubicBezTo>
                <a:cubicBezTo>
                  <a:pt x="18323" y="18761"/>
                  <a:pt x="18315" y="18807"/>
                  <a:pt x="18332" y="19254"/>
                </a:cubicBezTo>
                <a:cubicBezTo>
                  <a:pt x="18350" y="19768"/>
                  <a:pt x="18511" y="20489"/>
                  <a:pt x="18700" y="20906"/>
                </a:cubicBezTo>
                <a:cubicBezTo>
                  <a:pt x="18818" y="21166"/>
                  <a:pt x="19055" y="21238"/>
                  <a:pt x="19142" y="21040"/>
                </a:cubicBezTo>
                <a:cubicBezTo>
                  <a:pt x="19198" y="20915"/>
                  <a:pt x="19171" y="20260"/>
                  <a:pt x="19110" y="20260"/>
                </a:cubicBezTo>
                <a:cubicBezTo>
                  <a:pt x="19091" y="20260"/>
                  <a:pt x="19074" y="20174"/>
                  <a:pt x="19074" y="20068"/>
                </a:cubicBezTo>
                <a:cubicBezTo>
                  <a:pt x="19074" y="19962"/>
                  <a:pt x="19090" y="19876"/>
                  <a:pt x="19110" y="19876"/>
                </a:cubicBezTo>
                <a:cubicBezTo>
                  <a:pt x="19130" y="19876"/>
                  <a:pt x="19147" y="19597"/>
                  <a:pt x="19147" y="19254"/>
                </a:cubicBezTo>
                <a:cubicBezTo>
                  <a:pt x="19147" y="18513"/>
                  <a:pt x="19209" y="18224"/>
                  <a:pt x="19526" y="17512"/>
                </a:cubicBezTo>
                <a:cubicBezTo>
                  <a:pt x="19643" y="17248"/>
                  <a:pt x="19758" y="16944"/>
                  <a:pt x="19781" y="16839"/>
                </a:cubicBezTo>
                <a:cubicBezTo>
                  <a:pt x="19814" y="16690"/>
                  <a:pt x="19868" y="16668"/>
                  <a:pt x="20025" y="16738"/>
                </a:cubicBezTo>
                <a:cubicBezTo>
                  <a:pt x="20211" y="16821"/>
                  <a:pt x="20225" y="16852"/>
                  <a:pt x="20225" y="17169"/>
                </a:cubicBezTo>
                <a:cubicBezTo>
                  <a:pt x="20225" y="17356"/>
                  <a:pt x="20257" y="17723"/>
                  <a:pt x="20296" y="17986"/>
                </a:cubicBezTo>
                <a:cubicBezTo>
                  <a:pt x="20336" y="18249"/>
                  <a:pt x="20369" y="18624"/>
                  <a:pt x="20369" y="18820"/>
                </a:cubicBezTo>
                <a:cubicBezTo>
                  <a:pt x="20369" y="19030"/>
                  <a:pt x="20398" y="19253"/>
                  <a:pt x="20440" y="19362"/>
                </a:cubicBezTo>
                <a:cubicBezTo>
                  <a:pt x="20485" y="19476"/>
                  <a:pt x="20513" y="19697"/>
                  <a:pt x="20513" y="19937"/>
                </a:cubicBezTo>
                <a:cubicBezTo>
                  <a:pt x="20514" y="20635"/>
                  <a:pt x="20551" y="20885"/>
                  <a:pt x="20674" y="21030"/>
                </a:cubicBezTo>
                <a:cubicBezTo>
                  <a:pt x="20808" y="21188"/>
                  <a:pt x="20915" y="21117"/>
                  <a:pt x="21187" y="20687"/>
                </a:cubicBezTo>
                <a:cubicBezTo>
                  <a:pt x="21402" y="20348"/>
                  <a:pt x="21600" y="19698"/>
                  <a:pt x="21583" y="19385"/>
                </a:cubicBezTo>
                <a:cubicBezTo>
                  <a:pt x="21568" y="19099"/>
                  <a:pt x="21419" y="18853"/>
                  <a:pt x="21262" y="18851"/>
                </a:cubicBezTo>
                <a:cubicBezTo>
                  <a:pt x="21020" y="18847"/>
                  <a:pt x="20976" y="18580"/>
                  <a:pt x="20953" y="17017"/>
                </a:cubicBezTo>
                <a:cubicBezTo>
                  <a:pt x="20941" y="16182"/>
                  <a:pt x="20918" y="15645"/>
                  <a:pt x="20895" y="15645"/>
                </a:cubicBezTo>
                <a:cubicBezTo>
                  <a:pt x="20871" y="15645"/>
                  <a:pt x="20874" y="15587"/>
                  <a:pt x="20901" y="15490"/>
                </a:cubicBezTo>
                <a:cubicBezTo>
                  <a:pt x="20926" y="15401"/>
                  <a:pt x="20944" y="14971"/>
                  <a:pt x="20944" y="14464"/>
                </a:cubicBezTo>
                <a:cubicBezTo>
                  <a:pt x="20944" y="13642"/>
                  <a:pt x="20948" y="13593"/>
                  <a:pt x="21025" y="13593"/>
                </a:cubicBezTo>
                <a:cubicBezTo>
                  <a:pt x="21136" y="13593"/>
                  <a:pt x="21267" y="13247"/>
                  <a:pt x="21267" y="12954"/>
                </a:cubicBezTo>
                <a:cubicBezTo>
                  <a:pt x="21267" y="12822"/>
                  <a:pt x="21229" y="12551"/>
                  <a:pt x="21182" y="12352"/>
                </a:cubicBezTo>
                <a:cubicBezTo>
                  <a:pt x="21136" y="12152"/>
                  <a:pt x="21088" y="11751"/>
                  <a:pt x="21075" y="11460"/>
                </a:cubicBezTo>
                <a:cubicBezTo>
                  <a:pt x="21062" y="11170"/>
                  <a:pt x="21027" y="10769"/>
                  <a:pt x="20998" y="10566"/>
                </a:cubicBezTo>
                <a:cubicBezTo>
                  <a:pt x="20968" y="10362"/>
                  <a:pt x="20944" y="10094"/>
                  <a:pt x="20944" y="9970"/>
                </a:cubicBezTo>
                <a:cubicBezTo>
                  <a:pt x="20944" y="9847"/>
                  <a:pt x="20929" y="9745"/>
                  <a:pt x="20910" y="9745"/>
                </a:cubicBezTo>
                <a:cubicBezTo>
                  <a:pt x="20891" y="9745"/>
                  <a:pt x="20866" y="9471"/>
                  <a:pt x="20854" y="9136"/>
                </a:cubicBezTo>
                <a:cubicBezTo>
                  <a:pt x="20842" y="8801"/>
                  <a:pt x="20817" y="8428"/>
                  <a:pt x="20798" y="8305"/>
                </a:cubicBezTo>
                <a:cubicBezTo>
                  <a:pt x="20779" y="8183"/>
                  <a:pt x="20764" y="7883"/>
                  <a:pt x="20764" y="7639"/>
                </a:cubicBezTo>
                <a:cubicBezTo>
                  <a:pt x="20764" y="7395"/>
                  <a:pt x="20748" y="7161"/>
                  <a:pt x="20728" y="7118"/>
                </a:cubicBezTo>
                <a:cubicBezTo>
                  <a:pt x="20708" y="7074"/>
                  <a:pt x="20692" y="6934"/>
                  <a:pt x="20692" y="6808"/>
                </a:cubicBezTo>
                <a:cubicBezTo>
                  <a:pt x="20692" y="6682"/>
                  <a:pt x="20660" y="6446"/>
                  <a:pt x="20621" y="6284"/>
                </a:cubicBezTo>
                <a:cubicBezTo>
                  <a:pt x="20528" y="5902"/>
                  <a:pt x="20529" y="5733"/>
                  <a:pt x="20628" y="5577"/>
                </a:cubicBezTo>
                <a:cubicBezTo>
                  <a:pt x="20672" y="5508"/>
                  <a:pt x="20727" y="5315"/>
                  <a:pt x="20750" y="5150"/>
                </a:cubicBezTo>
                <a:cubicBezTo>
                  <a:pt x="20772" y="4985"/>
                  <a:pt x="20810" y="4788"/>
                  <a:pt x="20832" y="4709"/>
                </a:cubicBezTo>
                <a:cubicBezTo>
                  <a:pt x="20854" y="4631"/>
                  <a:pt x="20871" y="4379"/>
                  <a:pt x="20871" y="4151"/>
                </a:cubicBezTo>
                <a:cubicBezTo>
                  <a:pt x="20871" y="3862"/>
                  <a:pt x="20899" y="3661"/>
                  <a:pt x="20962" y="3485"/>
                </a:cubicBezTo>
                <a:cubicBezTo>
                  <a:pt x="21011" y="3346"/>
                  <a:pt x="21051" y="3113"/>
                  <a:pt x="21051" y="2963"/>
                </a:cubicBezTo>
                <a:cubicBezTo>
                  <a:pt x="21051" y="2281"/>
                  <a:pt x="20650" y="1345"/>
                  <a:pt x="20293" y="1194"/>
                </a:cubicBezTo>
                <a:cubicBezTo>
                  <a:pt x="20033" y="1084"/>
                  <a:pt x="19876" y="1239"/>
                  <a:pt x="19737" y="1749"/>
                </a:cubicBezTo>
                <a:cubicBezTo>
                  <a:pt x="19621" y="2175"/>
                  <a:pt x="19614" y="2252"/>
                  <a:pt x="19614" y="3078"/>
                </a:cubicBezTo>
                <a:cubicBezTo>
                  <a:pt x="19614" y="3742"/>
                  <a:pt x="19629" y="4011"/>
                  <a:pt x="19677" y="4181"/>
                </a:cubicBezTo>
                <a:cubicBezTo>
                  <a:pt x="19748" y="4436"/>
                  <a:pt x="19762" y="5601"/>
                  <a:pt x="19695" y="5749"/>
                </a:cubicBezTo>
                <a:cubicBezTo>
                  <a:pt x="19673" y="5796"/>
                  <a:pt x="19644" y="5996"/>
                  <a:pt x="19631" y="6189"/>
                </a:cubicBezTo>
                <a:cubicBezTo>
                  <a:pt x="19617" y="6383"/>
                  <a:pt x="19593" y="6539"/>
                  <a:pt x="19578" y="6539"/>
                </a:cubicBezTo>
                <a:cubicBezTo>
                  <a:pt x="19562" y="6539"/>
                  <a:pt x="19516" y="6784"/>
                  <a:pt x="19475" y="7084"/>
                </a:cubicBezTo>
                <a:cubicBezTo>
                  <a:pt x="19383" y="7752"/>
                  <a:pt x="19345" y="7918"/>
                  <a:pt x="19175" y="8369"/>
                </a:cubicBezTo>
                <a:cubicBezTo>
                  <a:pt x="19102" y="8564"/>
                  <a:pt x="18986" y="8937"/>
                  <a:pt x="18916" y="9200"/>
                </a:cubicBezTo>
                <a:lnTo>
                  <a:pt x="18790" y="9678"/>
                </a:lnTo>
                <a:lnTo>
                  <a:pt x="18511" y="9186"/>
                </a:lnTo>
                <a:cubicBezTo>
                  <a:pt x="18094" y="8451"/>
                  <a:pt x="17781" y="7476"/>
                  <a:pt x="17781" y="6916"/>
                </a:cubicBezTo>
                <a:cubicBezTo>
                  <a:pt x="17781" y="6696"/>
                  <a:pt x="17624" y="5513"/>
                  <a:pt x="17594" y="5513"/>
                </a:cubicBezTo>
                <a:cubicBezTo>
                  <a:pt x="17510" y="5513"/>
                  <a:pt x="17584" y="5277"/>
                  <a:pt x="17709" y="5143"/>
                </a:cubicBezTo>
                <a:cubicBezTo>
                  <a:pt x="17811" y="5034"/>
                  <a:pt x="17853" y="4921"/>
                  <a:pt x="17853" y="4750"/>
                </a:cubicBezTo>
                <a:cubicBezTo>
                  <a:pt x="17853" y="4616"/>
                  <a:pt x="17880" y="4410"/>
                  <a:pt x="17913" y="4292"/>
                </a:cubicBezTo>
                <a:cubicBezTo>
                  <a:pt x="17961" y="4119"/>
                  <a:pt x="17965" y="4029"/>
                  <a:pt x="17931" y="3835"/>
                </a:cubicBezTo>
                <a:cubicBezTo>
                  <a:pt x="17873" y="3506"/>
                  <a:pt x="17877" y="3247"/>
                  <a:pt x="17942" y="3159"/>
                </a:cubicBezTo>
                <a:cubicBezTo>
                  <a:pt x="18019" y="3054"/>
                  <a:pt x="18011" y="2278"/>
                  <a:pt x="17930" y="1944"/>
                </a:cubicBezTo>
                <a:cubicBezTo>
                  <a:pt x="17808" y="1442"/>
                  <a:pt x="17571" y="1160"/>
                  <a:pt x="17271" y="1157"/>
                </a:cubicBezTo>
                <a:cubicBezTo>
                  <a:pt x="16951" y="1154"/>
                  <a:pt x="16825" y="1289"/>
                  <a:pt x="16708" y="1769"/>
                </a:cubicBezTo>
                <a:cubicBezTo>
                  <a:pt x="16588" y="2261"/>
                  <a:pt x="16610" y="3414"/>
                  <a:pt x="16754" y="4222"/>
                </a:cubicBezTo>
                <a:cubicBezTo>
                  <a:pt x="16833" y="4664"/>
                  <a:pt x="16847" y="4839"/>
                  <a:pt x="16817" y="5009"/>
                </a:cubicBezTo>
                <a:cubicBezTo>
                  <a:pt x="16797" y="5128"/>
                  <a:pt x="16768" y="5449"/>
                  <a:pt x="16754" y="5722"/>
                </a:cubicBezTo>
                <a:cubicBezTo>
                  <a:pt x="16740" y="5995"/>
                  <a:pt x="16713" y="6295"/>
                  <a:pt x="16692" y="6388"/>
                </a:cubicBezTo>
                <a:cubicBezTo>
                  <a:pt x="16669" y="6491"/>
                  <a:pt x="16651" y="7769"/>
                  <a:pt x="16646" y="9721"/>
                </a:cubicBezTo>
                <a:cubicBezTo>
                  <a:pt x="16639" y="12315"/>
                  <a:pt x="16626" y="12958"/>
                  <a:pt x="16580" y="13273"/>
                </a:cubicBezTo>
                <a:cubicBezTo>
                  <a:pt x="16549" y="13485"/>
                  <a:pt x="16523" y="13721"/>
                  <a:pt x="16523" y="13798"/>
                </a:cubicBezTo>
                <a:cubicBezTo>
                  <a:pt x="16523" y="13875"/>
                  <a:pt x="16497" y="14123"/>
                  <a:pt x="16466" y="14350"/>
                </a:cubicBezTo>
                <a:cubicBezTo>
                  <a:pt x="16427" y="14625"/>
                  <a:pt x="16415" y="14910"/>
                  <a:pt x="16431" y="15208"/>
                </a:cubicBezTo>
                <a:cubicBezTo>
                  <a:pt x="16453" y="15629"/>
                  <a:pt x="16441" y="15702"/>
                  <a:pt x="16189" y="16610"/>
                </a:cubicBezTo>
                <a:cubicBezTo>
                  <a:pt x="15972" y="17391"/>
                  <a:pt x="15902" y="17569"/>
                  <a:pt x="15812" y="17569"/>
                </a:cubicBezTo>
                <a:lnTo>
                  <a:pt x="15700" y="17569"/>
                </a:lnTo>
                <a:lnTo>
                  <a:pt x="15676" y="16671"/>
                </a:lnTo>
                <a:cubicBezTo>
                  <a:pt x="15662" y="16177"/>
                  <a:pt x="15637" y="15773"/>
                  <a:pt x="15620" y="15773"/>
                </a:cubicBezTo>
                <a:cubicBezTo>
                  <a:pt x="15603" y="15773"/>
                  <a:pt x="15589" y="15599"/>
                  <a:pt x="15589" y="15389"/>
                </a:cubicBezTo>
                <a:cubicBezTo>
                  <a:pt x="15589" y="15078"/>
                  <a:pt x="15607" y="14993"/>
                  <a:pt x="15687" y="14925"/>
                </a:cubicBezTo>
                <a:cubicBezTo>
                  <a:pt x="15816" y="14816"/>
                  <a:pt x="16056" y="14347"/>
                  <a:pt x="16056" y="14202"/>
                </a:cubicBezTo>
                <a:cubicBezTo>
                  <a:pt x="16056" y="14054"/>
                  <a:pt x="15995" y="13848"/>
                  <a:pt x="15840" y="13469"/>
                </a:cubicBezTo>
                <a:cubicBezTo>
                  <a:pt x="15648" y="13000"/>
                  <a:pt x="15583" y="12715"/>
                  <a:pt x="15596" y="12402"/>
                </a:cubicBezTo>
                <a:cubicBezTo>
                  <a:pt x="15605" y="12155"/>
                  <a:pt x="15634" y="12109"/>
                  <a:pt x="15811" y="12052"/>
                </a:cubicBezTo>
                <a:cubicBezTo>
                  <a:pt x="16041" y="11979"/>
                  <a:pt x="16037" y="11986"/>
                  <a:pt x="16069" y="11514"/>
                </a:cubicBezTo>
                <a:cubicBezTo>
                  <a:pt x="16097" y="11095"/>
                  <a:pt x="16003" y="10727"/>
                  <a:pt x="15808" y="10498"/>
                </a:cubicBezTo>
                <a:cubicBezTo>
                  <a:pt x="15647" y="10310"/>
                  <a:pt x="15598" y="10084"/>
                  <a:pt x="15568" y="9392"/>
                </a:cubicBezTo>
                <a:cubicBezTo>
                  <a:pt x="15555" y="9092"/>
                  <a:pt x="15531" y="8847"/>
                  <a:pt x="15515" y="8847"/>
                </a:cubicBezTo>
                <a:cubicBezTo>
                  <a:pt x="15498" y="8847"/>
                  <a:pt x="15474" y="8586"/>
                  <a:pt x="15461" y="8268"/>
                </a:cubicBezTo>
                <a:cubicBezTo>
                  <a:pt x="15447" y="7950"/>
                  <a:pt x="15422" y="7661"/>
                  <a:pt x="15404" y="7622"/>
                </a:cubicBezTo>
                <a:cubicBezTo>
                  <a:pt x="15387" y="7584"/>
                  <a:pt x="15373" y="7329"/>
                  <a:pt x="15373" y="7057"/>
                </a:cubicBezTo>
                <a:cubicBezTo>
                  <a:pt x="15373" y="6775"/>
                  <a:pt x="15353" y="6539"/>
                  <a:pt x="15328" y="6509"/>
                </a:cubicBezTo>
                <a:cubicBezTo>
                  <a:pt x="15303" y="6479"/>
                  <a:pt x="15343" y="6352"/>
                  <a:pt x="15417" y="6226"/>
                </a:cubicBezTo>
                <a:cubicBezTo>
                  <a:pt x="15492" y="6101"/>
                  <a:pt x="15552" y="5939"/>
                  <a:pt x="15552" y="5870"/>
                </a:cubicBezTo>
                <a:cubicBezTo>
                  <a:pt x="15552" y="5800"/>
                  <a:pt x="15580" y="5537"/>
                  <a:pt x="15614" y="5284"/>
                </a:cubicBezTo>
                <a:cubicBezTo>
                  <a:pt x="15658" y="4947"/>
                  <a:pt x="15663" y="4811"/>
                  <a:pt x="15631" y="4773"/>
                </a:cubicBezTo>
                <a:cubicBezTo>
                  <a:pt x="15604" y="4741"/>
                  <a:pt x="15589" y="4438"/>
                  <a:pt x="15589" y="3956"/>
                </a:cubicBezTo>
                <a:lnTo>
                  <a:pt x="15589" y="3192"/>
                </a:lnTo>
                <a:lnTo>
                  <a:pt x="15400" y="2886"/>
                </a:lnTo>
                <a:cubicBezTo>
                  <a:pt x="15150" y="2483"/>
                  <a:pt x="14914" y="2372"/>
                  <a:pt x="14698" y="2556"/>
                </a:cubicBezTo>
                <a:cubicBezTo>
                  <a:pt x="14517" y="2711"/>
                  <a:pt x="14330" y="3207"/>
                  <a:pt x="14330" y="3532"/>
                </a:cubicBezTo>
                <a:cubicBezTo>
                  <a:pt x="14330" y="3635"/>
                  <a:pt x="14314" y="3720"/>
                  <a:pt x="14295" y="3720"/>
                </a:cubicBezTo>
                <a:cubicBezTo>
                  <a:pt x="14275" y="3720"/>
                  <a:pt x="14259" y="3798"/>
                  <a:pt x="14259" y="3892"/>
                </a:cubicBezTo>
                <a:cubicBezTo>
                  <a:pt x="14259" y="3986"/>
                  <a:pt x="14196" y="4373"/>
                  <a:pt x="14119" y="4756"/>
                </a:cubicBezTo>
                <a:cubicBezTo>
                  <a:pt x="13986" y="5420"/>
                  <a:pt x="13979" y="5508"/>
                  <a:pt x="13967" y="6596"/>
                </a:cubicBezTo>
                <a:cubicBezTo>
                  <a:pt x="13958" y="7358"/>
                  <a:pt x="13938" y="7755"/>
                  <a:pt x="13908" y="7790"/>
                </a:cubicBezTo>
                <a:cubicBezTo>
                  <a:pt x="13823" y="7892"/>
                  <a:pt x="13863" y="8215"/>
                  <a:pt x="13971" y="8292"/>
                </a:cubicBezTo>
                <a:cubicBezTo>
                  <a:pt x="14031" y="8334"/>
                  <a:pt x="14079" y="8442"/>
                  <a:pt x="14079" y="8534"/>
                </a:cubicBezTo>
                <a:cubicBezTo>
                  <a:pt x="14079" y="8691"/>
                  <a:pt x="13873" y="9728"/>
                  <a:pt x="13765" y="10115"/>
                </a:cubicBezTo>
                <a:cubicBezTo>
                  <a:pt x="13737" y="10213"/>
                  <a:pt x="13690" y="10429"/>
                  <a:pt x="13659" y="10596"/>
                </a:cubicBezTo>
                <a:cubicBezTo>
                  <a:pt x="13592" y="10964"/>
                  <a:pt x="13579" y="10966"/>
                  <a:pt x="13367" y="10640"/>
                </a:cubicBezTo>
                <a:cubicBezTo>
                  <a:pt x="13196" y="10377"/>
                  <a:pt x="13073" y="9839"/>
                  <a:pt x="13073" y="9351"/>
                </a:cubicBezTo>
                <a:cubicBezTo>
                  <a:pt x="13073" y="9216"/>
                  <a:pt x="13058" y="9106"/>
                  <a:pt x="13040" y="9106"/>
                </a:cubicBezTo>
                <a:cubicBezTo>
                  <a:pt x="13022" y="9106"/>
                  <a:pt x="12997" y="8816"/>
                  <a:pt x="12983" y="8463"/>
                </a:cubicBezTo>
                <a:cubicBezTo>
                  <a:pt x="12970" y="8111"/>
                  <a:pt x="12944" y="7790"/>
                  <a:pt x="12926" y="7750"/>
                </a:cubicBezTo>
                <a:cubicBezTo>
                  <a:pt x="12856" y="7596"/>
                  <a:pt x="12893" y="7049"/>
                  <a:pt x="12983" y="6902"/>
                </a:cubicBezTo>
                <a:cubicBezTo>
                  <a:pt x="13033" y="6822"/>
                  <a:pt x="13073" y="6662"/>
                  <a:pt x="13073" y="6546"/>
                </a:cubicBezTo>
                <a:cubicBezTo>
                  <a:pt x="13073" y="6430"/>
                  <a:pt x="13090" y="6273"/>
                  <a:pt x="13111" y="6196"/>
                </a:cubicBezTo>
                <a:cubicBezTo>
                  <a:pt x="13133" y="6120"/>
                  <a:pt x="13160" y="5701"/>
                  <a:pt x="13171" y="5268"/>
                </a:cubicBezTo>
                <a:cubicBezTo>
                  <a:pt x="13182" y="4834"/>
                  <a:pt x="13205" y="4451"/>
                  <a:pt x="13222" y="4413"/>
                </a:cubicBezTo>
                <a:cubicBezTo>
                  <a:pt x="13239" y="4376"/>
                  <a:pt x="13253" y="4098"/>
                  <a:pt x="13253" y="3798"/>
                </a:cubicBezTo>
                <a:cubicBezTo>
                  <a:pt x="13253" y="3299"/>
                  <a:pt x="13241" y="3228"/>
                  <a:pt x="13118" y="2987"/>
                </a:cubicBezTo>
                <a:cubicBezTo>
                  <a:pt x="12797" y="2358"/>
                  <a:pt x="12294" y="2279"/>
                  <a:pt x="12049" y="2819"/>
                </a:cubicBezTo>
                <a:cubicBezTo>
                  <a:pt x="11979" y="2972"/>
                  <a:pt x="11923" y="3170"/>
                  <a:pt x="11923" y="3256"/>
                </a:cubicBezTo>
                <a:cubicBezTo>
                  <a:pt x="11923" y="3484"/>
                  <a:pt x="11837" y="4103"/>
                  <a:pt x="11806" y="4104"/>
                </a:cubicBezTo>
                <a:cubicBezTo>
                  <a:pt x="11791" y="4104"/>
                  <a:pt x="11779" y="4180"/>
                  <a:pt x="11779" y="4275"/>
                </a:cubicBezTo>
                <a:cubicBezTo>
                  <a:pt x="11779" y="4370"/>
                  <a:pt x="11746" y="4551"/>
                  <a:pt x="11707" y="4679"/>
                </a:cubicBezTo>
                <a:cubicBezTo>
                  <a:pt x="11667" y="4807"/>
                  <a:pt x="11635" y="5020"/>
                  <a:pt x="11635" y="5150"/>
                </a:cubicBezTo>
                <a:cubicBezTo>
                  <a:pt x="11635" y="5280"/>
                  <a:pt x="11619" y="5385"/>
                  <a:pt x="11599" y="5385"/>
                </a:cubicBezTo>
                <a:cubicBezTo>
                  <a:pt x="11579" y="5385"/>
                  <a:pt x="11563" y="5547"/>
                  <a:pt x="11563" y="5745"/>
                </a:cubicBezTo>
                <a:cubicBezTo>
                  <a:pt x="11563" y="5977"/>
                  <a:pt x="11526" y="6237"/>
                  <a:pt x="11458" y="6469"/>
                </a:cubicBezTo>
                <a:cubicBezTo>
                  <a:pt x="11363" y="6793"/>
                  <a:pt x="11354" y="6888"/>
                  <a:pt x="11371" y="7420"/>
                </a:cubicBezTo>
                <a:cubicBezTo>
                  <a:pt x="11388" y="7952"/>
                  <a:pt x="11379" y="8061"/>
                  <a:pt x="11278" y="8460"/>
                </a:cubicBezTo>
                <a:cubicBezTo>
                  <a:pt x="11216" y="8705"/>
                  <a:pt x="11156" y="9036"/>
                  <a:pt x="11145" y="9197"/>
                </a:cubicBezTo>
                <a:cubicBezTo>
                  <a:pt x="11133" y="9357"/>
                  <a:pt x="11110" y="9489"/>
                  <a:pt x="11092" y="9489"/>
                </a:cubicBezTo>
                <a:cubicBezTo>
                  <a:pt x="11074" y="9489"/>
                  <a:pt x="11060" y="9566"/>
                  <a:pt x="11060" y="9661"/>
                </a:cubicBezTo>
                <a:cubicBezTo>
                  <a:pt x="11060" y="9756"/>
                  <a:pt x="11028" y="9938"/>
                  <a:pt x="10989" y="10064"/>
                </a:cubicBezTo>
                <a:cubicBezTo>
                  <a:pt x="10931" y="10253"/>
                  <a:pt x="10908" y="10264"/>
                  <a:pt x="10863" y="10132"/>
                </a:cubicBezTo>
                <a:cubicBezTo>
                  <a:pt x="10833" y="10043"/>
                  <a:pt x="10808" y="9905"/>
                  <a:pt x="10808" y="9826"/>
                </a:cubicBezTo>
                <a:cubicBezTo>
                  <a:pt x="10808" y="9746"/>
                  <a:pt x="10783" y="9513"/>
                  <a:pt x="10753" y="9304"/>
                </a:cubicBezTo>
                <a:cubicBezTo>
                  <a:pt x="10722" y="9096"/>
                  <a:pt x="10688" y="8675"/>
                  <a:pt x="10676" y="8372"/>
                </a:cubicBezTo>
                <a:cubicBezTo>
                  <a:pt x="10665" y="8070"/>
                  <a:pt x="10643" y="7821"/>
                  <a:pt x="10628" y="7821"/>
                </a:cubicBezTo>
                <a:cubicBezTo>
                  <a:pt x="10614" y="7821"/>
                  <a:pt x="10591" y="7479"/>
                  <a:pt x="10578" y="7061"/>
                </a:cubicBezTo>
                <a:cubicBezTo>
                  <a:pt x="10565" y="6642"/>
                  <a:pt x="10537" y="6281"/>
                  <a:pt x="10516" y="6257"/>
                </a:cubicBezTo>
                <a:cubicBezTo>
                  <a:pt x="10495" y="6232"/>
                  <a:pt x="10469" y="5954"/>
                  <a:pt x="10459" y="5638"/>
                </a:cubicBezTo>
                <a:cubicBezTo>
                  <a:pt x="10442" y="5077"/>
                  <a:pt x="10445" y="5058"/>
                  <a:pt x="10562" y="4935"/>
                </a:cubicBezTo>
                <a:cubicBezTo>
                  <a:pt x="10651" y="4841"/>
                  <a:pt x="10686" y="4724"/>
                  <a:pt x="10695" y="4487"/>
                </a:cubicBezTo>
                <a:cubicBezTo>
                  <a:pt x="10702" y="4311"/>
                  <a:pt x="10726" y="4127"/>
                  <a:pt x="10749" y="4077"/>
                </a:cubicBezTo>
                <a:cubicBezTo>
                  <a:pt x="10776" y="4017"/>
                  <a:pt x="10790" y="3504"/>
                  <a:pt x="10790" y="2600"/>
                </a:cubicBezTo>
                <a:lnTo>
                  <a:pt x="10790" y="1218"/>
                </a:lnTo>
                <a:lnTo>
                  <a:pt x="10611" y="912"/>
                </a:lnTo>
                <a:cubicBezTo>
                  <a:pt x="10396" y="545"/>
                  <a:pt x="10017" y="411"/>
                  <a:pt x="9826" y="636"/>
                </a:cubicBezTo>
                <a:cubicBezTo>
                  <a:pt x="9699" y="785"/>
                  <a:pt x="9443" y="1718"/>
                  <a:pt x="9443" y="2032"/>
                </a:cubicBezTo>
                <a:cubicBezTo>
                  <a:pt x="9443" y="2113"/>
                  <a:pt x="9428" y="2180"/>
                  <a:pt x="9409" y="2180"/>
                </a:cubicBezTo>
                <a:cubicBezTo>
                  <a:pt x="9391" y="2180"/>
                  <a:pt x="9364" y="2306"/>
                  <a:pt x="9351" y="2459"/>
                </a:cubicBezTo>
                <a:cubicBezTo>
                  <a:pt x="9327" y="2725"/>
                  <a:pt x="9301" y="2862"/>
                  <a:pt x="9200" y="3266"/>
                </a:cubicBezTo>
                <a:cubicBezTo>
                  <a:pt x="9175" y="3365"/>
                  <a:pt x="9156" y="3707"/>
                  <a:pt x="9156" y="4030"/>
                </a:cubicBezTo>
                <a:cubicBezTo>
                  <a:pt x="9156" y="4352"/>
                  <a:pt x="9141" y="4615"/>
                  <a:pt x="9124" y="4615"/>
                </a:cubicBezTo>
                <a:cubicBezTo>
                  <a:pt x="9106" y="4615"/>
                  <a:pt x="9083" y="4774"/>
                  <a:pt x="9073" y="4968"/>
                </a:cubicBezTo>
                <a:cubicBezTo>
                  <a:pt x="9052" y="5347"/>
                  <a:pt x="9128" y="5769"/>
                  <a:pt x="9217" y="5769"/>
                </a:cubicBezTo>
                <a:cubicBezTo>
                  <a:pt x="9245" y="5769"/>
                  <a:pt x="9300" y="5832"/>
                  <a:pt x="9339" y="5907"/>
                </a:cubicBezTo>
                <a:cubicBezTo>
                  <a:pt x="9410" y="6041"/>
                  <a:pt x="9409" y="6055"/>
                  <a:pt x="9313" y="6643"/>
                </a:cubicBezTo>
                <a:cubicBezTo>
                  <a:pt x="9228" y="7166"/>
                  <a:pt x="9152" y="7553"/>
                  <a:pt x="9011" y="8171"/>
                </a:cubicBezTo>
                <a:cubicBezTo>
                  <a:pt x="8992" y="8256"/>
                  <a:pt x="8975" y="8374"/>
                  <a:pt x="8975" y="8433"/>
                </a:cubicBezTo>
                <a:cubicBezTo>
                  <a:pt x="8975" y="8540"/>
                  <a:pt x="8920" y="8826"/>
                  <a:pt x="8773" y="9469"/>
                </a:cubicBezTo>
                <a:lnTo>
                  <a:pt x="8695" y="9805"/>
                </a:lnTo>
                <a:lnTo>
                  <a:pt x="8669" y="9197"/>
                </a:lnTo>
                <a:cubicBezTo>
                  <a:pt x="8655" y="8862"/>
                  <a:pt x="8629" y="8556"/>
                  <a:pt x="8612" y="8517"/>
                </a:cubicBezTo>
                <a:cubicBezTo>
                  <a:pt x="8594" y="8478"/>
                  <a:pt x="8580" y="8283"/>
                  <a:pt x="8580" y="8080"/>
                </a:cubicBezTo>
                <a:cubicBezTo>
                  <a:pt x="8580" y="7877"/>
                  <a:pt x="8565" y="7675"/>
                  <a:pt x="8547" y="7636"/>
                </a:cubicBezTo>
                <a:cubicBezTo>
                  <a:pt x="8530" y="7596"/>
                  <a:pt x="8503" y="7266"/>
                  <a:pt x="8489" y="6899"/>
                </a:cubicBezTo>
                <a:cubicBezTo>
                  <a:pt x="8475" y="6532"/>
                  <a:pt x="8445" y="6124"/>
                  <a:pt x="8423" y="5994"/>
                </a:cubicBezTo>
                <a:cubicBezTo>
                  <a:pt x="8390" y="5804"/>
                  <a:pt x="8395" y="5731"/>
                  <a:pt x="8447" y="5628"/>
                </a:cubicBezTo>
                <a:cubicBezTo>
                  <a:pt x="8499" y="5522"/>
                  <a:pt x="8508" y="5353"/>
                  <a:pt x="8500" y="4686"/>
                </a:cubicBezTo>
                <a:cubicBezTo>
                  <a:pt x="8492" y="3960"/>
                  <a:pt x="8500" y="3841"/>
                  <a:pt x="8580" y="3572"/>
                </a:cubicBezTo>
                <a:cubicBezTo>
                  <a:pt x="8662" y="3298"/>
                  <a:pt x="8671" y="3167"/>
                  <a:pt x="8678" y="2086"/>
                </a:cubicBezTo>
                <a:lnTo>
                  <a:pt x="8684" y="901"/>
                </a:lnTo>
                <a:lnTo>
                  <a:pt x="8569" y="599"/>
                </a:lnTo>
                <a:cubicBezTo>
                  <a:pt x="8419" y="207"/>
                  <a:pt x="8207" y="0"/>
                  <a:pt x="7956" y="0"/>
                </a:cubicBezTo>
                <a:close/>
                <a:moveTo>
                  <a:pt x="9202" y="10593"/>
                </a:moveTo>
                <a:cubicBezTo>
                  <a:pt x="9209" y="10568"/>
                  <a:pt x="9215" y="10578"/>
                  <a:pt x="9220" y="10626"/>
                </a:cubicBezTo>
                <a:cubicBezTo>
                  <a:pt x="9228" y="10719"/>
                  <a:pt x="9218" y="10854"/>
                  <a:pt x="9197" y="10929"/>
                </a:cubicBezTo>
                <a:cubicBezTo>
                  <a:pt x="9170" y="11024"/>
                  <a:pt x="9166" y="10974"/>
                  <a:pt x="9182" y="10761"/>
                </a:cubicBezTo>
                <a:cubicBezTo>
                  <a:pt x="9188" y="10674"/>
                  <a:pt x="9195" y="10617"/>
                  <a:pt x="9202" y="10593"/>
                </a:cubicBezTo>
                <a:close/>
                <a:moveTo>
                  <a:pt x="14192" y="11413"/>
                </a:moveTo>
                <a:cubicBezTo>
                  <a:pt x="14265" y="11413"/>
                  <a:pt x="14266" y="11421"/>
                  <a:pt x="14203" y="11763"/>
                </a:cubicBezTo>
                <a:cubicBezTo>
                  <a:pt x="14090" y="12380"/>
                  <a:pt x="14056" y="12505"/>
                  <a:pt x="13836" y="13146"/>
                </a:cubicBezTo>
                <a:cubicBezTo>
                  <a:pt x="13645" y="13704"/>
                  <a:pt x="13681" y="13899"/>
                  <a:pt x="14057" y="14357"/>
                </a:cubicBezTo>
                <a:lnTo>
                  <a:pt x="14241" y="14579"/>
                </a:lnTo>
                <a:lnTo>
                  <a:pt x="14229" y="15255"/>
                </a:lnTo>
                <a:cubicBezTo>
                  <a:pt x="14218" y="15838"/>
                  <a:pt x="14197" y="15992"/>
                  <a:pt x="14076" y="16425"/>
                </a:cubicBezTo>
                <a:cubicBezTo>
                  <a:pt x="13999" y="16700"/>
                  <a:pt x="13935" y="16989"/>
                  <a:pt x="13935" y="17064"/>
                </a:cubicBezTo>
                <a:cubicBezTo>
                  <a:pt x="13935" y="17140"/>
                  <a:pt x="13915" y="17272"/>
                  <a:pt x="13890" y="17357"/>
                </a:cubicBezTo>
                <a:cubicBezTo>
                  <a:pt x="13865" y="17443"/>
                  <a:pt x="13771" y="17666"/>
                  <a:pt x="13680" y="17855"/>
                </a:cubicBezTo>
                <a:lnTo>
                  <a:pt x="13513" y="18201"/>
                </a:lnTo>
                <a:lnTo>
                  <a:pt x="13490" y="17609"/>
                </a:lnTo>
                <a:cubicBezTo>
                  <a:pt x="13478" y="17285"/>
                  <a:pt x="13468" y="16795"/>
                  <a:pt x="13468" y="16523"/>
                </a:cubicBezTo>
                <a:cubicBezTo>
                  <a:pt x="13468" y="16251"/>
                  <a:pt x="13452" y="16028"/>
                  <a:pt x="13432" y="16028"/>
                </a:cubicBezTo>
                <a:cubicBezTo>
                  <a:pt x="13352" y="16028"/>
                  <a:pt x="13406" y="15660"/>
                  <a:pt x="13576" y="15029"/>
                </a:cubicBezTo>
                <a:cubicBezTo>
                  <a:pt x="13675" y="14663"/>
                  <a:pt x="13755" y="14289"/>
                  <a:pt x="13755" y="14198"/>
                </a:cubicBezTo>
                <a:cubicBezTo>
                  <a:pt x="13755" y="14108"/>
                  <a:pt x="13720" y="13949"/>
                  <a:pt x="13675" y="13845"/>
                </a:cubicBezTo>
                <a:cubicBezTo>
                  <a:pt x="13538" y="13524"/>
                  <a:pt x="13253" y="12456"/>
                  <a:pt x="13253" y="12261"/>
                </a:cubicBezTo>
                <a:cubicBezTo>
                  <a:pt x="13253" y="12159"/>
                  <a:pt x="13232" y="12048"/>
                  <a:pt x="13208" y="12012"/>
                </a:cubicBezTo>
                <a:cubicBezTo>
                  <a:pt x="13181" y="11974"/>
                  <a:pt x="13189" y="11941"/>
                  <a:pt x="13226" y="11935"/>
                </a:cubicBezTo>
                <a:cubicBezTo>
                  <a:pt x="13262" y="11929"/>
                  <a:pt x="13331" y="12019"/>
                  <a:pt x="13380" y="12133"/>
                </a:cubicBezTo>
                <a:cubicBezTo>
                  <a:pt x="13527" y="12477"/>
                  <a:pt x="13827" y="12323"/>
                  <a:pt x="13987" y="11820"/>
                </a:cubicBezTo>
                <a:cubicBezTo>
                  <a:pt x="14059" y="11596"/>
                  <a:pt x="14151" y="11413"/>
                  <a:pt x="14192" y="11413"/>
                </a:cubicBezTo>
                <a:close/>
                <a:moveTo>
                  <a:pt x="9048" y="11962"/>
                </a:moveTo>
                <a:cubicBezTo>
                  <a:pt x="9080" y="11941"/>
                  <a:pt x="9079" y="12015"/>
                  <a:pt x="9061" y="12268"/>
                </a:cubicBezTo>
                <a:cubicBezTo>
                  <a:pt x="9048" y="12467"/>
                  <a:pt x="9024" y="12659"/>
                  <a:pt x="9008" y="12695"/>
                </a:cubicBezTo>
                <a:cubicBezTo>
                  <a:pt x="8993" y="12731"/>
                  <a:pt x="8970" y="12919"/>
                  <a:pt x="8957" y="13112"/>
                </a:cubicBezTo>
                <a:cubicBezTo>
                  <a:pt x="8943" y="13305"/>
                  <a:pt x="8919" y="13465"/>
                  <a:pt x="8903" y="13465"/>
                </a:cubicBezTo>
                <a:cubicBezTo>
                  <a:pt x="8887" y="13465"/>
                  <a:pt x="8854" y="13653"/>
                  <a:pt x="8828" y="13882"/>
                </a:cubicBezTo>
                <a:cubicBezTo>
                  <a:pt x="8803" y="14111"/>
                  <a:pt x="8776" y="14336"/>
                  <a:pt x="8769" y="14383"/>
                </a:cubicBezTo>
                <a:cubicBezTo>
                  <a:pt x="8762" y="14431"/>
                  <a:pt x="8863" y="14651"/>
                  <a:pt x="8994" y="14875"/>
                </a:cubicBezTo>
                <a:lnTo>
                  <a:pt x="9232" y="15282"/>
                </a:lnTo>
                <a:lnTo>
                  <a:pt x="9086" y="15810"/>
                </a:lnTo>
                <a:cubicBezTo>
                  <a:pt x="9005" y="16100"/>
                  <a:pt x="8940" y="16411"/>
                  <a:pt x="8940" y="16503"/>
                </a:cubicBezTo>
                <a:cubicBezTo>
                  <a:pt x="8940" y="16595"/>
                  <a:pt x="8926" y="16671"/>
                  <a:pt x="8910" y="16671"/>
                </a:cubicBezTo>
                <a:cubicBezTo>
                  <a:pt x="8893" y="16671"/>
                  <a:pt x="8862" y="16810"/>
                  <a:pt x="8840" y="16980"/>
                </a:cubicBezTo>
                <a:cubicBezTo>
                  <a:pt x="8818" y="17151"/>
                  <a:pt x="8717" y="17440"/>
                  <a:pt x="8615" y="17623"/>
                </a:cubicBezTo>
                <a:cubicBezTo>
                  <a:pt x="8514" y="17805"/>
                  <a:pt x="8426" y="17952"/>
                  <a:pt x="8420" y="17952"/>
                </a:cubicBezTo>
                <a:cubicBezTo>
                  <a:pt x="8395" y="17952"/>
                  <a:pt x="8365" y="17094"/>
                  <a:pt x="8365" y="16398"/>
                </a:cubicBezTo>
                <a:cubicBezTo>
                  <a:pt x="8365" y="15651"/>
                  <a:pt x="8365" y="15645"/>
                  <a:pt x="8469" y="15645"/>
                </a:cubicBezTo>
                <a:cubicBezTo>
                  <a:pt x="8733" y="15645"/>
                  <a:pt x="8749" y="15258"/>
                  <a:pt x="8546" y="13845"/>
                </a:cubicBezTo>
                <a:cubicBezTo>
                  <a:pt x="8530" y="13737"/>
                  <a:pt x="8506" y="13402"/>
                  <a:pt x="8492" y="13105"/>
                </a:cubicBezTo>
                <a:cubicBezTo>
                  <a:pt x="8478" y="12808"/>
                  <a:pt x="8451" y="12567"/>
                  <a:pt x="8433" y="12567"/>
                </a:cubicBezTo>
                <a:cubicBezTo>
                  <a:pt x="8415" y="12567"/>
                  <a:pt x="8400" y="12465"/>
                  <a:pt x="8400" y="12342"/>
                </a:cubicBezTo>
                <a:cubicBezTo>
                  <a:pt x="8400" y="12149"/>
                  <a:pt x="8436" y="12120"/>
                  <a:pt x="8661" y="12120"/>
                </a:cubicBezTo>
                <a:cubicBezTo>
                  <a:pt x="8804" y="12120"/>
                  <a:pt x="8959" y="12071"/>
                  <a:pt x="9004" y="12012"/>
                </a:cubicBezTo>
                <a:cubicBezTo>
                  <a:pt x="9023" y="11987"/>
                  <a:pt x="9037" y="11968"/>
                  <a:pt x="9048" y="1196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Farandole Title Cards.001.png" descr="Farandole Title Cards.0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68" y="926187"/>
            <a:ext cx="10479465" cy="5894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Move when your Melody plays!"/>
          <p:cNvSpPr txBox="1">
            <a:spLocks noGrp="1"/>
          </p:cNvSpPr>
          <p:nvPr>
            <p:ph type="title" idx="4294967295"/>
          </p:nvPr>
        </p:nvSpPr>
        <p:spPr>
          <a:xfrm>
            <a:off x="17869" y="78917"/>
            <a:ext cx="12272318" cy="899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363220">
              <a:spcBef>
                <a:spcPts val="1700"/>
              </a:spcBef>
              <a:defRPr sz="132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sz="5500"/>
              <a:t>Move when your Melody plays!</a:t>
            </a:r>
          </a:p>
        </p:txBody>
      </p:sp>
      <p:pic>
        <p:nvPicPr>
          <p:cNvPr id="268" name="Farandole Dance.mp4" descr="Farandole Danc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476" y="912921"/>
            <a:ext cx="10503048" cy="5907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66" fill="hold"/>
                                        <p:tgtEl>
                                          <p:spTgt spid="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6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Non-Locomotor Body Percussion Version"/>
          <p:cNvSpPr txBox="1">
            <a:spLocks noGrp="1"/>
          </p:cNvSpPr>
          <p:nvPr>
            <p:ph type="title" idx="4294967295"/>
          </p:nvPr>
        </p:nvSpPr>
        <p:spPr>
          <a:xfrm>
            <a:off x="17869" y="78917"/>
            <a:ext cx="12156263" cy="899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00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sz="4800"/>
              <a:t>Non-Locomotor Body Percussion Version</a:t>
            </a:r>
          </a:p>
        </p:txBody>
      </p:sp>
      <p:pic>
        <p:nvPicPr>
          <p:cNvPr id="271" name="Farandole Title Cards.002.png" descr="Farandole Title Cards.002.png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0354" y="1345361"/>
            <a:ext cx="334771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Farandole Title Cards.003.png" descr="Farandole Title Cards.003.png">
            <a:hlinkClick r:id="rId4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36334" y="2949215"/>
            <a:ext cx="3348208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Farandole Title Cards.004.png" descr="Farandole Title Cards.004.png">
            <a:hlinkClick r:id="rId6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1147" y="4638565"/>
            <a:ext cx="3345994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Screenshot 2025-07-12 at 5.37.18 PM.png" descr="Screenshot 2025-07-12 at 5.37.18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582" y="1005948"/>
            <a:ext cx="3973015" cy="4040814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https://youtube.com/playlist?list=PLlWLyQ0CPEJBP_WA8kF4XqmJyvGVe9BkS&amp;si=inmqrOrMPXIpmHl0"/>
          <p:cNvSpPr txBox="1"/>
          <p:nvPr/>
        </p:nvSpPr>
        <p:spPr>
          <a:xfrm>
            <a:off x="786645" y="5181442"/>
            <a:ext cx="4151747" cy="1121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normAutofit fontScale="92500"/>
          </a:bodyPr>
          <a:lstStyle>
            <a:lvl1pPr>
              <a:lnSpc>
                <a:spcPct val="80000"/>
              </a:lnSpc>
              <a:defRPr sz="5000" u="sng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  <a:hlinkClick r:id="" action="ppaction://noaction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Tx/>
              <a:buFontTx/>
              <a:buNone/>
              <a:tabLst/>
              <a:defRPr u="none"/>
            </a:pPr>
            <a:r>
              <a:rPr kumimoji="0" sz="2500" b="0" i="0" u="none" strike="noStrike" kern="0" cap="none" spc="0" normalizeH="0" baseline="0" noProof="0">
                <a:ln>
                  <a:noFill/>
                </a:ln>
                <a:solidFill>
                  <a:srgbClr val="34A5DA"/>
                </a:solidFill>
                <a:effectLst/>
                <a:uLnTx/>
                <a:uFillTx/>
                <a:latin typeface="DIN Condensed Bold"/>
                <a:sym typeface="DIN Condensed Bold"/>
                <a:hlinkClick r:id="" action="ppaction://noaction"/>
              </a:rPr>
              <a:t>https://youtube.com/playlist?list=PLlWLyQ0CPEJBP_WA8kF4XqmJyvGVe9BkS&amp;si=inmqrOrMPXIpmHl0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roup"/>
          <p:cNvGrpSpPr/>
          <p:nvPr/>
        </p:nvGrpSpPr>
        <p:grpSpPr>
          <a:xfrm>
            <a:off x="851347" y="1405739"/>
            <a:ext cx="4538208" cy="2384404"/>
            <a:chOff x="0" y="0"/>
            <a:chExt cx="9076414" cy="4768806"/>
          </a:xfrm>
        </p:grpSpPr>
        <p:pic>
          <p:nvPicPr>
            <p:cNvPr id="277" name="March of the Kings Sheet Music (dragged).pdf" descr="March of the Kings Sheet Music (dragged)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076415" cy="92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March of the Kings Sheet Music (dragged).pdf" descr="March of the Kings Sheet Music (dragged)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927161"/>
              <a:ext cx="9076415" cy="9261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March of the Kings Sheet Music (dragged).pdf" descr="March of the Kings Sheet Music (dragged).pd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835587"/>
              <a:ext cx="9076415" cy="9261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March of the Kings Sheet Music (dragged).pdf" descr="March of the Kings Sheet Music (dragged)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62749"/>
              <a:ext cx="9076415" cy="1003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March of the Kings Sheet Music (dragged).pdf" descr="March of the Kings Sheet Music (dragged).pd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3764854"/>
              <a:ext cx="9076415" cy="1003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3" name="Lesson Activity 3: Instrument Play Alongs"/>
          <p:cNvSpPr txBox="1">
            <a:spLocks noGrp="1"/>
          </p:cNvSpPr>
          <p:nvPr>
            <p:ph type="title" idx="4294967295"/>
          </p:nvPr>
        </p:nvSpPr>
        <p:spPr>
          <a:xfrm>
            <a:off x="205771" y="331909"/>
            <a:ext cx="11780459" cy="922845"/>
          </a:xfrm>
          <a:prstGeom prst="rect">
            <a:avLst/>
          </a:prstGeom>
        </p:spPr>
        <p:txBody>
          <a:bodyPr>
            <a:noAutofit/>
          </a:bodyPr>
          <a:lstStyle>
            <a:lvl1pPr defTabSz="742950">
              <a:spcBef>
                <a:spcPts val="3500"/>
              </a:spcBef>
              <a:defRPr sz="12600">
                <a:solidFill>
                  <a:schemeClr val="accent4">
                    <a:hueOff val="414058"/>
                    <a:satOff val="2144"/>
                    <a:lumOff val="10379"/>
                  </a:schemeClr>
                </a:solidFill>
              </a:defRPr>
            </a:lvl1pPr>
          </a:lstStyle>
          <a:p>
            <a:pPr algn="ctr"/>
            <a:r>
              <a:rPr sz="4500"/>
              <a:t>Lesson Activity 3: Instrument Play </a:t>
            </a:r>
            <a:r>
              <a:rPr sz="4500" err="1"/>
              <a:t>Alongs</a:t>
            </a:r>
            <a:endParaRPr sz="4500"/>
          </a:p>
        </p:txBody>
      </p:sp>
      <p:pic>
        <p:nvPicPr>
          <p:cNvPr id="284" name="bw100.jpg" descr="bw10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230415" y="3864512"/>
            <a:ext cx="3319560" cy="1996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4" extrusionOk="0">
                <a:moveTo>
                  <a:pt x="6518" y="0"/>
                </a:moveTo>
                <a:lnTo>
                  <a:pt x="6479" y="165"/>
                </a:lnTo>
                <a:cubicBezTo>
                  <a:pt x="6429" y="381"/>
                  <a:pt x="6430" y="1702"/>
                  <a:pt x="6479" y="1917"/>
                </a:cubicBezTo>
                <a:cubicBezTo>
                  <a:pt x="6505" y="2032"/>
                  <a:pt x="6554" y="2093"/>
                  <a:pt x="6645" y="2118"/>
                </a:cubicBezTo>
                <a:cubicBezTo>
                  <a:pt x="6716" y="2139"/>
                  <a:pt x="8188" y="2180"/>
                  <a:pt x="9916" y="2211"/>
                </a:cubicBezTo>
                <a:cubicBezTo>
                  <a:pt x="14334" y="2289"/>
                  <a:pt x="15021" y="2280"/>
                  <a:pt x="15103" y="2144"/>
                </a:cubicBezTo>
                <a:cubicBezTo>
                  <a:pt x="15157" y="2055"/>
                  <a:pt x="15168" y="1878"/>
                  <a:pt x="15171" y="1116"/>
                </a:cubicBezTo>
                <a:cubicBezTo>
                  <a:pt x="15174" y="457"/>
                  <a:pt x="15162" y="173"/>
                  <a:pt x="15126" y="114"/>
                </a:cubicBezTo>
                <a:cubicBezTo>
                  <a:pt x="15087" y="49"/>
                  <a:pt x="14172" y="29"/>
                  <a:pt x="10797" y="15"/>
                </a:cubicBezTo>
                <a:lnTo>
                  <a:pt x="7052" y="0"/>
                </a:lnTo>
                <a:lnTo>
                  <a:pt x="6518" y="0"/>
                </a:lnTo>
                <a:close/>
                <a:moveTo>
                  <a:pt x="6146" y="2269"/>
                </a:moveTo>
                <a:lnTo>
                  <a:pt x="6067" y="2415"/>
                </a:lnTo>
                <a:cubicBezTo>
                  <a:pt x="5997" y="2545"/>
                  <a:pt x="5990" y="2651"/>
                  <a:pt x="5990" y="3424"/>
                </a:cubicBezTo>
                <a:cubicBezTo>
                  <a:pt x="5990" y="4028"/>
                  <a:pt x="6004" y="4319"/>
                  <a:pt x="6039" y="4389"/>
                </a:cubicBezTo>
                <a:cubicBezTo>
                  <a:pt x="6110" y="4532"/>
                  <a:pt x="6030" y="4570"/>
                  <a:pt x="5654" y="4570"/>
                </a:cubicBezTo>
                <a:cubicBezTo>
                  <a:pt x="5253" y="4570"/>
                  <a:pt x="5249" y="4582"/>
                  <a:pt x="5246" y="5735"/>
                </a:cubicBezTo>
                <a:cubicBezTo>
                  <a:pt x="5244" y="6503"/>
                  <a:pt x="5252" y="6616"/>
                  <a:pt x="5314" y="6692"/>
                </a:cubicBezTo>
                <a:cubicBezTo>
                  <a:pt x="5430" y="6833"/>
                  <a:pt x="5919" y="6856"/>
                  <a:pt x="9936" y="6911"/>
                </a:cubicBezTo>
                <a:cubicBezTo>
                  <a:pt x="16262" y="6999"/>
                  <a:pt x="16088" y="6999"/>
                  <a:pt x="16155" y="6888"/>
                </a:cubicBezTo>
                <a:cubicBezTo>
                  <a:pt x="16187" y="6834"/>
                  <a:pt x="16226" y="6631"/>
                  <a:pt x="16240" y="6437"/>
                </a:cubicBezTo>
                <a:cubicBezTo>
                  <a:pt x="16280" y="5908"/>
                  <a:pt x="16249" y="4919"/>
                  <a:pt x="16189" y="4819"/>
                </a:cubicBezTo>
                <a:cubicBezTo>
                  <a:pt x="16156" y="4764"/>
                  <a:pt x="15998" y="4726"/>
                  <a:pt x="15745" y="4711"/>
                </a:cubicBezTo>
                <a:cubicBezTo>
                  <a:pt x="15430" y="4693"/>
                  <a:pt x="15363" y="4672"/>
                  <a:pt x="15414" y="4610"/>
                </a:cubicBezTo>
                <a:cubicBezTo>
                  <a:pt x="15533" y="4466"/>
                  <a:pt x="15593" y="3523"/>
                  <a:pt x="15526" y="2853"/>
                </a:cubicBezTo>
                <a:cubicBezTo>
                  <a:pt x="15480" y="2385"/>
                  <a:pt x="16026" y="2429"/>
                  <a:pt x="8659" y="2310"/>
                </a:cubicBezTo>
                <a:lnTo>
                  <a:pt x="6146" y="2269"/>
                </a:lnTo>
                <a:close/>
                <a:moveTo>
                  <a:pt x="12892" y="4651"/>
                </a:moveTo>
                <a:cubicBezTo>
                  <a:pt x="13275" y="4641"/>
                  <a:pt x="13902" y="4641"/>
                  <a:pt x="14286" y="4651"/>
                </a:cubicBezTo>
                <a:cubicBezTo>
                  <a:pt x="14669" y="4662"/>
                  <a:pt x="14356" y="4671"/>
                  <a:pt x="13589" y="4671"/>
                </a:cubicBezTo>
                <a:cubicBezTo>
                  <a:pt x="12822" y="4671"/>
                  <a:pt x="12508" y="4662"/>
                  <a:pt x="12892" y="4651"/>
                </a:cubicBezTo>
                <a:close/>
                <a:moveTo>
                  <a:pt x="4620" y="6980"/>
                </a:moveTo>
                <a:lnTo>
                  <a:pt x="4519" y="7148"/>
                </a:lnTo>
                <a:cubicBezTo>
                  <a:pt x="4420" y="7313"/>
                  <a:pt x="4419" y="7333"/>
                  <a:pt x="4419" y="8268"/>
                </a:cubicBezTo>
                <a:cubicBezTo>
                  <a:pt x="4419" y="9164"/>
                  <a:pt x="4423" y="9225"/>
                  <a:pt x="4502" y="9333"/>
                </a:cubicBezTo>
                <a:cubicBezTo>
                  <a:pt x="4578" y="9434"/>
                  <a:pt x="4735" y="9451"/>
                  <a:pt x="5952" y="9489"/>
                </a:cubicBezTo>
                <a:cubicBezTo>
                  <a:pt x="6703" y="9513"/>
                  <a:pt x="8353" y="9538"/>
                  <a:pt x="9618" y="9543"/>
                </a:cubicBezTo>
                <a:cubicBezTo>
                  <a:pt x="10884" y="9548"/>
                  <a:pt x="12485" y="9570"/>
                  <a:pt x="13176" y="9594"/>
                </a:cubicBezTo>
                <a:cubicBezTo>
                  <a:pt x="13867" y="9619"/>
                  <a:pt x="15010" y="9646"/>
                  <a:pt x="15715" y="9652"/>
                </a:cubicBezTo>
                <a:cubicBezTo>
                  <a:pt x="17299" y="9668"/>
                  <a:pt x="17175" y="9750"/>
                  <a:pt x="17195" y="8656"/>
                </a:cubicBezTo>
                <a:cubicBezTo>
                  <a:pt x="17214" y="7689"/>
                  <a:pt x="17184" y="7340"/>
                  <a:pt x="17072" y="7220"/>
                </a:cubicBezTo>
                <a:cubicBezTo>
                  <a:pt x="17000" y="7145"/>
                  <a:pt x="15961" y="7115"/>
                  <a:pt x="10803" y="7053"/>
                </a:cubicBezTo>
                <a:lnTo>
                  <a:pt x="4620" y="6980"/>
                </a:lnTo>
                <a:close/>
                <a:moveTo>
                  <a:pt x="4903" y="9676"/>
                </a:moveTo>
                <a:cubicBezTo>
                  <a:pt x="3966" y="9674"/>
                  <a:pt x="3555" y="9686"/>
                  <a:pt x="3520" y="9712"/>
                </a:cubicBezTo>
                <a:cubicBezTo>
                  <a:pt x="3452" y="9764"/>
                  <a:pt x="3410" y="9876"/>
                  <a:pt x="3376" y="10101"/>
                </a:cubicBezTo>
                <a:cubicBezTo>
                  <a:pt x="3311" y="10523"/>
                  <a:pt x="3284" y="11415"/>
                  <a:pt x="3330" y="11584"/>
                </a:cubicBezTo>
                <a:cubicBezTo>
                  <a:pt x="3351" y="11659"/>
                  <a:pt x="3387" y="11800"/>
                  <a:pt x="3410" y="11897"/>
                </a:cubicBezTo>
                <a:cubicBezTo>
                  <a:pt x="3435" y="11998"/>
                  <a:pt x="3493" y="12090"/>
                  <a:pt x="3543" y="12108"/>
                </a:cubicBezTo>
                <a:cubicBezTo>
                  <a:pt x="3652" y="12145"/>
                  <a:pt x="5195" y="12180"/>
                  <a:pt x="10662" y="12273"/>
                </a:cubicBezTo>
                <a:cubicBezTo>
                  <a:pt x="12952" y="12312"/>
                  <a:pt x="14861" y="12353"/>
                  <a:pt x="14904" y="12365"/>
                </a:cubicBezTo>
                <a:cubicBezTo>
                  <a:pt x="15068" y="12412"/>
                  <a:pt x="18008" y="12402"/>
                  <a:pt x="18053" y="12355"/>
                </a:cubicBezTo>
                <a:cubicBezTo>
                  <a:pt x="18149" y="12253"/>
                  <a:pt x="18183" y="11914"/>
                  <a:pt x="18183" y="11043"/>
                </a:cubicBezTo>
                <a:cubicBezTo>
                  <a:pt x="18183" y="10371"/>
                  <a:pt x="18169" y="10114"/>
                  <a:pt x="18127" y="10019"/>
                </a:cubicBezTo>
                <a:cubicBezTo>
                  <a:pt x="18075" y="9899"/>
                  <a:pt x="17997" y="9889"/>
                  <a:pt x="16665" y="9850"/>
                </a:cubicBezTo>
                <a:cubicBezTo>
                  <a:pt x="15891" y="9827"/>
                  <a:pt x="12638" y="9771"/>
                  <a:pt x="9436" y="9725"/>
                </a:cubicBezTo>
                <a:cubicBezTo>
                  <a:pt x="7300" y="9695"/>
                  <a:pt x="5839" y="9678"/>
                  <a:pt x="4903" y="9676"/>
                </a:cubicBezTo>
                <a:close/>
                <a:moveTo>
                  <a:pt x="5291" y="12674"/>
                </a:moveTo>
                <a:cubicBezTo>
                  <a:pt x="2640" y="12670"/>
                  <a:pt x="2910" y="12736"/>
                  <a:pt x="2799" y="13076"/>
                </a:cubicBezTo>
                <a:cubicBezTo>
                  <a:pt x="2743" y="13244"/>
                  <a:pt x="2730" y="13433"/>
                  <a:pt x="2733" y="14005"/>
                </a:cubicBezTo>
                <a:cubicBezTo>
                  <a:pt x="2737" y="14800"/>
                  <a:pt x="2796" y="15107"/>
                  <a:pt x="2965" y="15214"/>
                </a:cubicBezTo>
                <a:cubicBezTo>
                  <a:pt x="3020" y="15248"/>
                  <a:pt x="5046" y="15279"/>
                  <a:pt x="7784" y="15287"/>
                </a:cubicBezTo>
                <a:cubicBezTo>
                  <a:pt x="10382" y="15294"/>
                  <a:pt x="13295" y="15319"/>
                  <a:pt x="14256" y="15342"/>
                </a:cubicBezTo>
                <a:cubicBezTo>
                  <a:pt x="15217" y="15366"/>
                  <a:pt x="16616" y="15392"/>
                  <a:pt x="17366" y="15398"/>
                </a:cubicBezTo>
                <a:lnTo>
                  <a:pt x="18729" y="15411"/>
                </a:lnTo>
                <a:lnTo>
                  <a:pt x="18839" y="15252"/>
                </a:lnTo>
                <a:cubicBezTo>
                  <a:pt x="18948" y="15096"/>
                  <a:pt x="18949" y="15088"/>
                  <a:pt x="18963" y="14207"/>
                </a:cubicBezTo>
                <a:cubicBezTo>
                  <a:pt x="18977" y="13250"/>
                  <a:pt x="18954" y="13096"/>
                  <a:pt x="18763" y="12915"/>
                </a:cubicBezTo>
                <a:cubicBezTo>
                  <a:pt x="18635" y="12794"/>
                  <a:pt x="16173" y="12739"/>
                  <a:pt x="9040" y="12696"/>
                </a:cubicBezTo>
                <a:cubicBezTo>
                  <a:pt x="7384" y="12686"/>
                  <a:pt x="6175" y="12676"/>
                  <a:pt x="5291" y="12674"/>
                </a:cubicBezTo>
                <a:close/>
                <a:moveTo>
                  <a:pt x="17625" y="15628"/>
                </a:moveTo>
                <a:cubicBezTo>
                  <a:pt x="16102" y="15626"/>
                  <a:pt x="13815" y="15634"/>
                  <a:pt x="10731" y="15652"/>
                </a:cubicBezTo>
                <a:cubicBezTo>
                  <a:pt x="1616" y="15705"/>
                  <a:pt x="1613" y="15705"/>
                  <a:pt x="1532" y="15838"/>
                </a:cubicBezTo>
                <a:cubicBezTo>
                  <a:pt x="1338" y="16161"/>
                  <a:pt x="1314" y="18080"/>
                  <a:pt x="1501" y="18300"/>
                </a:cubicBezTo>
                <a:cubicBezTo>
                  <a:pt x="1530" y="18335"/>
                  <a:pt x="5351" y="18345"/>
                  <a:pt x="10746" y="18326"/>
                </a:cubicBezTo>
                <a:cubicBezTo>
                  <a:pt x="18272" y="18299"/>
                  <a:pt x="19957" y="18279"/>
                  <a:pt x="20025" y="18208"/>
                </a:cubicBezTo>
                <a:cubicBezTo>
                  <a:pt x="20162" y="18066"/>
                  <a:pt x="20198" y="17747"/>
                  <a:pt x="20177" y="16873"/>
                </a:cubicBezTo>
                <a:cubicBezTo>
                  <a:pt x="20157" y="16017"/>
                  <a:pt x="20114" y="15799"/>
                  <a:pt x="19937" y="15664"/>
                </a:cubicBezTo>
                <a:cubicBezTo>
                  <a:pt x="19908" y="15642"/>
                  <a:pt x="19148" y="15630"/>
                  <a:pt x="17625" y="15628"/>
                </a:cubicBezTo>
                <a:close/>
                <a:moveTo>
                  <a:pt x="3453" y="18897"/>
                </a:moveTo>
                <a:cubicBezTo>
                  <a:pt x="1494" y="18898"/>
                  <a:pt x="186" y="18907"/>
                  <a:pt x="174" y="18921"/>
                </a:cubicBezTo>
                <a:cubicBezTo>
                  <a:pt x="20" y="19105"/>
                  <a:pt x="0" y="19274"/>
                  <a:pt x="0" y="20391"/>
                </a:cubicBezTo>
                <a:cubicBezTo>
                  <a:pt x="0" y="21468"/>
                  <a:pt x="1" y="21488"/>
                  <a:pt x="88" y="21546"/>
                </a:cubicBezTo>
                <a:cubicBezTo>
                  <a:pt x="140" y="21580"/>
                  <a:pt x="4562" y="21600"/>
                  <a:pt x="10878" y="21593"/>
                </a:cubicBezTo>
                <a:lnTo>
                  <a:pt x="21580" y="21582"/>
                </a:lnTo>
                <a:lnTo>
                  <a:pt x="21591" y="20505"/>
                </a:lnTo>
                <a:cubicBezTo>
                  <a:pt x="21600" y="19533"/>
                  <a:pt x="21593" y="19406"/>
                  <a:pt x="21524" y="19219"/>
                </a:cubicBezTo>
                <a:cubicBezTo>
                  <a:pt x="21462" y="19051"/>
                  <a:pt x="21415" y="19004"/>
                  <a:pt x="21278" y="18976"/>
                </a:cubicBezTo>
                <a:cubicBezTo>
                  <a:pt x="21074" y="18935"/>
                  <a:pt x="9331" y="18892"/>
                  <a:pt x="3453" y="1889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5" name="rb109-8note-kidsplay-deskbells-01.jpg.jpeg" descr="rb109-8note-kidsplay-deskbells-01.jpg.jpe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67154" y="5667037"/>
            <a:ext cx="3484238" cy="831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48" extrusionOk="0">
                <a:moveTo>
                  <a:pt x="14919" y="0"/>
                </a:moveTo>
                <a:cubicBezTo>
                  <a:pt x="14734" y="0"/>
                  <a:pt x="14472" y="891"/>
                  <a:pt x="14472" y="1518"/>
                </a:cubicBezTo>
                <a:cubicBezTo>
                  <a:pt x="14472" y="1826"/>
                  <a:pt x="14463" y="1878"/>
                  <a:pt x="14384" y="1986"/>
                </a:cubicBezTo>
                <a:cubicBezTo>
                  <a:pt x="14279" y="2131"/>
                  <a:pt x="14133" y="2571"/>
                  <a:pt x="14123" y="2773"/>
                </a:cubicBezTo>
                <a:cubicBezTo>
                  <a:pt x="14118" y="2853"/>
                  <a:pt x="14096" y="3004"/>
                  <a:pt x="14072" y="3113"/>
                </a:cubicBezTo>
                <a:cubicBezTo>
                  <a:pt x="14049" y="3222"/>
                  <a:pt x="13985" y="3715"/>
                  <a:pt x="13930" y="4204"/>
                </a:cubicBezTo>
                <a:cubicBezTo>
                  <a:pt x="13875" y="4693"/>
                  <a:pt x="13812" y="5240"/>
                  <a:pt x="13791" y="5423"/>
                </a:cubicBezTo>
                <a:cubicBezTo>
                  <a:pt x="13769" y="5607"/>
                  <a:pt x="13696" y="5938"/>
                  <a:pt x="13626" y="6159"/>
                </a:cubicBezTo>
                <a:cubicBezTo>
                  <a:pt x="13505" y="6545"/>
                  <a:pt x="13315" y="7580"/>
                  <a:pt x="13315" y="7857"/>
                </a:cubicBezTo>
                <a:cubicBezTo>
                  <a:pt x="13315" y="7930"/>
                  <a:pt x="13308" y="8063"/>
                  <a:pt x="13301" y="8150"/>
                </a:cubicBezTo>
                <a:cubicBezTo>
                  <a:pt x="13288" y="8287"/>
                  <a:pt x="13281" y="8277"/>
                  <a:pt x="13243" y="8094"/>
                </a:cubicBezTo>
                <a:cubicBezTo>
                  <a:pt x="13219" y="7977"/>
                  <a:pt x="13193" y="7802"/>
                  <a:pt x="13185" y="7702"/>
                </a:cubicBezTo>
                <a:cubicBezTo>
                  <a:pt x="13177" y="7603"/>
                  <a:pt x="13151" y="7498"/>
                  <a:pt x="13127" y="7466"/>
                </a:cubicBezTo>
                <a:cubicBezTo>
                  <a:pt x="13103" y="7434"/>
                  <a:pt x="13077" y="7344"/>
                  <a:pt x="13071" y="7270"/>
                </a:cubicBezTo>
                <a:cubicBezTo>
                  <a:pt x="13064" y="7197"/>
                  <a:pt x="13008" y="7033"/>
                  <a:pt x="12945" y="6905"/>
                </a:cubicBezTo>
                <a:cubicBezTo>
                  <a:pt x="12883" y="6777"/>
                  <a:pt x="12828" y="6637"/>
                  <a:pt x="12824" y="6596"/>
                </a:cubicBezTo>
                <a:cubicBezTo>
                  <a:pt x="12819" y="6556"/>
                  <a:pt x="12795" y="6524"/>
                  <a:pt x="12771" y="6524"/>
                </a:cubicBezTo>
                <a:cubicBezTo>
                  <a:pt x="12717" y="6524"/>
                  <a:pt x="12677" y="6240"/>
                  <a:pt x="12677" y="5850"/>
                </a:cubicBezTo>
                <a:cubicBezTo>
                  <a:pt x="12677" y="5691"/>
                  <a:pt x="12655" y="5443"/>
                  <a:pt x="12628" y="5300"/>
                </a:cubicBezTo>
                <a:cubicBezTo>
                  <a:pt x="12582" y="5053"/>
                  <a:pt x="12568" y="5042"/>
                  <a:pt x="12370" y="5042"/>
                </a:cubicBezTo>
                <a:lnTo>
                  <a:pt x="12161" y="5042"/>
                </a:lnTo>
                <a:lnTo>
                  <a:pt x="12078" y="5413"/>
                </a:lnTo>
                <a:cubicBezTo>
                  <a:pt x="12013" y="5697"/>
                  <a:pt x="11993" y="5868"/>
                  <a:pt x="11993" y="6144"/>
                </a:cubicBezTo>
                <a:cubicBezTo>
                  <a:pt x="11993" y="6443"/>
                  <a:pt x="11978" y="6546"/>
                  <a:pt x="11905" y="6776"/>
                </a:cubicBezTo>
                <a:cubicBezTo>
                  <a:pt x="11764" y="7215"/>
                  <a:pt x="11526" y="8305"/>
                  <a:pt x="11509" y="8587"/>
                </a:cubicBezTo>
                <a:cubicBezTo>
                  <a:pt x="11500" y="8729"/>
                  <a:pt x="11480" y="8912"/>
                  <a:pt x="11463" y="8994"/>
                </a:cubicBezTo>
                <a:cubicBezTo>
                  <a:pt x="11436" y="9126"/>
                  <a:pt x="11392" y="9656"/>
                  <a:pt x="11397" y="9786"/>
                </a:cubicBezTo>
                <a:cubicBezTo>
                  <a:pt x="11401" y="9898"/>
                  <a:pt x="11270" y="10614"/>
                  <a:pt x="11219" y="10754"/>
                </a:cubicBezTo>
                <a:lnTo>
                  <a:pt x="11164" y="10908"/>
                </a:lnTo>
                <a:lnTo>
                  <a:pt x="11204" y="10517"/>
                </a:lnTo>
                <a:cubicBezTo>
                  <a:pt x="11226" y="10304"/>
                  <a:pt x="11253" y="10056"/>
                  <a:pt x="11264" y="9961"/>
                </a:cubicBezTo>
                <a:cubicBezTo>
                  <a:pt x="11276" y="9867"/>
                  <a:pt x="11285" y="9455"/>
                  <a:pt x="11285" y="9045"/>
                </a:cubicBezTo>
                <a:cubicBezTo>
                  <a:pt x="11285" y="8636"/>
                  <a:pt x="11276" y="8224"/>
                  <a:pt x="11264" y="8130"/>
                </a:cubicBezTo>
                <a:cubicBezTo>
                  <a:pt x="11253" y="8035"/>
                  <a:pt x="11225" y="7783"/>
                  <a:pt x="11203" y="7569"/>
                </a:cubicBezTo>
                <a:cubicBezTo>
                  <a:pt x="11162" y="7175"/>
                  <a:pt x="11138" y="7042"/>
                  <a:pt x="10963" y="6298"/>
                </a:cubicBezTo>
                <a:cubicBezTo>
                  <a:pt x="10857" y="5843"/>
                  <a:pt x="10789" y="5359"/>
                  <a:pt x="10789" y="5053"/>
                </a:cubicBezTo>
                <a:cubicBezTo>
                  <a:pt x="10789" y="4945"/>
                  <a:pt x="10778" y="4829"/>
                  <a:pt x="10765" y="4796"/>
                </a:cubicBezTo>
                <a:cubicBezTo>
                  <a:pt x="10752" y="4762"/>
                  <a:pt x="10742" y="4668"/>
                  <a:pt x="10742" y="4585"/>
                </a:cubicBezTo>
                <a:cubicBezTo>
                  <a:pt x="10742" y="4334"/>
                  <a:pt x="10592" y="3151"/>
                  <a:pt x="10548" y="3051"/>
                </a:cubicBezTo>
                <a:cubicBezTo>
                  <a:pt x="10525" y="3000"/>
                  <a:pt x="10506" y="2897"/>
                  <a:pt x="10506" y="2820"/>
                </a:cubicBezTo>
                <a:cubicBezTo>
                  <a:pt x="10506" y="2649"/>
                  <a:pt x="10381" y="2247"/>
                  <a:pt x="10269" y="2053"/>
                </a:cubicBezTo>
                <a:cubicBezTo>
                  <a:pt x="10214" y="1958"/>
                  <a:pt x="10171" y="1780"/>
                  <a:pt x="10140" y="1523"/>
                </a:cubicBezTo>
                <a:cubicBezTo>
                  <a:pt x="10114" y="1311"/>
                  <a:pt x="10080" y="1101"/>
                  <a:pt x="10065" y="1060"/>
                </a:cubicBezTo>
                <a:cubicBezTo>
                  <a:pt x="10050" y="1019"/>
                  <a:pt x="10031" y="865"/>
                  <a:pt x="10023" y="715"/>
                </a:cubicBezTo>
                <a:cubicBezTo>
                  <a:pt x="9998" y="257"/>
                  <a:pt x="9949" y="80"/>
                  <a:pt x="9835" y="26"/>
                </a:cubicBezTo>
                <a:cubicBezTo>
                  <a:pt x="9678" y="-48"/>
                  <a:pt x="9617" y="55"/>
                  <a:pt x="9489" y="602"/>
                </a:cubicBezTo>
                <a:cubicBezTo>
                  <a:pt x="9385" y="1043"/>
                  <a:pt x="9373" y="1143"/>
                  <a:pt x="9373" y="1528"/>
                </a:cubicBezTo>
                <a:cubicBezTo>
                  <a:pt x="9373" y="1922"/>
                  <a:pt x="9367" y="1967"/>
                  <a:pt x="9307" y="2022"/>
                </a:cubicBezTo>
                <a:cubicBezTo>
                  <a:pt x="9194" y="2126"/>
                  <a:pt x="9033" y="2872"/>
                  <a:pt x="8930" y="3772"/>
                </a:cubicBezTo>
                <a:cubicBezTo>
                  <a:pt x="8877" y="4225"/>
                  <a:pt x="8827" y="4706"/>
                  <a:pt x="8818" y="4842"/>
                </a:cubicBezTo>
                <a:cubicBezTo>
                  <a:pt x="8772" y="5481"/>
                  <a:pt x="8693" y="6032"/>
                  <a:pt x="8569" y="6576"/>
                </a:cubicBezTo>
                <a:cubicBezTo>
                  <a:pt x="8358" y="7503"/>
                  <a:pt x="8310" y="8023"/>
                  <a:pt x="8310" y="9375"/>
                </a:cubicBezTo>
                <a:cubicBezTo>
                  <a:pt x="8310" y="9909"/>
                  <a:pt x="8301" y="10280"/>
                  <a:pt x="8287" y="10280"/>
                </a:cubicBezTo>
                <a:cubicBezTo>
                  <a:pt x="8261" y="10280"/>
                  <a:pt x="8196" y="9799"/>
                  <a:pt x="8089" y="8798"/>
                </a:cubicBezTo>
                <a:cubicBezTo>
                  <a:pt x="8074" y="8662"/>
                  <a:pt x="8056" y="8527"/>
                  <a:pt x="8048" y="8500"/>
                </a:cubicBezTo>
                <a:cubicBezTo>
                  <a:pt x="8041" y="8473"/>
                  <a:pt x="8004" y="8255"/>
                  <a:pt x="7969" y="8016"/>
                </a:cubicBezTo>
                <a:cubicBezTo>
                  <a:pt x="7885" y="7457"/>
                  <a:pt x="7672" y="6586"/>
                  <a:pt x="7580" y="6427"/>
                </a:cubicBezTo>
                <a:cubicBezTo>
                  <a:pt x="7494" y="6277"/>
                  <a:pt x="7413" y="5999"/>
                  <a:pt x="7413" y="5850"/>
                </a:cubicBezTo>
                <a:cubicBezTo>
                  <a:pt x="7413" y="5791"/>
                  <a:pt x="7353" y="5497"/>
                  <a:pt x="7279" y="5197"/>
                </a:cubicBezTo>
                <a:cubicBezTo>
                  <a:pt x="7067" y="4329"/>
                  <a:pt x="6897" y="4318"/>
                  <a:pt x="6702" y="5156"/>
                </a:cubicBezTo>
                <a:cubicBezTo>
                  <a:pt x="6604" y="5576"/>
                  <a:pt x="6587" y="5707"/>
                  <a:pt x="6587" y="6035"/>
                </a:cubicBezTo>
                <a:cubicBezTo>
                  <a:pt x="6587" y="6384"/>
                  <a:pt x="6570" y="6494"/>
                  <a:pt x="6415" y="7142"/>
                </a:cubicBezTo>
                <a:cubicBezTo>
                  <a:pt x="6321" y="7537"/>
                  <a:pt x="6228" y="8009"/>
                  <a:pt x="6210" y="8191"/>
                </a:cubicBezTo>
                <a:lnTo>
                  <a:pt x="6178" y="8521"/>
                </a:lnTo>
                <a:lnTo>
                  <a:pt x="6147" y="8289"/>
                </a:lnTo>
                <a:cubicBezTo>
                  <a:pt x="6131" y="8161"/>
                  <a:pt x="6116" y="7990"/>
                  <a:pt x="6115" y="7908"/>
                </a:cubicBezTo>
                <a:cubicBezTo>
                  <a:pt x="6113" y="7553"/>
                  <a:pt x="5973" y="6627"/>
                  <a:pt x="5843" y="6102"/>
                </a:cubicBezTo>
                <a:cubicBezTo>
                  <a:pt x="5765" y="5790"/>
                  <a:pt x="5689" y="5537"/>
                  <a:pt x="5674" y="5536"/>
                </a:cubicBezTo>
                <a:cubicBezTo>
                  <a:pt x="5659" y="5536"/>
                  <a:pt x="5608" y="5216"/>
                  <a:pt x="5560" y="4826"/>
                </a:cubicBezTo>
                <a:cubicBezTo>
                  <a:pt x="5512" y="4437"/>
                  <a:pt x="5462" y="4073"/>
                  <a:pt x="5449" y="4013"/>
                </a:cubicBezTo>
                <a:cubicBezTo>
                  <a:pt x="5437" y="3954"/>
                  <a:pt x="5388" y="3659"/>
                  <a:pt x="5339" y="3360"/>
                </a:cubicBezTo>
                <a:cubicBezTo>
                  <a:pt x="5235" y="2722"/>
                  <a:pt x="5054" y="2116"/>
                  <a:pt x="4942" y="2027"/>
                </a:cubicBezTo>
                <a:cubicBezTo>
                  <a:pt x="4846" y="1952"/>
                  <a:pt x="4699" y="1603"/>
                  <a:pt x="4699" y="1451"/>
                </a:cubicBezTo>
                <a:cubicBezTo>
                  <a:pt x="4699" y="1391"/>
                  <a:pt x="4659" y="1174"/>
                  <a:pt x="4611" y="968"/>
                </a:cubicBezTo>
                <a:cubicBezTo>
                  <a:pt x="4527" y="608"/>
                  <a:pt x="4517" y="592"/>
                  <a:pt x="4366" y="592"/>
                </a:cubicBezTo>
                <a:cubicBezTo>
                  <a:pt x="4249" y="592"/>
                  <a:pt x="4195" y="640"/>
                  <a:pt x="4159" y="767"/>
                </a:cubicBezTo>
                <a:cubicBezTo>
                  <a:pt x="4087" y="1026"/>
                  <a:pt x="4014" y="1645"/>
                  <a:pt x="4014" y="1997"/>
                </a:cubicBezTo>
                <a:cubicBezTo>
                  <a:pt x="4014" y="2291"/>
                  <a:pt x="3959" y="2671"/>
                  <a:pt x="3916" y="2671"/>
                </a:cubicBezTo>
                <a:cubicBezTo>
                  <a:pt x="3875" y="2671"/>
                  <a:pt x="3772" y="3129"/>
                  <a:pt x="3728" y="3509"/>
                </a:cubicBezTo>
                <a:cubicBezTo>
                  <a:pt x="3703" y="3727"/>
                  <a:pt x="3672" y="3973"/>
                  <a:pt x="3660" y="4055"/>
                </a:cubicBezTo>
                <a:cubicBezTo>
                  <a:pt x="3628" y="4275"/>
                  <a:pt x="3518" y="5811"/>
                  <a:pt x="3518" y="6041"/>
                </a:cubicBezTo>
                <a:cubicBezTo>
                  <a:pt x="3518" y="6150"/>
                  <a:pt x="3506" y="6339"/>
                  <a:pt x="3491" y="6457"/>
                </a:cubicBezTo>
                <a:cubicBezTo>
                  <a:pt x="3467" y="6645"/>
                  <a:pt x="3339" y="7370"/>
                  <a:pt x="3305" y="7512"/>
                </a:cubicBezTo>
                <a:cubicBezTo>
                  <a:pt x="3285" y="7596"/>
                  <a:pt x="3196" y="8432"/>
                  <a:pt x="3167" y="8804"/>
                </a:cubicBezTo>
                <a:cubicBezTo>
                  <a:pt x="3137" y="9203"/>
                  <a:pt x="3130" y="10443"/>
                  <a:pt x="3159" y="10517"/>
                </a:cubicBezTo>
                <a:cubicBezTo>
                  <a:pt x="3169" y="10543"/>
                  <a:pt x="3179" y="10731"/>
                  <a:pt x="3182" y="10939"/>
                </a:cubicBezTo>
                <a:cubicBezTo>
                  <a:pt x="3185" y="11146"/>
                  <a:pt x="3199" y="11438"/>
                  <a:pt x="3213" y="11582"/>
                </a:cubicBezTo>
                <a:cubicBezTo>
                  <a:pt x="3227" y="11726"/>
                  <a:pt x="3235" y="11967"/>
                  <a:pt x="3230" y="12122"/>
                </a:cubicBezTo>
                <a:lnTo>
                  <a:pt x="3222" y="12405"/>
                </a:lnTo>
                <a:lnTo>
                  <a:pt x="3180" y="12076"/>
                </a:lnTo>
                <a:cubicBezTo>
                  <a:pt x="3126" y="11661"/>
                  <a:pt x="2944" y="10911"/>
                  <a:pt x="2876" y="10820"/>
                </a:cubicBezTo>
                <a:cubicBezTo>
                  <a:pt x="2782" y="10696"/>
                  <a:pt x="2631" y="10079"/>
                  <a:pt x="2585" y="9637"/>
                </a:cubicBezTo>
                <a:cubicBezTo>
                  <a:pt x="2568" y="9473"/>
                  <a:pt x="2529" y="9227"/>
                  <a:pt x="2498" y="9087"/>
                </a:cubicBezTo>
                <a:cubicBezTo>
                  <a:pt x="2467" y="8946"/>
                  <a:pt x="2406" y="8533"/>
                  <a:pt x="2363" y="8171"/>
                </a:cubicBezTo>
                <a:cubicBezTo>
                  <a:pt x="2320" y="7809"/>
                  <a:pt x="2276" y="7512"/>
                  <a:pt x="2266" y="7512"/>
                </a:cubicBezTo>
                <a:cubicBezTo>
                  <a:pt x="2255" y="7512"/>
                  <a:pt x="2239" y="7421"/>
                  <a:pt x="2230" y="7306"/>
                </a:cubicBezTo>
                <a:cubicBezTo>
                  <a:pt x="2212" y="7066"/>
                  <a:pt x="2080" y="6534"/>
                  <a:pt x="2037" y="6529"/>
                </a:cubicBezTo>
                <a:cubicBezTo>
                  <a:pt x="2021" y="6528"/>
                  <a:pt x="1970" y="6437"/>
                  <a:pt x="1924" y="6329"/>
                </a:cubicBezTo>
                <a:cubicBezTo>
                  <a:pt x="1878" y="6220"/>
                  <a:pt x="1824" y="6128"/>
                  <a:pt x="1805" y="6128"/>
                </a:cubicBezTo>
                <a:cubicBezTo>
                  <a:pt x="1753" y="6128"/>
                  <a:pt x="1661" y="5676"/>
                  <a:pt x="1645" y="5341"/>
                </a:cubicBezTo>
                <a:cubicBezTo>
                  <a:pt x="1623" y="4872"/>
                  <a:pt x="1484" y="4549"/>
                  <a:pt x="1308" y="4549"/>
                </a:cubicBezTo>
                <a:cubicBezTo>
                  <a:pt x="1186" y="4549"/>
                  <a:pt x="1149" y="4592"/>
                  <a:pt x="1069" y="4837"/>
                </a:cubicBezTo>
                <a:cubicBezTo>
                  <a:pt x="936" y="5240"/>
                  <a:pt x="898" y="5507"/>
                  <a:pt x="898" y="6030"/>
                </a:cubicBezTo>
                <a:cubicBezTo>
                  <a:pt x="898" y="6456"/>
                  <a:pt x="889" y="6512"/>
                  <a:pt x="738" y="7126"/>
                </a:cubicBezTo>
                <a:cubicBezTo>
                  <a:pt x="574" y="7795"/>
                  <a:pt x="503" y="8370"/>
                  <a:pt x="448" y="9467"/>
                </a:cubicBezTo>
                <a:cubicBezTo>
                  <a:pt x="436" y="9699"/>
                  <a:pt x="416" y="9975"/>
                  <a:pt x="403" y="10080"/>
                </a:cubicBezTo>
                <a:cubicBezTo>
                  <a:pt x="389" y="10184"/>
                  <a:pt x="378" y="10395"/>
                  <a:pt x="378" y="10548"/>
                </a:cubicBezTo>
                <a:cubicBezTo>
                  <a:pt x="377" y="11045"/>
                  <a:pt x="314" y="11604"/>
                  <a:pt x="211" y="12035"/>
                </a:cubicBezTo>
                <a:cubicBezTo>
                  <a:pt x="68" y="12634"/>
                  <a:pt x="13" y="13286"/>
                  <a:pt x="17" y="14335"/>
                </a:cubicBezTo>
                <a:cubicBezTo>
                  <a:pt x="18" y="14797"/>
                  <a:pt x="27" y="15364"/>
                  <a:pt x="36" y="15600"/>
                </a:cubicBezTo>
                <a:cubicBezTo>
                  <a:pt x="47" y="15875"/>
                  <a:pt x="43" y="16070"/>
                  <a:pt x="27" y="16140"/>
                </a:cubicBezTo>
                <a:cubicBezTo>
                  <a:pt x="-20" y="16335"/>
                  <a:pt x="-3" y="17679"/>
                  <a:pt x="55" y="18420"/>
                </a:cubicBezTo>
                <a:cubicBezTo>
                  <a:pt x="98" y="18971"/>
                  <a:pt x="134" y="19205"/>
                  <a:pt x="247" y="19680"/>
                </a:cubicBezTo>
                <a:cubicBezTo>
                  <a:pt x="323" y="20001"/>
                  <a:pt x="398" y="20262"/>
                  <a:pt x="415" y="20262"/>
                </a:cubicBezTo>
                <a:cubicBezTo>
                  <a:pt x="431" y="20262"/>
                  <a:pt x="449" y="20298"/>
                  <a:pt x="453" y="20339"/>
                </a:cubicBezTo>
                <a:cubicBezTo>
                  <a:pt x="465" y="20456"/>
                  <a:pt x="616" y="20735"/>
                  <a:pt x="732" y="20858"/>
                </a:cubicBezTo>
                <a:cubicBezTo>
                  <a:pt x="790" y="20921"/>
                  <a:pt x="860" y="21025"/>
                  <a:pt x="886" y="21085"/>
                </a:cubicBezTo>
                <a:cubicBezTo>
                  <a:pt x="947" y="21226"/>
                  <a:pt x="1910" y="21203"/>
                  <a:pt x="1945" y="21059"/>
                </a:cubicBezTo>
                <a:cubicBezTo>
                  <a:pt x="1958" y="21004"/>
                  <a:pt x="2009" y="20956"/>
                  <a:pt x="2058" y="20956"/>
                </a:cubicBezTo>
                <a:cubicBezTo>
                  <a:pt x="2107" y="20956"/>
                  <a:pt x="2176" y="20904"/>
                  <a:pt x="2213" y="20843"/>
                </a:cubicBezTo>
                <a:cubicBezTo>
                  <a:pt x="2298" y="20699"/>
                  <a:pt x="2528" y="20261"/>
                  <a:pt x="2574" y="20154"/>
                </a:cubicBezTo>
                <a:cubicBezTo>
                  <a:pt x="2593" y="20108"/>
                  <a:pt x="2661" y="19956"/>
                  <a:pt x="2726" y="19819"/>
                </a:cubicBezTo>
                <a:cubicBezTo>
                  <a:pt x="3053" y="19130"/>
                  <a:pt x="3211" y="18531"/>
                  <a:pt x="3349" y="17447"/>
                </a:cubicBezTo>
                <a:cubicBezTo>
                  <a:pt x="3403" y="17026"/>
                  <a:pt x="3446" y="16626"/>
                  <a:pt x="3446" y="16557"/>
                </a:cubicBezTo>
                <a:cubicBezTo>
                  <a:pt x="3446" y="16488"/>
                  <a:pt x="3463" y="16306"/>
                  <a:pt x="3482" y="16151"/>
                </a:cubicBezTo>
                <a:cubicBezTo>
                  <a:pt x="3501" y="15995"/>
                  <a:pt x="3518" y="15764"/>
                  <a:pt x="3518" y="15641"/>
                </a:cubicBezTo>
                <a:cubicBezTo>
                  <a:pt x="3518" y="15374"/>
                  <a:pt x="3535" y="15367"/>
                  <a:pt x="3612" y="15595"/>
                </a:cubicBezTo>
                <a:cubicBezTo>
                  <a:pt x="3644" y="15690"/>
                  <a:pt x="3730" y="15815"/>
                  <a:pt x="3802" y="15878"/>
                </a:cubicBezTo>
                <a:cubicBezTo>
                  <a:pt x="3873" y="15941"/>
                  <a:pt x="3973" y="16061"/>
                  <a:pt x="4025" y="16146"/>
                </a:cubicBezTo>
                <a:cubicBezTo>
                  <a:pt x="4149" y="16347"/>
                  <a:pt x="4386" y="16354"/>
                  <a:pt x="4481" y="16156"/>
                </a:cubicBezTo>
                <a:cubicBezTo>
                  <a:pt x="4601" y="15905"/>
                  <a:pt x="4651" y="15563"/>
                  <a:pt x="4651" y="14983"/>
                </a:cubicBezTo>
                <a:lnTo>
                  <a:pt x="4651" y="14473"/>
                </a:lnTo>
                <a:lnTo>
                  <a:pt x="4758" y="14355"/>
                </a:lnTo>
                <a:cubicBezTo>
                  <a:pt x="4816" y="14289"/>
                  <a:pt x="4896" y="14232"/>
                  <a:pt x="4935" y="14232"/>
                </a:cubicBezTo>
                <a:cubicBezTo>
                  <a:pt x="4974" y="14232"/>
                  <a:pt x="5030" y="14181"/>
                  <a:pt x="5059" y="14118"/>
                </a:cubicBezTo>
                <a:cubicBezTo>
                  <a:pt x="5170" y="13878"/>
                  <a:pt x="5195" y="13841"/>
                  <a:pt x="5229" y="13841"/>
                </a:cubicBezTo>
                <a:cubicBezTo>
                  <a:pt x="5249" y="13841"/>
                  <a:pt x="5284" y="13801"/>
                  <a:pt x="5307" y="13753"/>
                </a:cubicBezTo>
                <a:cubicBezTo>
                  <a:pt x="5368" y="13622"/>
                  <a:pt x="5458" y="13457"/>
                  <a:pt x="5531" y="13347"/>
                </a:cubicBezTo>
                <a:lnTo>
                  <a:pt x="5596" y="13249"/>
                </a:lnTo>
                <a:lnTo>
                  <a:pt x="5596" y="13995"/>
                </a:lnTo>
                <a:cubicBezTo>
                  <a:pt x="5596" y="14520"/>
                  <a:pt x="5584" y="14811"/>
                  <a:pt x="5556" y="14988"/>
                </a:cubicBezTo>
                <a:cubicBezTo>
                  <a:pt x="5524" y="15192"/>
                  <a:pt x="5516" y="15515"/>
                  <a:pt x="5515" y="16742"/>
                </a:cubicBezTo>
                <a:cubicBezTo>
                  <a:pt x="5512" y="18240"/>
                  <a:pt x="5513" y="18255"/>
                  <a:pt x="5577" y="18610"/>
                </a:cubicBezTo>
                <a:cubicBezTo>
                  <a:pt x="5613" y="18807"/>
                  <a:pt x="5642" y="19003"/>
                  <a:pt x="5642" y="19047"/>
                </a:cubicBezTo>
                <a:cubicBezTo>
                  <a:pt x="5643" y="19153"/>
                  <a:pt x="5795" y="19768"/>
                  <a:pt x="5821" y="19768"/>
                </a:cubicBezTo>
                <a:cubicBezTo>
                  <a:pt x="5831" y="19768"/>
                  <a:pt x="5867" y="19879"/>
                  <a:pt x="5900" y="20010"/>
                </a:cubicBezTo>
                <a:cubicBezTo>
                  <a:pt x="5963" y="20255"/>
                  <a:pt x="6277" y="20956"/>
                  <a:pt x="6324" y="20956"/>
                </a:cubicBezTo>
                <a:cubicBezTo>
                  <a:pt x="6339" y="20956"/>
                  <a:pt x="6350" y="20995"/>
                  <a:pt x="6350" y="21044"/>
                </a:cubicBezTo>
                <a:cubicBezTo>
                  <a:pt x="6350" y="21180"/>
                  <a:pt x="6515" y="21257"/>
                  <a:pt x="6929" y="21316"/>
                </a:cubicBezTo>
                <a:cubicBezTo>
                  <a:pt x="7286" y="21368"/>
                  <a:pt x="7593" y="21255"/>
                  <a:pt x="7661" y="21049"/>
                </a:cubicBezTo>
                <a:cubicBezTo>
                  <a:pt x="7674" y="21010"/>
                  <a:pt x="7722" y="20955"/>
                  <a:pt x="7767" y="20925"/>
                </a:cubicBezTo>
                <a:cubicBezTo>
                  <a:pt x="7890" y="20845"/>
                  <a:pt x="7990" y="20735"/>
                  <a:pt x="8003" y="20668"/>
                </a:cubicBezTo>
                <a:cubicBezTo>
                  <a:pt x="8023" y="20570"/>
                  <a:pt x="8162" y="20262"/>
                  <a:pt x="8187" y="20262"/>
                </a:cubicBezTo>
                <a:cubicBezTo>
                  <a:pt x="8261" y="20262"/>
                  <a:pt x="8712" y="18662"/>
                  <a:pt x="8712" y="18399"/>
                </a:cubicBezTo>
                <a:cubicBezTo>
                  <a:pt x="8712" y="18337"/>
                  <a:pt x="8719" y="18286"/>
                  <a:pt x="8729" y="18286"/>
                </a:cubicBezTo>
                <a:cubicBezTo>
                  <a:pt x="8752" y="18285"/>
                  <a:pt x="8807" y="17799"/>
                  <a:pt x="8807" y="17591"/>
                </a:cubicBezTo>
                <a:cubicBezTo>
                  <a:pt x="8807" y="17503"/>
                  <a:pt x="8812" y="17403"/>
                  <a:pt x="8820" y="17370"/>
                </a:cubicBezTo>
                <a:cubicBezTo>
                  <a:pt x="8828" y="17337"/>
                  <a:pt x="8833" y="16942"/>
                  <a:pt x="8830" y="16490"/>
                </a:cubicBezTo>
                <a:cubicBezTo>
                  <a:pt x="8827" y="16038"/>
                  <a:pt x="8824" y="15556"/>
                  <a:pt x="8824" y="15420"/>
                </a:cubicBezTo>
                <a:cubicBezTo>
                  <a:pt x="8823" y="15284"/>
                  <a:pt x="8831" y="14987"/>
                  <a:pt x="8840" y="14762"/>
                </a:cubicBezTo>
                <a:cubicBezTo>
                  <a:pt x="8851" y="14502"/>
                  <a:pt x="8847" y="14330"/>
                  <a:pt x="8831" y="14288"/>
                </a:cubicBezTo>
                <a:cubicBezTo>
                  <a:pt x="8817" y="14252"/>
                  <a:pt x="8807" y="14136"/>
                  <a:pt x="8807" y="14031"/>
                </a:cubicBezTo>
                <a:cubicBezTo>
                  <a:pt x="8807" y="13925"/>
                  <a:pt x="8795" y="13841"/>
                  <a:pt x="8782" y="13841"/>
                </a:cubicBezTo>
                <a:cubicBezTo>
                  <a:pt x="8769" y="13841"/>
                  <a:pt x="8759" y="13751"/>
                  <a:pt x="8759" y="13640"/>
                </a:cubicBezTo>
                <a:cubicBezTo>
                  <a:pt x="8759" y="13472"/>
                  <a:pt x="8766" y="13451"/>
                  <a:pt x="8804" y="13537"/>
                </a:cubicBezTo>
                <a:cubicBezTo>
                  <a:pt x="8829" y="13593"/>
                  <a:pt x="8914" y="13640"/>
                  <a:pt x="8993" y="13640"/>
                </a:cubicBezTo>
                <a:cubicBezTo>
                  <a:pt x="9072" y="13640"/>
                  <a:pt x="9155" y="13680"/>
                  <a:pt x="9178" y="13727"/>
                </a:cubicBezTo>
                <a:cubicBezTo>
                  <a:pt x="9200" y="13775"/>
                  <a:pt x="9257" y="13862"/>
                  <a:pt x="9303" y="13923"/>
                </a:cubicBezTo>
                <a:cubicBezTo>
                  <a:pt x="9409" y="14062"/>
                  <a:pt x="10120" y="14076"/>
                  <a:pt x="10140" y="13938"/>
                </a:cubicBezTo>
                <a:cubicBezTo>
                  <a:pt x="10148" y="13884"/>
                  <a:pt x="10195" y="13841"/>
                  <a:pt x="10244" y="13841"/>
                </a:cubicBezTo>
                <a:cubicBezTo>
                  <a:pt x="10306" y="13841"/>
                  <a:pt x="10407" y="13683"/>
                  <a:pt x="10568" y="13336"/>
                </a:cubicBezTo>
                <a:cubicBezTo>
                  <a:pt x="10696" y="13059"/>
                  <a:pt x="10804" y="12789"/>
                  <a:pt x="10808" y="12740"/>
                </a:cubicBezTo>
                <a:cubicBezTo>
                  <a:pt x="10813" y="12690"/>
                  <a:pt x="10824" y="12652"/>
                  <a:pt x="10833" y="12652"/>
                </a:cubicBezTo>
                <a:cubicBezTo>
                  <a:pt x="10858" y="12652"/>
                  <a:pt x="10824" y="14056"/>
                  <a:pt x="10791" y="14381"/>
                </a:cubicBezTo>
                <a:cubicBezTo>
                  <a:pt x="10721" y="15073"/>
                  <a:pt x="10648" y="16298"/>
                  <a:pt x="10647" y="16809"/>
                </a:cubicBezTo>
                <a:cubicBezTo>
                  <a:pt x="10647" y="17476"/>
                  <a:pt x="10704" y="18247"/>
                  <a:pt x="10780" y="18589"/>
                </a:cubicBezTo>
                <a:cubicBezTo>
                  <a:pt x="10811" y="18728"/>
                  <a:pt x="10837" y="18891"/>
                  <a:pt x="10837" y="18955"/>
                </a:cubicBezTo>
                <a:cubicBezTo>
                  <a:pt x="10837" y="19019"/>
                  <a:pt x="10866" y="19152"/>
                  <a:pt x="10902" y="19248"/>
                </a:cubicBezTo>
                <a:cubicBezTo>
                  <a:pt x="10938" y="19344"/>
                  <a:pt x="11014" y="19608"/>
                  <a:pt x="11071" y="19840"/>
                </a:cubicBezTo>
                <a:cubicBezTo>
                  <a:pt x="11129" y="20072"/>
                  <a:pt x="11184" y="20262"/>
                  <a:pt x="11194" y="20262"/>
                </a:cubicBezTo>
                <a:cubicBezTo>
                  <a:pt x="11204" y="20262"/>
                  <a:pt x="11251" y="20373"/>
                  <a:pt x="11299" y="20509"/>
                </a:cubicBezTo>
                <a:cubicBezTo>
                  <a:pt x="11347" y="20645"/>
                  <a:pt x="11430" y="20810"/>
                  <a:pt x="11483" y="20874"/>
                </a:cubicBezTo>
                <a:cubicBezTo>
                  <a:pt x="11536" y="20938"/>
                  <a:pt x="11590" y="21021"/>
                  <a:pt x="11603" y="21059"/>
                </a:cubicBezTo>
                <a:cubicBezTo>
                  <a:pt x="11616" y="21097"/>
                  <a:pt x="11702" y="21184"/>
                  <a:pt x="11793" y="21255"/>
                </a:cubicBezTo>
                <a:cubicBezTo>
                  <a:pt x="11884" y="21325"/>
                  <a:pt x="11968" y="21420"/>
                  <a:pt x="11981" y="21466"/>
                </a:cubicBezTo>
                <a:cubicBezTo>
                  <a:pt x="11997" y="21525"/>
                  <a:pt x="12193" y="21552"/>
                  <a:pt x="12387" y="21548"/>
                </a:cubicBezTo>
                <a:cubicBezTo>
                  <a:pt x="12582" y="21544"/>
                  <a:pt x="12776" y="21510"/>
                  <a:pt x="12784" y="21450"/>
                </a:cubicBezTo>
                <a:cubicBezTo>
                  <a:pt x="12792" y="21396"/>
                  <a:pt x="12832" y="21352"/>
                  <a:pt x="12872" y="21352"/>
                </a:cubicBezTo>
                <a:cubicBezTo>
                  <a:pt x="13075" y="21352"/>
                  <a:pt x="13570" y="20435"/>
                  <a:pt x="13691" y="19835"/>
                </a:cubicBezTo>
                <a:cubicBezTo>
                  <a:pt x="13723" y="19677"/>
                  <a:pt x="13794" y="19368"/>
                  <a:pt x="13850" y="19150"/>
                </a:cubicBezTo>
                <a:cubicBezTo>
                  <a:pt x="13905" y="18933"/>
                  <a:pt x="13963" y="18601"/>
                  <a:pt x="13978" y="18415"/>
                </a:cubicBezTo>
                <a:cubicBezTo>
                  <a:pt x="14015" y="17936"/>
                  <a:pt x="13984" y="13917"/>
                  <a:pt x="13938" y="13455"/>
                </a:cubicBezTo>
                <a:cubicBezTo>
                  <a:pt x="13920" y="13270"/>
                  <a:pt x="13908" y="13103"/>
                  <a:pt x="13912" y="13084"/>
                </a:cubicBezTo>
                <a:cubicBezTo>
                  <a:pt x="13917" y="13066"/>
                  <a:pt x="13989" y="13191"/>
                  <a:pt x="14072" y="13362"/>
                </a:cubicBezTo>
                <a:cubicBezTo>
                  <a:pt x="14156" y="13533"/>
                  <a:pt x="14245" y="13705"/>
                  <a:pt x="14271" y="13748"/>
                </a:cubicBezTo>
                <a:cubicBezTo>
                  <a:pt x="14391" y="13945"/>
                  <a:pt x="15032" y="14107"/>
                  <a:pt x="15070" y="13949"/>
                </a:cubicBezTo>
                <a:cubicBezTo>
                  <a:pt x="15084" y="13889"/>
                  <a:pt x="15167" y="13841"/>
                  <a:pt x="15256" y="13841"/>
                </a:cubicBezTo>
                <a:cubicBezTo>
                  <a:pt x="15347" y="13841"/>
                  <a:pt x="15417" y="13794"/>
                  <a:pt x="15417" y="13738"/>
                </a:cubicBezTo>
                <a:cubicBezTo>
                  <a:pt x="15417" y="13683"/>
                  <a:pt x="15434" y="13640"/>
                  <a:pt x="15457" y="13640"/>
                </a:cubicBezTo>
                <a:cubicBezTo>
                  <a:pt x="15561" y="13639"/>
                  <a:pt x="15992" y="12457"/>
                  <a:pt x="16016" y="12107"/>
                </a:cubicBezTo>
                <a:cubicBezTo>
                  <a:pt x="16024" y="11998"/>
                  <a:pt x="16051" y="11802"/>
                  <a:pt x="16075" y="11669"/>
                </a:cubicBezTo>
                <a:lnTo>
                  <a:pt x="16119" y="11428"/>
                </a:lnTo>
                <a:lnTo>
                  <a:pt x="16096" y="11865"/>
                </a:lnTo>
                <a:cubicBezTo>
                  <a:pt x="16083" y="12107"/>
                  <a:pt x="16068" y="12529"/>
                  <a:pt x="16062" y="12801"/>
                </a:cubicBezTo>
                <a:cubicBezTo>
                  <a:pt x="16055" y="13073"/>
                  <a:pt x="16040" y="13336"/>
                  <a:pt x="16029" y="13388"/>
                </a:cubicBezTo>
                <a:cubicBezTo>
                  <a:pt x="16017" y="13439"/>
                  <a:pt x="16006" y="13592"/>
                  <a:pt x="16006" y="13727"/>
                </a:cubicBezTo>
                <a:cubicBezTo>
                  <a:pt x="16006" y="13862"/>
                  <a:pt x="15987" y="14155"/>
                  <a:pt x="15963" y="14376"/>
                </a:cubicBezTo>
                <a:cubicBezTo>
                  <a:pt x="15783" y="16054"/>
                  <a:pt x="15846" y="17305"/>
                  <a:pt x="16181" y="18641"/>
                </a:cubicBezTo>
                <a:cubicBezTo>
                  <a:pt x="16393" y="19489"/>
                  <a:pt x="16422" y="19567"/>
                  <a:pt x="16734" y="20205"/>
                </a:cubicBezTo>
                <a:cubicBezTo>
                  <a:pt x="17033" y="20817"/>
                  <a:pt x="17126" y="20956"/>
                  <a:pt x="17240" y="20956"/>
                </a:cubicBezTo>
                <a:cubicBezTo>
                  <a:pt x="17287" y="20956"/>
                  <a:pt x="17333" y="21000"/>
                  <a:pt x="17341" y="21054"/>
                </a:cubicBezTo>
                <a:cubicBezTo>
                  <a:pt x="17350" y="21114"/>
                  <a:pt x="17514" y="21152"/>
                  <a:pt x="17754" y="21152"/>
                </a:cubicBezTo>
                <a:cubicBezTo>
                  <a:pt x="17994" y="21152"/>
                  <a:pt x="18158" y="21114"/>
                  <a:pt x="18167" y="21054"/>
                </a:cubicBezTo>
                <a:cubicBezTo>
                  <a:pt x="18175" y="21000"/>
                  <a:pt x="18223" y="20956"/>
                  <a:pt x="18274" y="20956"/>
                </a:cubicBezTo>
                <a:cubicBezTo>
                  <a:pt x="18324" y="20956"/>
                  <a:pt x="18411" y="20869"/>
                  <a:pt x="18467" y="20766"/>
                </a:cubicBezTo>
                <a:cubicBezTo>
                  <a:pt x="18522" y="20662"/>
                  <a:pt x="18616" y="20502"/>
                  <a:pt x="18674" y="20406"/>
                </a:cubicBezTo>
                <a:cubicBezTo>
                  <a:pt x="18733" y="20309"/>
                  <a:pt x="18808" y="20128"/>
                  <a:pt x="18840" y="20010"/>
                </a:cubicBezTo>
                <a:cubicBezTo>
                  <a:pt x="18873" y="19891"/>
                  <a:pt x="18928" y="19715"/>
                  <a:pt x="18964" y="19619"/>
                </a:cubicBezTo>
                <a:cubicBezTo>
                  <a:pt x="19076" y="19322"/>
                  <a:pt x="19195" y="18458"/>
                  <a:pt x="19221" y="17766"/>
                </a:cubicBezTo>
                <a:cubicBezTo>
                  <a:pt x="19256" y="16819"/>
                  <a:pt x="19244" y="16037"/>
                  <a:pt x="19189" y="15749"/>
                </a:cubicBezTo>
                <a:cubicBezTo>
                  <a:pt x="19152" y="15553"/>
                  <a:pt x="19213" y="15497"/>
                  <a:pt x="19290" y="15657"/>
                </a:cubicBezTo>
                <a:cubicBezTo>
                  <a:pt x="19329" y="15739"/>
                  <a:pt x="19411" y="15835"/>
                  <a:pt x="19472" y="15873"/>
                </a:cubicBezTo>
                <a:cubicBezTo>
                  <a:pt x="19533" y="15911"/>
                  <a:pt x="19620" y="16011"/>
                  <a:pt x="19666" y="16094"/>
                </a:cubicBezTo>
                <a:cubicBezTo>
                  <a:pt x="19726" y="16204"/>
                  <a:pt x="19860" y="16259"/>
                  <a:pt x="20155" y="16290"/>
                </a:cubicBezTo>
                <a:cubicBezTo>
                  <a:pt x="20550" y="16331"/>
                  <a:pt x="20568" y="16324"/>
                  <a:pt x="20757" y="16058"/>
                </a:cubicBezTo>
                <a:cubicBezTo>
                  <a:pt x="21010" y="15703"/>
                  <a:pt x="21046" y="15640"/>
                  <a:pt x="21196" y="15250"/>
                </a:cubicBezTo>
                <a:cubicBezTo>
                  <a:pt x="21359" y="14824"/>
                  <a:pt x="21451" y="14415"/>
                  <a:pt x="21471" y="14041"/>
                </a:cubicBezTo>
                <a:cubicBezTo>
                  <a:pt x="21480" y="13875"/>
                  <a:pt x="21497" y="13717"/>
                  <a:pt x="21509" y="13686"/>
                </a:cubicBezTo>
                <a:cubicBezTo>
                  <a:pt x="21539" y="13610"/>
                  <a:pt x="21536" y="12384"/>
                  <a:pt x="21507" y="12307"/>
                </a:cubicBezTo>
                <a:cubicBezTo>
                  <a:pt x="21478" y="12232"/>
                  <a:pt x="21476" y="11133"/>
                  <a:pt x="21504" y="10898"/>
                </a:cubicBezTo>
                <a:cubicBezTo>
                  <a:pt x="21556" y="10466"/>
                  <a:pt x="21580" y="9945"/>
                  <a:pt x="21576" y="9442"/>
                </a:cubicBezTo>
                <a:cubicBezTo>
                  <a:pt x="21571" y="8938"/>
                  <a:pt x="21539" y="8450"/>
                  <a:pt x="21480" y="8088"/>
                </a:cubicBezTo>
                <a:cubicBezTo>
                  <a:pt x="21456" y="7944"/>
                  <a:pt x="21437" y="7766"/>
                  <a:pt x="21437" y="7692"/>
                </a:cubicBezTo>
                <a:cubicBezTo>
                  <a:pt x="21437" y="7533"/>
                  <a:pt x="21340" y="7082"/>
                  <a:pt x="21258" y="6859"/>
                </a:cubicBezTo>
                <a:cubicBezTo>
                  <a:pt x="21220" y="6752"/>
                  <a:pt x="21201" y="6609"/>
                  <a:pt x="21201" y="6421"/>
                </a:cubicBezTo>
                <a:cubicBezTo>
                  <a:pt x="21201" y="6268"/>
                  <a:pt x="21189" y="6115"/>
                  <a:pt x="21176" y="6082"/>
                </a:cubicBezTo>
                <a:cubicBezTo>
                  <a:pt x="21163" y="6048"/>
                  <a:pt x="21153" y="5607"/>
                  <a:pt x="21153" y="5104"/>
                </a:cubicBezTo>
                <a:cubicBezTo>
                  <a:pt x="21153" y="4389"/>
                  <a:pt x="21143" y="4102"/>
                  <a:pt x="21106" y="3797"/>
                </a:cubicBezTo>
                <a:cubicBezTo>
                  <a:pt x="21040" y="3251"/>
                  <a:pt x="20929" y="2612"/>
                  <a:pt x="20911" y="2671"/>
                </a:cubicBezTo>
                <a:cubicBezTo>
                  <a:pt x="20902" y="2698"/>
                  <a:pt x="20854" y="2546"/>
                  <a:pt x="20803" y="2336"/>
                </a:cubicBezTo>
                <a:cubicBezTo>
                  <a:pt x="20712" y="1968"/>
                  <a:pt x="20710" y="1939"/>
                  <a:pt x="20720" y="1425"/>
                </a:cubicBezTo>
                <a:cubicBezTo>
                  <a:pt x="20731" y="912"/>
                  <a:pt x="20728" y="880"/>
                  <a:pt x="20642" y="546"/>
                </a:cubicBezTo>
                <a:cubicBezTo>
                  <a:pt x="20561" y="235"/>
                  <a:pt x="20537" y="201"/>
                  <a:pt x="20417" y="201"/>
                </a:cubicBezTo>
                <a:cubicBezTo>
                  <a:pt x="20343" y="201"/>
                  <a:pt x="20276" y="244"/>
                  <a:pt x="20268" y="299"/>
                </a:cubicBezTo>
                <a:cubicBezTo>
                  <a:pt x="20260" y="353"/>
                  <a:pt x="20228" y="396"/>
                  <a:pt x="20197" y="396"/>
                </a:cubicBezTo>
                <a:cubicBezTo>
                  <a:pt x="20122" y="396"/>
                  <a:pt x="19973" y="1016"/>
                  <a:pt x="19973" y="1328"/>
                </a:cubicBezTo>
                <a:cubicBezTo>
                  <a:pt x="19973" y="1512"/>
                  <a:pt x="19956" y="1583"/>
                  <a:pt x="19898" y="1636"/>
                </a:cubicBezTo>
                <a:cubicBezTo>
                  <a:pt x="19857" y="1674"/>
                  <a:pt x="19768" y="1854"/>
                  <a:pt x="19699" y="2038"/>
                </a:cubicBezTo>
                <a:cubicBezTo>
                  <a:pt x="19600" y="2302"/>
                  <a:pt x="19548" y="2556"/>
                  <a:pt x="19443" y="3262"/>
                </a:cubicBezTo>
                <a:cubicBezTo>
                  <a:pt x="19371" y="3752"/>
                  <a:pt x="19311" y="4183"/>
                  <a:pt x="19311" y="4224"/>
                </a:cubicBezTo>
                <a:cubicBezTo>
                  <a:pt x="19308" y="4423"/>
                  <a:pt x="19144" y="5062"/>
                  <a:pt x="19017" y="5361"/>
                </a:cubicBezTo>
                <a:cubicBezTo>
                  <a:pt x="18769" y="5946"/>
                  <a:pt x="18722" y="6076"/>
                  <a:pt x="18722" y="6190"/>
                </a:cubicBezTo>
                <a:cubicBezTo>
                  <a:pt x="18722" y="6251"/>
                  <a:pt x="18706" y="6355"/>
                  <a:pt x="18687" y="6421"/>
                </a:cubicBezTo>
                <a:cubicBezTo>
                  <a:pt x="18645" y="6565"/>
                  <a:pt x="18580" y="7092"/>
                  <a:pt x="18580" y="7281"/>
                </a:cubicBezTo>
                <a:cubicBezTo>
                  <a:pt x="18580" y="7495"/>
                  <a:pt x="18550" y="7437"/>
                  <a:pt x="18460" y="7044"/>
                </a:cubicBezTo>
                <a:cubicBezTo>
                  <a:pt x="18351" y="6562"/>
                  <a:pt x="18297" y="6192"/>
                  <a:pt x="18296" y="5912"/>
                </a:cubicBezTo>
                <a:cubicBezTo>
                  <a:pt x="18292" y="5163"/>
                  <a:pt x="18078" y="4467"/>
                  <a:pt x="17889" y="4590"/>
                </a:cubicBezTo>
                <a:cubicBezTo>
                  <a:pt x="17750" y="4680"/>
                  <a:pt x="17610" y="5105"/>
                  <a:pt x="17546" y="5634"/>
                </a:cubicBezTo>
                <a:cubicBezTo>
                  <a:pt x="17517" y="5878"/>
                  <a:pt x="17475" y="6106"/>
                  <a:pt x="17453" y="6138"/>
                </a:cubicBezTo>
                <a:cubicBezTo>
                  <a:pt x="17430" y="6171"/>
                  <a:pt x="17387" y="6231"/>
                  <a:pt x="17358" y="6272"/>
                </a:cubicBezTo>
                <a:cubicBezTo>
                  <a:pt x="17329" y="6314"/>
                  <a:pt x="17305" y="6389"/>
                  <a:pt x="17305" y="6437"/>
                </a:cubicBezTo>
                <a:cubicBezTo>
                  <a:pt x="17305" y="6485"/>
                  <a:pt x="17284" y="6524"/>
                  <a:pt x="17259" y="6524"/>
                </a:cubicBezTo>
                <a:cubicBezTo>
                  <a:pt x="17217" y="6524"/>
                  <a:pt x="17069" y="7025"/>
                  <a:pt x="17069" y="7167"/>
                </a:cubicBezTo>
                <a:cubicBezTo>
                  <a:pt x="17069" y="7261"/>
                  <a:pt x="16873" y="8448"/>
                  <a:pt x="16852" y="8485"/>
                </a:cubicBezTo>
                <a:cubicBezTo>
                  <a:pt x="16841" y="8503"/>
                  <a:pt x="16833" y="8572"/>
                  <a:pt x="16833" y="8639"/>
                </a:cubicBezTo>
                <a:cubicBezTo>
                  <a:pt x="16833" y="8706"/>
                  <a:pt x="16814" y="8847"/>
                  <a:pt x="16790" y="8953"/>
                </a:cubicBezTo>
                <a:cubicBezTo>
                  <a:pt x="16767" y="9058"/>
                  <a:pt x="16740" y="9223"/>
                  <a:pt x="16731" y="9318"/>
                </a:cubicBezTo>
                <a:cubicBezTo>
                  <a:pt x="16723" y="9413"/>
                  <a:pt x="16702" y="9488"/>
                  <a:pt x="16684" y="9488"/>
                </a:cubicBezTo>
                <a:cubicBezTo>
                  <a:pt x="16634" y="9488"/>
                  <a:pt x="16386" y="10138"/>
                  <a:pt x="16294" y="10507"/>
                </a:cubicBezTo>
                <a:lnTo>
                  <a:pt x="16214" y="10826"/>
                </a:lnTo>
                <a:lnTo>
                  <a:pt x="16234" y="10476"/>
                </a:lnTo>
                <a:cubicBezTo>
                  <a:pt x="16245" y="10285"/>
                  <a:pt x="16255" y="9687"/>
                  <a:pt x="16255" y="9143"/>
                </a:cubicBezTo>
                <a:cubicBezTo>
                  <a:pt x="16254" y="8175"/>
                  <a:pt x="16252" y="8145"/>
                  <a:pt x="16171" y="7661"/>
                </a:cubicBezTo>
                <a:cubicBezTo>
                  <a:pt x="16126" y="7389"/>
                  <a:pt x="16079" y="7152"/>
                  <a:pt x="16068" y="7131"/>
                </a:cubicBezTo>
                <a:cubicBezTo>
                  <a:pt x="16007" y="7023"/>
                  <a:pt x="15865" y="6376"/>
                  <a:pt x="15865" y="6210"/>
                </a:cubicBezTo>
                <a:cubicBezTo>
                  <a:pt x="15865" y="6105"/>
                  <a:pt x="15848" y="5885"/>
                  <a:pt x="15828" y="5722"/>
                </a:cubicBezTo>
                <a:cubicBezTo>
                  <a:pt x="15808" y="5558"/>
                  <a:pt x="15786" y="5196"/>
                  <a:pt x="15779" y="4914"/>
                </a:cubicBezTo>
                <a:cubicBezTo>
                  <a:pt x="15767" y="4434"/>
                  <a:pt x="15655" y="3312"/>
                  <a:pt x="15586" y="2969"/>
                </a:cubicBezTo>
                <a:cubicBezTo>
                  <a:pt x="15505" y="2564"/>
                  <a:pt x="15380" y="2074"/>
                  <a:pt x="15358" y="2074"/>
                </a:cubicBezTo>
                <a:cubicBezTo>
                  <a:pt x="15312" y="2074"/>
                  <a:pt x="15251" y="1681"/>
                  <a:pt x="15251" y="1379"/>
                </a:cubicBezTo>
                <a:cubicBezTo>
                  <a:pt x="15251" y="652"/>
                  <a:pt x="15094" y="0"/>
                  <a:pt x="14919" y="0"/>
                </a:cubicBezTo>
                <a:close/>
                <a:moveTo>
                  <a:pt x="16178" y="10913"/>
                </a:moveTo>
                <a:cubicBezTo>
                  <a:pt x="16181" y="10903"/>
                  <a:pt x="16185" y="10915"/>
                  <a:pt x="16188" y="10954"/>
                </a:cubicBezTo>
                <a:cubicBezTo>
                  <a:pt x="16195" y="11026"/>
                  <a:pt x="16194" y="11112"/>
                  <a:pt x="16186" y="11145"/>
                </a:cubicBezTo>
                <a:cubicBezTo>
                  <a:pt x="16178" y="11177"/>
                  <a:pt x="16173" y="11120"/>
                  <a:pt x="16174" y="11016"/>
                </a:cubicBezTo>
                <a:cubicBezTo>
                  <a:pt x="16174" y="10958"/>
                  <a:pt x="16176" y="10923"/>
                  <a:pt x="16178" y="1091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6" name="517xF5+hQLL._AC_SL1024_.jpg" descr="517xF5+hQLL._AC_SL1024_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34645" y="3951917"/>
            <a:ext cx="2413738" cy="1680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6" extrusionOk="0">
                <a:moveTo>
                  <a:pt x="2758" y="1"/>
                </a:moveTo>
                <a:cubicBezTo>
                  <a:pt x="2574" y="5"/>
                  <a:pt x="2392" y="30"/>
                  <a:pt x="2318" y="67"/>
                </a:cubicBezTo>
                <a:cubicBezTo>
                  <a:pt x="2247" y="102"/>
                  <a:pt x="2119" y="182"/>
                  <a:pt x="2035" y="246"/>
                </a:cubicBezTo>
                <a:cubicBezTo>
                  <a:pt x="1862" y="378"/>
                  <a:pt x="1693" y="395"/>
                  <a:pt x="1526" y="294"/>
                </a:cubicBezTo>
                <a:cubicBezTo>
                  <a:pt x="1464" y="257"/>
                  <a:pt x="1348" y="228"/>
                  <a:pt x="1270" y="228"/>
                </a:cubicBezTo>
                <a:cubicBezTo>
                  <a:pt x="1152" y="228"/>
                  <a:pt x="1112" y="251"/>
                  <a:pt x="1024" y="378"/>
                </a:cubicBezTo>
                <a:cubicBezTo>
                  <a:pt x="966" y="462"/>
                  <a:pt x="909" y="589"/>
                  <a:pt x="898" y="661"/>
                </a:cubicBezTo>
                <a:cubicBezTo>
                  <a:pt x="887" y="734"/>
                  <a:pt x="864" y="840"/>
                  <a:pt x="848" y="896"/>
                </a:cubicBezTo>
                <a:cubicBezTo>
                  <a:pt x="832" y="952"/>
                  <a:pt x="805" y="1050"/>
                  <a:pt x="788" y="1113"/>
                </a:cubicBezTo>
                <a:cubicBezTo>
                  <a:pt x="770" y="1175"/>
                  <a:pt x="743" y="1275"/>
                  <a:pt x="726" y="1337"/>
                </a:cubicBezTo>
                <a:cubicBezTo>
                  <a:pt x="674" y="1521"/>
                  <a:pt x="643" y="1643"/>
                  <a:pt x="591" y="1860"/>
                </a:cubicBezTo>
                <a:cubicBezTo>
                  <a:pt x="402" y="2647"/>
                  <a:pt x="343" y="2872"/>
                  <a:pt x="280" y="3051"/>
                </a:cubicBezTo>
                <a:cubicBezTo>
                  <a:pt x="265" y="3094"/>
                  <a:pt x="252" y="3161"/>
                  <a:pt x="252" y="3199"/>
                </a:cubicBezTo>
                <a:cubicBezTo>
                  <a:pt x="252" y="3237"/>
                  <a:pt x="239" y="3304"/>
                  <a:pt x="223" y="3347"/>
                </a:cubicBezTo>
                <a:cubicBezTo>
                  <a:pt x="207" y="3390"/>
                  <a:pt x="163" y="3547"/>
                  <a:pt x="126" y="3696"/>
                </a:cubicBezTo>
                <a:cubicBezTo>
                  <a:pt x="88" y="3846"/>
                  <a:pt x="44" y="4005"/>
                  <a:pt x="28" y="4048"/>
                </a:cubicBezTo>
                <a:cubicBezTo>
                  <a:pt x="8" y="4102"/>
                  <a:pt x="-1" y="4312"/>
                  <a:pt x="0" y="4513"/>
                </a:cubicBezTo>
                <a:cubicBezTo>
                  <a:pt x="0" y="4713"/>
                  <a:pt x="10" y="4906"/>
                  <a:pt x="30" y="4923"/>
                </a:cubicBezTo>
                <a:cubicBezTo>
                  <a:pt x="47" y="4939"/>
                  <a:pt x="62" y="5037"/>
                  <a:pt x="62" y="5143"/>
                </a:cubicBezTo>
                <a:cubicBezTo>
                  <a:pt x="62" y="5248"/>
                  <a:pt x="74" y="5356"/>
                  <a:pt x="90" y="5380"/>
                </a:cubicBezTo>
                <a:cubicBezTo>
                  <a:pt x="106" y="5403"/>
                  <a:pt x="127" y="5523"/>
                  <a:pt x="136" y="5648"/>
                </a:cubicBezTo>
                <a:cubicBezTo>
                  <a:pt x="169" y="6073"/>
                  <a:pt x="195" y="6263"/>
                  <a:pt x="223" y="6288"/>
                </a:cubicBezTo>
                <a:cubicBezTo>
                  <a:pt x="239" y="6302"/>
                  <a:pt x="252" y="6411"/>
                  <a:pt x="252" y="6533"/>
                </a:cubicBezTo>
                <a:cubicBezTo>
                  <a:pt x="252" y="6654"/>
                  <a:pt x="266" y="6767"/>
                  <a:pt x="284" y="6783"/>
                </a:cubicBezTo>
                <a:cubicBezTo>
                  <a:pt x="301" y="6798"/>
                  <a:pt x="314" y="6900"/>
                  <a:pt x="314" y="7009"/>
                </a:cubicBezTo>
                <a:cubicBezTo>
                  <a:pt x="314" y="7119"/>
                  <a:pt x="328" y="7221"/>
                  <a:pt x="346" y="7236"/>
                </a:cubicBezTo>
                <a:cubicBezTo>
                  <a:pt x="363" y="7252"/>
                  <a:pt x="378" y="7375"/>
                  <a:pt x="378" y="7509"/>
                </a:cubicBezTo>
                <a:cubicBezTo>
                  <a:pt x="378" y="7644"/>
                  <a:pt x="392" y="7764"/>
                  <a:pt x="410" y="7780"/>
                </a:cubicBezTo>
                <a:cubicBezTo>
                  <a:pt x="427" y="7795"/>
                  <a:pt x="442" y="7856"/>
                  <a:pt x="442" y="7915"/>
                </a:cubicBezTo>
                <a:cubicBezTo>
                  <a:pt x="442" y="8170"/>
                  <a:pt x="778" y="8438"/>
                  <a:pt x="1100" y="8438"/>
                </a:cubicBezTo>
                <a:cubicBezTo>
                  <a:pt x="1295" y="8438"/>
                  <a:pt x="1401" y="8322"/>
                  <a:pt x="1514" y="7989"/>
                </a:cubicBezTo>
                <a:cubicBezTo>
                  <a:pt x="1579" y="7797"/>
                  <a:pt x="1604" y="7760"/>
                  <a:pt x="1656" y="7782"/>
                </a:cubicBezTo>
                <a:cubicBezTo>
                  <a:pt x="1690" y="7797"/>
                  <a:pt x="1825" y="7841"/>
                  <a:pt x="1956" y="7879"/>
                </a:cubicBezTo>
                <a:cubicBezTo>
                  <a:pt x="2086" y="7917"/>
                  <a:pt x="2257" y="7968"/>
                  <a:pt x="2335" y="7991"/>
                </a:cubicBezTo>
                <a:cubicBezTo>
                  <a:pt x="2414" y="8015"/>
                  <a:pt x="2598" y="8064"/>
                  <a:pt x="2745" y="8101"/>
                </a:cubicBezTo>
                <a:cubicBezTo>
                  <a:pt x="3302" y="8242"/>
                  <a:pt x="3703" y="8354"/>
                  <a:pt x="3977" y="8443"/>
                </a:cubicBezTo>
                <a:cubicBezTo>
                  <a:pt x="4055" y="8468"/>
                  <a:pt x="4225" y="8508"/>
                  <a:pt x="4355" y="8532"/>
                </a:cubicBezTo>
                <a:cubicBezTo>
                  <a:pt x="4486" y="8557"/>
                  <a:pt x="4621" y="8596"/>
                  <a:pt x="4655" y="8619"/>
                </a:cubicBezTo>
                <a:cubicBezTo>
                  <a:pt x="4690" y="8641"/>
                  <a:pt x="4768" y="8672"/>
                  <a:pt x="4829" y="8688"/>
                </a:cubicBezTo>
                <a:cubicBezTo>
                  <a:pt x="4890" y="8703"/>
                  <a:pt x="4986" y="8727"/>
                  <a:pt x="5042" y="8741"/>
                </a:cubicBezTo>
                <a:cubicBezTo>
                  <a:pt x="5142" y="8766"/>
                  <a:pt x="5143" y="8770"/>
                  <a:pt x="5101" y="8887"/>
                </a:cubicBezTo>
                <a:cubicBezTo>
                  <a:pt x="5077" y="8953"/>
                  <a:pt x="5041" y="9067"/>
                  <a:pt x="5019" y="9142"/>
                </a:cubicBezTo>
                <a:cubicBezTo>
                  <a:pt x="4998" y="9217"/>
                  <a:pt x="4967" y="9313"/>
                  <a:pt x="4952" y="9356"/>
                </a:cubicBezTo>
                <a:cubicBezTo>
                  <a:pt x="4936" y="9399"/>
                  <a:pt x="4925" y="9466"/>
                  <a:pt x="4925" y="9504"/>
                </a:cubicBezTo>
                <a:cubicBezTo>
                  <a:pt x="4925" y="9571"/>
                  <a:pt x="4911" y="9620"/>
                  <a:pt x="4835" y="9833"/>
                </a:cubicBezTo>
                <a:cubicBezTo>
                  <a:pt x="4815" y="9889"/>
                  <a:pt x="4797" y="9976"/>
                  <a:pt x="4797" y="10027"/>
                </a:cubicBezTo>
                <a:cubicBezTo>
                  <a:pt x="4797" y="10077"/>
                  <a:pt x="4785" y="10158"/>
                  <a:pt x="4767" y="10208"/>
                </a:cubicBezTo>
                <a:cubicBezTo>
                  <a:pt x="4750" y="10257"/>
                  <a:pt x="4721" y="10339"/>
                  <a:pt x="4703" y="10389"/>
                </a:cubicBezTo>
                <a:cubicBezTo>
                  <a:pt x="4686" y="10438"/>
                  <a:pt x="4671" y="10509"/>
                  <a:pt x="4671" y="10547"/>
                </a:cubicBezTo>
                <a:cubicBezTo>
                  <a:pt x="4671" y="10610"/>
                  <a:pt x="4583" y="10932"/>
                  <a:pt x="4512" y="11126"/>
                </a:cubicBezTo>
                <a:cubicBezTo>
                  <a:pt x="4496" y="11169"/>
                  <a:pt x="4483" y="11246"/>
                  <a:pt x="4483" y="11297"/>
                </a:cubicBezTo>
                <a:cubicBezTo>
                  <a:pt x="4483" y="11347"/>
                  <a:pt x="4470" y="11424"/>
                  <a:pt x="4455" y="11468"/>
                </a:cubicBezTo>
                <a:cubicBezTo>
                  <a:pt x="4440" y="11511"/>
                  <a:pt x="4405" y="11643"/>
                  <a:pt x="4377" y="11761"/>
                </a:cubicBezTo>
                <a:cubicBezTo>
                  <a:pt x="4211" y="12455"/>
                  <a:pt x="4177" y="12587"/>
                  <a:pt x="4132" y="12715"/>
                </a:cubicBezTo>
                <a:cubicBezTo>
                  <a:pt x="4116" y="12758"/>
                  <a:pt x="4103" y="12853"/>
                  <a:pt x="4103" y="12927"/>
                </a:cubicBezTo>
                <a:cubicBezTo>
                  <a:pt x="4103" y="13000"/>
                  <a:pt x="4089" y="13074"/>
                  <a:pt x="4071" y="13090"/>
                </a:cubicBezTo>
                <a:cubicBezTo>
                  <a:pt x="4030" y="13126"/>
                  <a:pt x="4030" y="13416"/>
                  <a:pt x="4071" y="13452"/>
                </a:cubicBezTo>
                <a:cubicBezTo>
                  <a:pt x="4089" y="13467"/>
                  <a:pt x="4103" y="13570"/>
                  <a:pt x="4103" y="13679"/>
                </a:cubicBezTo>
                <a:cubicBezTo>
                  <a:pt x="4103" y="13788"/>
                  <a:pt x="4118" y="13891"/>
                  <a:pt x="4135" y="13906"/>
                </a:cubicBezTo>
                <a:cubicBezTo>
                  <a:pt x="4153" y="13921"/>
                  <a:pt x="4167" y="14053"/>
                  <a:pt x="4167" y="14199"/>
                </a:cubicBezTo>
                <a:cubicBezTo>
                  <a:pt x="4167" y="14346"/>
                  <a:pt x="4180" y="14480"/>
                  <a:pt x="4197" y="14495"/>
                </a:cubicBezTo>
                <a:cubicBezTo>
                  <a:pt x="4215" y="14511"/>
                  <a:pt x="4229" y="14630"/>
                  <a:pt x="4229" y="14760"/>
                </a:cubicBezTo>
                <a:cubicBezTo>
                  <a:pt x="4229" y="14891"/>
                  <a:pt x="4242" y="15017"/>
                  <a:pt x="4258" y="15041"/>
                </a:cubicBezTo>
                <a:cubicBezTo>
                  <a:pt x="4273" y="15065"/>
                  <a:pt x="4295" y="15197"/>
                  <a:pt x="4306" y="15334"/>
                </a:cubicBezTo>
                <a:cubicBezTo>
                  <a:pt x="4354" y="15959"/>
                  <a:pt x="4364" y="16041"/>
                  <a:pt x="4391" y="16082"/>
                </a:cubicBezTo>
                <a:cubicBezTo>
                  <a:pt x="4407" y="16105"/>
                  <a:pt x="4419" y="16225"/>
                  <a:pt x="4419" y="16347"/>
                </a:cubicBezTo>
                <a:cubicBezTo>
                  <a:pt x="4419" y="16538"/>
                  <a:pt x="4433" y="16587"/>
                  <a:pt x="4522" y="16712"/>
                </a:cubicBezTo>
                <a:cubicBezTo>
                  <a:pt x="4579" y="16791"/>
                  <a:pt x="4689" y="16882"/>
                  <a:pt x="4767" y="16916"/>
                </a:cubicBezTo>
                <a:cubicBezTo>
                  <a:pt x="4845" y="16949"/>
                  <a:pt x="4942" y="16995"/>
                  <a:pt x="4982" y="17018"/>
                </a:cubicBezTo>
                <a:cubicBezTo>
                  <a:pt x="5155" y="17115"/>
                  <a:pt x="5381" y="16979"/>
                  <a:pt x="5417" y="16755"/>
                </a:cubicBezTo>
                <a:cubicBezTo>
                  <a:pt x="5428" y="16686"/>
                  <a:pt x="5452" y="16570"/>
                  <a:pt x="5472" y="16500"/>
                </a:cubicBezTo>
                <a:cubicBezTo>
                  <a:pt x="5504" y="16387"/>
                  <a:pt x="5521" y="16374"/>
                  <a:pt x="5619" y="16393"/>
                </a:cubicBezTo>
                <a:cubicBezTo>
                  <a:pt x="5856" y="16438"/>
                  <a:pt x="6175" y="16525"/>
                  <a:pt x="6235" y="16561"/>
                </a:cubicBezTo>
                <a:cubicBezTo>
                  <a:pt x="6270" y="16582"/>
                  <a:pt x="6348" y="16608"/>
                  <a:pt x="6409" y="16622"/>
                </a:cubicBezTo>
                <a:cubicBezTo>
                  <a:pt x="6513" y="16647"/>
                  <a:pt x="6786" y="16732"/>
                  <a:pt x="7103" y="16837"/>
                </a:cubicBezTo>
                <a:cubicBezTo>
                  <a:pt x="7181" y="16862"/>
                  <a:pt x="7344" y="16911"/>
                  <a:pt x="7465" y="16946"/>
                </a:cubicBezTo>
                <a:cubicBezTo>
                  <a:pt x="7942" y="17083"/>
                  <a:pt x="8167" y="17150"/>
                  <a:pt x="8303" y="17196"/>
                </a:cubicBezTo>
                <a:cubicBezTo>
                  <a:pt x="8381" y="17223"/>
                  <a:pt x="8551" y="17274"/>
                  <a:pt x="8681" y="17308"/>
                </a:cubicBezTo>
                <a:cubicBezTo>
                  <a:pt x="8995" y="17392"/>
                  <a:pt x="9098" y="17423"/>
                  <a:pt x="9155" y="17456"/>
                </a:cubicBezTo>
                <a:cubicBezTo>
                  <a:pt x="9181" y="17471"/>
                  <a:pt x="9294" y="17509"/>
                  <a:pt x="9407" y="17540"/>
                </a:cubicBezTo>
                <a:cubicBezTo>
                  <a:pt x="9520" y="17572"/>
                  <a:pt x="9684" y="17620"/>
                  <a:pt x="9771" y="17648"/>
                </a:cubicBezTo>
                <a:cubicBezTo>
                  <a:pt x="9858" y="17675"/>
                  <a:pt x="10022" y="17719"/>
                  <a:pt x="10135" y="17745"/>
                </a:cubicBezTo>
                <a:cubicBezTo>
                  <a:pt x="10248" y="17770"/>
                  <a:pt x="10368" y="17807"/>
                  <a:pt x="10403" y="17829"/>
                </a:cubicBezTo>
                <a:cubicBezTo>
                  <a:pt x="10467" y="17869"/>
                  <a:pt x="10536" y="17890"/>
                  <a:pt x="10893" y="17972"/>
                </a:cubicBezTo>
                <a:cubicBezTo>
                  <a:pt x="11005" y="17997"/>
                  <a:pt x="11126" y="18034"/>
                  <a:pt x="11161" y="18056"/>
                </a:cubicBezTo>
                <a:cubicBezTo>
                  <a:pt x="11195" y="18077"/>
                  <a:pt x="11266" y="18106"/>
                  <a:pt x="11319" y="18117"/>
                </a:cubicBezTo>
                <a:cubicBezTo>
                  <a:pt x="11483" y="18153"/>
                  <a:pt x="11788" y="18241"/>
                  <a:pt x="11887" y="18283"/>
                </a:cubicBezTo>
                <a:cubicBezTo>
                  <a:pt x="11939" y="18305"/>
                  <a:pt x="12101" y="18357"/>
                  <a:pt x="12249" y="18397"/>
                </a:cubicBezTo>
                <a:cubicBezTo>
                  <a:pt x="12396" y="18438"/>
                  <a:pt x="12568" y="18489"/>
                  <a:pt x="12628" y="18512"/>
                </a:cubicBezTo>
                <a:cubicBezTo>
                  <a:pt x="12689" y="18535"/>
                  <a:pt x="12824" y="18579"/>
                  <a:pt x="12928" y="18607"/>
                </a:cubicBezTo>
                <a:cubicBezTo>
                  <a:pt x="13033" y="18634"/>
                  <a:pt x="13175" y="18674"/>
                  <a:pt x="13244" y="18696"/>
                </a:cubicBezTo>
                <a:cubicBezTo>
                  <a:pt x="13314" y="18717"/>
                  <a:pt x="13484" y="18766"/>
                  <a:pt x="13622" y="18806"/>
                </a:cubicBezTo>
                <a:cubicBezTo>
                  <a:pt x="13761" y="18845"/>
                  <a:pt x="13933" y="18895"/>
                  <a:pt x="14002" y="18918"/>
                </a:cubicBezTo>
                <a:cubicBezTo>
                  <a:pt x="14072" y="18940"/>
                  <a:pt x="14234" y="18991"/>
                  <a:pt x="14364" y="19027"/>
                </a:cubicBezTo>
                <a:cubicBezTo>
                  <a:pt x="14495" y="19064"/>
                  <a:pt x="14659" y="19116"/>
                  <a:pt x="14728" y="19145"/>
                </a:cubicBezTo>
                <a:cubicBezTo>
                  <a:pt x="14798" y="19174"/>
                  <a:pt x="14947" y="19220"/>
                  <a:pt x="15060" y="19244"/>
                </a:cubicBezTo>
                <a:cubicBezTo>
                  <a:pt x="15173" y="19269"/>
                  <a:pt x="15293" y="19304"/>
                  <a:pt x="15328" y="19326"/>
                </a:cubicBezTo>
                <a:cubicBezTo>
                  <a:pt x="15393" y="19366"/>
                  <a:pt x="15459" y="19388"/>
                  <a:pt x="15816" y="19469"/>
                </a:cubicBezTo>
                <a:cubicBezTo>
                  <a:pt x="15929" y="19494"/>
                  <a:pt x="16051" y="19532"/>
                  <a:pt x="16086" y="19553"/>
                </a:cubicBezTo>
                <a:cubicBezTo>
                  <a:pt x="16121" y="19574"/>
                  <a:pt x="16205" y="19607"/>
                  <a:pt x="16274" y="19624"/>
                </a:cubicBezTo>
                <a:cubicBezTo>
                  <a:pt x="16344" y="19641"/>
                  <a:pt x="16496" y="19677"/>
                  <a:pt x="16612" y="19706"/>
                </a:cubicBezTo>
                <a:cubicBezTo>
                  <a:pt x="16727" y="19734"/>
                  <a:pt x="16833" y="19774"/>
                  <a:pt x="16846" y="19793"/>
                </a:cubicBezTo>
                <a:cubicBezTo>
                  <a:pt x="16859" y="19811"/>
                  <a:pt x="16910" y="19826"/>
                  <a:pt x="16958" y="19826"/>
                </a:cubicBezTo>
                <a:cubicBezTo>
                  <a:pt x="17006" y="19826"/>
                  <a:pt x="17081" y="19847"/>
                  <a:pt x="17126" y="19872"/>
                </a:cubicBezTo>
                <a:cubicBezTo>
                  <a:pt x="17172" y="19896"/>
                  <a:pt x="17283" y="19937"/>
                  <a:pt x="17373" y="19961"/>
                </a:cubicBezTo>
                <a:cubicBezTo>
                  <a:pt x="17551" y="20008"/>
                  <a:pt x="17966" y="20129"/>
                  <a:pt x="18170" y="20193"/>
                </a:cubicBezTo>
                <a:cubicBezTo>
                  <a:pt x="18239" y="20215"/>
                  <a:pt x="18409" y="20263"/>
                  <a:pt x="18548" y="20303"/>
                </a:cubicBezTo>
                <a:cubicBezTo>
                  <a:pt x="18687" y="20342"/>
                  <a:pt x="18858" y="20392"/>
                  <a:pt x="18928" y="20415"/>
                </a:cubicBezTo>
                <a:cubicBezTo>
                  <a:pt x="18997" y="20438"/>
                  <a:pt x="19145" y="20486"/>
                  <a:pt x="19258" y="20522"/>
                </a:cubicBezTo>
                <a:cubicBezTo>
                  <a:pt x="19582" y="20624"/>
                  <a:pt x="19574" y="20612"/>
                  <a:pt x="19574" y="20938"/>
                </a:cubicBezTo>
                <a:cubicBezTo>
                  <a:pt x="19574" y="21201"/>
                  <a:pt x="19582" y="21232"/>
                  <a:pt x="19672" y="21341"/>
                </a:cubicBezTo>
                <a:cubicBezTo>
                  <a:pt x="19725" y="21405"/>
                  <a:pt x="19795" y="21461"/>
                  <a:pt x="19826" y="21461"/>
                </a:cubicBezTo>
                <a:cubicBezTo>
                  <a:pt x="19857" y="21461"/>
                  <a:pt x="19924" y="21490"/>
                  <a:pt x="19973" y="21527"/>
                </a:cubicBezTo>
                <a:cubicBezTo>
                  <a:pt x="20023" y="21564"/>
                  <a:pt x="20128" y="21596"/>
                  <a:pt x="20208" y="21596"/>
                </a:cubicBezTo>
                <a:cubicBezTo>
                  <a:pt x="20324" y="21596"/>
                  <a:pt x="20368" y="21572"/>
                  <a:pt x="20433" y="21471"/>
                </a:cubicBezTo>
                <a:cubicBezTo>
                  <a:pt x="20510" y="21353"/>
                  <a:pt x="20536" y="21251"/>
                  <a:pt x="20573" y="20938"/>
                </a:cubicBezTo>
                <a:cubicBezTo>
                  <a:pt x="20582" y="20863"/>
                  <a:pt x="20601" y="20761"/>
                  <a:pt x="20616" y="20711"/>
                </a:cubicBezTo>
                <a:cubicBezTo>
                  <a:pt x="20631" y="20661"/>
                  <a:pt x="20653" y="20538"/>
                  <a:pt x="20664" y="20438"/>
                </a:cubicBezTo>
                <a:cubicBezTo>
                  <a:pt x="20674" y="20338"/>
                  <a:pt x="20689" y="20180"/>
                  <a:pt x="20699" y="20086"/>
                </a:cubicBezTo>
                <a:cubicBezTo>
                  <a:pt x="20709" y="19992"/>
                  <a:pt x="20730" y="19906"/>
                  <a:pt x="20745" y="19892"/>
                </a:cubicBezTo>
                <a:cubicBezTo>
                  <a:pt x="20761" y="19878"/>
                  <a:pt x="20774" y="19777"/>
                  <a:pt x="20774" y="19668"/>
                </a:cubicBezTo>
                <a:cubicBezTo>
                  <a:pt x="20774" y="19558"/>
                  <a:pt x="20788" y="19456"/>
                  <a:pt x="20806" y="19441"/>
                </a:cubicBezTo>
                <a:cubicBezTo>
                  <a:pt x="20823" y="19425"/>
                  <a:pt x="20838" y="19344"/>
                  <a:pt x="20838" y="19260"/>
                </a:cubicBezTo>
                <a:cubicBezTo>
                  <a:pt x="20838" y="19175"/>
                  <a:pt x="20852" y="19094"/>
                  <a:pt x="20870" y="19078"/>
                </a:cubicBezTo>
                <a:cubicBezTo>
                  <a:pt x="20887" y="19063"/>
                  <a:pt x="20900" y="18990"/>
                  <a:pt x="20900" y="18918"/>
                </a:cubicBezTo>
                <a:cubicBezTo>
                  <a:pt x="20900" y="18846"/>
                  <a:pt x="20914" y="18775"/>
                  <a:pt x="20932" y="18760"/>
                </a:cubicBezTo>
                <a:cubicBezTo>
                  <a:pt x="20949" y="18744"/>
                  <a:pt x="20964" y="18663"/>
                  <a:pt x="20964" y="18579"/>
                </a:cubicBezTo>
                <a:cubicBezTo>
                  <a:pt x="20964" y="18494"/>
                  <a:pt x="20978" y="18413"/>
                  <a:pt x="20996" y="18397"/>
                </a:cubicBezTo>
                <a:cubicBezTo>
                  <a:pt x="21013" y="18382"/>
                  <a:pt x="21026" y="18301"/>
                  <a:pt x="21026" y="18216"/>
                </a:cubicBezTo>
                <a:cubicBezTo>
                  <a:pt x="21026" y="18132"/>
                  <a:pt x="21039" y="18052"/>
                  <a:pt x="21054" y="18038"/>
                </a:cubicBezTo>
                <a:cubicBezTo>
                  <a:pt x="21070" y="18024"/>
                  <a:pt x="21091" y="17935"/>
                  <a:pt x="21100" y="17841"/>
                </a:cubicBezTo>
                <a:cubicBezTo>
                  <a:pt x="21134" y="17513"/>
                  <a:pt x="21157" y="17352"/>
                  <a:pt x="21186" y="17262"/>
                </a:cubicBezTo>
                <a:cubicBezTo>
                  <a:pt x="21201" y="17213"/>
                  <a:pt x="21221" y="16998"/>
                  <a:pt x="21230" y="16786"/>
                </a:cubicBezTo>
                <a:cubicBezTo>
                  <a:pt x="21259" y="16085"/>
                  <a:pt x="21284" y="15766"/>
                  <a:pt x="21313" y="15722"/>
                </a:cubicBezTo>
                <a:cubicBezTo>
                  <a:pt x="21329" y="15698"/>
                  <a:pt x="21342" y="15593"/>
                  <a:pt x="21342" y="15487"/>
                </a:cubicBezTo>
                <a:cubicBezTo>
                  <a:pt x="21342" y="15382"/>
                  <a:pt x="21356" y="15281"/>
                  <a:pt x="21374" y="15265"/>
                </a:cubicBezTo>
                <a:cubicBezTo>
                  <a:pt x="21391" y="15250"/>
                  <a:pt x="21406" y="15150"/>
                  <a:pt x="21406" y="15041"/>
                </a:cubicBezTo>
                <a:cubicBezTo>
                  <a:pt x="21406" y="14932"/>
                  <a:pt x="21420" y="14829"/>
                  <a:pt x="21438" y="14814"/>
                </a:cubicBezTo>
                <a:cubicBezTo>
                  <a:pt x="21455" y="14799"/>
                  <a:pt x="21470" y="14696"/>
                  <a:pt x="21470" y="14587"/>
                </a:cubicBezTo>
                <a:cubicBezTo>
                  <a:pt x="21470" y="14478"/>
                  <a:pt x="21481" y="14376"/>
                  <a:pt x="21496" y="14363"/>
                </a:cubicBezTo>
                <a:cubicBezTo>
                  <a:pt x="21523" y="14339"/>
                  <a:pt x="21539" y="14230"/>
                  <a:pt x="21583" y="13766"/>
                </a:cubicBezTo>
                <a:cubicBezTo>
                  <a:pt x="21599" y="13599"/>
                  <a:pt x="21592" y="13568"/>
                  <a:pt x="21502" y="13460"/>
                </a:cubicBezTo>
                <a:cubicBezTo>
                  <a:pt x="21416" y="13357"/>
                  <a:pt x="21371" y="13337"/>
                  <a:pt x="21200" y="13337"/>
                </a:cubicBezTo>
                <a:cubicBezTo>
                  <a:pt x="21089" y="13337"/>
                  <a:pt x="20991" y="13321"/>
                  <a:pt x="20981" y="13299"/>
                </a:cubicBezTo>
                <a:cubicBezTo>
                  <a:pt x="20972" y="13277"/>
                  <a:pt x="20905" y="13248"/>
                  <a:pt x="20831" y="13233"/>
                </a:cubicBezTo>
                <a:cubicBezTo>
                  <a:pt x="20405" y="13144"/>
                  <a:pt x="20344" y="13103"/>
                  <a:pt x="20087" y="12746"/>
                </a:cubicBezTo>
                <a:cubicBezTo>
                  <a:pt x="19952" y="12558"/>
                  <a:pt x="19803" y="12371"/>
                  <a:pt x="19755" y="12327"/>
                </a:cubicBezTo>
                <a:cubicBezTo>
                  <a:pt x="19643" y="12225"/>
                  <a:pt x="19198" y="11978"/>
                  <a:pt x="19125" y="11978"/>
                </a:cubicBezTo>
                <a:cubicBezTo>
                  <a:pt x="19065" y="11978"/>
                  <a:pt x="19047" y="11866"/>
                  <a:pt x="19100" y="11820"/>
                </a:cubicBezTo>
                <a:cubicBezTo>
                  <a:pt x="19117" y="11804"/>
                  <a:pt x="19132" y="11702"/>
                  <a:pt x="19132" y="11593"/>
                </a:cubicBezTo>
                <a:cubicBezTo>
                  <a:pt x="19132" y="11483"/>
                  <a:pt x="19147" y="11381"/>
                  <a:pt x="19164" y="11366"/>
                </a:cubicBezTo>
                <a:cubicBezTo>
                  <a:pt x="19181" y="11350"/>
                  <a:pt x="19196" y="11277"/>
                  <a:pt x="19196" y="11205"/>
                </a:cubicBezTo>
                <a:cubicBezTo>
                  <a:pt x="19196" y="11133"/>
                  <a:pt x="19210" y="11062"/>
                  <a:pt x="19228" y="11047"/>
                </a:cubicBezTo>
                <a:cubicBezTo>
                  <a:pt x="19245" y="11032"/>
                  <a:pt x="19258" y="10971"/>
                  <a:pt x="19258" y="10912"/>
                </a:cubicBezTo>
                <a:cubicBezTo>
                  <a:pt x="19258" y="10852"/>
                  <a:pt x="19273" y="10789"/>
                  <a:pt x="19290" y="10774"/>
                </a:cubicBezTo>
                <a:cubicBezTo>
                  <a:pt x="19307" y="10759"/>
                  <a:pt x="19322" y="10698"/>
                  <a:pt x="19322" y="10636"/>
                </a:cubicBezTo>
                <a:cubicBezTo>
                  <a:pt x="19322" y="10575"/>
                  <a:pt x="19335" y="10488"/>
                  <a:pt x="19350" y="10445"/>
                </a:cubicBezTo>
                <a:cubicBezTo>
                  <a:pt x="19400" y="10304"/>
                  <a:pt x="19448" y="10046"/>
                  <a:pt x="19448" y="9925"/>
                </a:cubicBezTo>
                <a:cubicBezTo>
                  <a:pt x="19448" y="9859"/>
                  <a:pt x="19462" y="9792"/>
                  <a:pt x="19480" y="9777"/>
                </a:cubicBezTo>
                <a:cubicBezTo>
                  <a:pt x="19497" y="9761"/>
                  <a:pt x="19512" y="9680"/>
                  <a:pt x="19512" y="9596"/>
                </a:cubicBezTo>
                <a:cubicBezTo>
                  <a:pt x="19512" y="9511"/>
                  <a:pt x="19525" y="9430"/>
                  <a:pt x="19542" y="9415"/>
                </a:cubicBezTo>
                <a:cubicBezTo>
                  <a:pt x="19559" y="9399"/>
                  <a:pt x="19574" y="9249"/>
                  <a:pt x="19574" y="9080"/>
                </a:cubicBezTo>
                <a:cubicBezTo>
                  <a:pt x="19574" y="8912"/>
                  <a:pt x="19588" y="8755"/>
                  <a:pt x="19604" y="8731"/>
                </a:cubicBezTo>
                <a:cubicBezTo>
                  <a:pt x="19621" y="8707"/>
                  <a:pt x="19641" y="8402"/>
                  <a:pt x="19648" y="8053"/>
                </a:cubicBezTo>
                <a:cubicBezTo>
                  <a:pt x="19656" y="7703"/>
                  <a:pt x="19678" y="7305"/>
                  <a:pt x="19698" y="7168"/>
                </a:cubicBezTo>
                <a:cubicBezTo>
                  <a:pt x="19719" y="7030"/>
                  <a:pt x="19744" y="6836"/>
                  <a:pt x="19753" y="6737"/>
                </a:cubicBezTo>
                <a:cubicBezTo>
                  <a:pt x="19763" y="6637"/>
                  <a:pt x="19784" y="6536"/>
                  <a:pt x="19799" y="6512"/>
                </a:cubicBezTo>
                <a:cubicBezTo>
                  <a:pt x="19815" y="6488"/>
                  <a:pt x="19828" y="6362"/>
                  <a:pt x="19828" y="6232"/>
                </a:cubicBezTo>
                <a:cubicBezTo>
                  <a:pt x="19828" y="6101"/>
                  <a:pt x="19841" y="5982"/>
                  <a:pt x="19858" y="5966"/>
                </a:cubicBezTo>
                <a:cubicBezTo>
                  <a:pt x="19899" y="5929"/>
                  <a:pt x="19900" y="5418"/>
                  <a:pt x="19858" y="5306"/>
                </a:cubicBezTo>
                <a:cubicBezTo>
                  <a:pt x="19804" y="5160"/>
                  <a:pt x="19646" y="5069"/>
                  <a:pt x="19499" y="5099"/>
                </a:cubicBezTo>
                <a:cubicBezTo>
                  <a:pt x="19307" y="5140"/>
                  <a:pt x="19295" y="5140"/>
                  <a:pt x="19041" y="5063"/>
                </a:cubicBezTo>
                <a:cubicBezTo>
                  <a:pt x="18708" y="4963"/>
                  <a:pt x="18715" y="4967"/>
                  <a:pt x="18628" y="4712"/>
                </a:cubicBezTo>
                <a:cubicBezTo>
                  <a:pt x="18535" y="4438"/>
                  <a:pt x="18220" y="4031"/>
                  <a:pt x="18037" y="3946"/>
                </a:cubicBezTo>
                <a:cubicBezTo>
                  <a:pt x="17971" y="3916"/>
                  <a:pt x="17903" y="3875"/>
                  <a:pt x="17886" y="3857"/>
                </a:cubicBezTo>
                <a:cubicBezTo>
                  <a:pt x="17853" y="3822"/>
                  <a:pt x="17742" y="3792"/>
                  <a:pt x="17300" y="3702"/>
                </a:cubicBezTo>
                <a:cubicBezTo>
                  <a:pt x="17153" y="3671"/>
                  <a:pt x="17012" y="3635"/>
                  <a:pt x="16986" y="3620"/>
                </a:cubicBezTo>
                <a:cubicBezTo>
                  <a:pt x="16960" y="3605"/>
                  <a:pt x="16796" y="3562"/>
                  <a:pt x="16622" y="3523"/>
                </a:cubicBezTo>
                <a:cubicBezTo>
                  <a:pt x="16165" y="3421"/>
                  <a:pt x="16140" y="3415"/>
                  <a:pt x="15880" y="3337"/>
                </a:cubicBezTo>
                <a:cubicBezTo>
                  <a:pt x="15586" y="3248"/>
                  <a:pt x="15365" y="3192"/>
                  <a:pt x="15060" y="3130"/>
                </a:cubicBezTo>
                <a:cubicBezTo>
                  <a:pt x="14930" y="3104"/>
                  <a:pt x="14800" y="3069"/>
                  <a:pt x="14774" y="3054"/>
                </a:cubicBezTo>
                <a:cubicBezTo>
                  <a:pt x="14726" y="3024"/>
                  <a:pt x="14635" y="3002"/>
                  <a:pt x="14112" y="2885"/>
                </a:cubicBezTo>
                <a:cubicBezTo>
                  <a:pt x="13947" y="2848"/>
                  <a:pt x="13741" y="2796"/>
                  <a:pt x="13654" y="2768"/>
                </a:cubicBezTo>
                <a:cubicBezTo>
                  <a:pt x="13568" y="2740"/>
                  <a:pt x="13383" y="2689"/>
                  <a:pt x="13244" y="2658"/>
                </a:cubicBezTo>
                <a:cubicBezTo>
                  <a:pt x="13105" y="2627"/>
                  <a:pt x="12970" y="2590"/>
                  <a:pt x="12944" y="2574"/>
                </a:cubicBezTo>
                <a:cubicBezTo>
                  <a:pt x="12895" y="2545"/>
                  <a:pt x="12848" y="2535"/>
                  <a:pt x="12407" y="2452"/>
                </a:cubicBezTo>
                <a:cubicBezTo>
                  <a:pt x="12259" y="2424"/>
                  <a:pt x="12111" y="2382"/>
                  <a:pt x="12076" y="2360"/>
                </a:cubicBezTo>
                <a:cubicBezTo>
                  <a:pt x="12042" y="2338"/>
                  <a:pt x="11949" y="2308"/>
                  <a:pt x="11871" y="2294"/>
                </a:cubicBezTo>
                <a:cubicBezTo>
                  <a:pt x="11645" y="2251"/>
                  <a:pt x="11259" y="2152"/>
                  <a:pt x="11207" y="2123"/>
                </a:cubicBezTo>
                <a:cubicBezTo>
                  <a:pt x="11181" y="2108"/>
                  <a:pt x="11097" y="2082"/>
                  <a:pt x="11019" y="2067"/>
                </a:cubicBezTo>
                <a:cubicBezTo>
                  <a:pt x="10593" y="1981"/>
                  <a:pt x="9926" y="1818"/>
                  <a:pt x="9613" y="1722"/>
                </a:cubicBezTo>
                <a:cubicBezTo>
                  <a:pt x="9526" y="1696"/>
                  <a:pt x="9327" y="1645"/>
                  <a:pt x="9171" y="1610"/>
                </a:cubicBezTo>
                <a:cubicBezTo>
                  <a:pt x="9015" y="1575"/>
                  <a:pt x="8816" y="1525"/>
                  <a:pt x="8729" y="1498"/>
                </a:cubicBezTo>
                <a:cubicBezTo>
                  <a:pt x="8642" y="1471"/>
                  <a:pt x="8472" y="1428"/>
                  <a:pt x="8351" y="1404"/>
                </a:cubicBezTo>
                <a:cubicBezTo>
                  <a:pt x="8229" y="1379"/>
                  <a:pt x="8107" y="1345"/>
                  <a:pt x="8081" y="1330"/>
                </a:cubicBezTo>
                <a:cubicBezTo>
                  <a:pt x="8032" y="1300"/>
                  <a:pt x="7911" y="1270"/>
                  <a:pt x="7451" y="1166"/>
                </a:cubicBezTo>
                <a:cubicBezTo>
                  <a:pt x="7303" y="1133"/>
                  <a:pt x="7161" y="1092"/>
                  <a:pt x="7135" y="1077"/>
                </a:cubicBezTo>
                <a:cubicBezTo>
                  <a:pt x="7076" y="1043"/>
                  <a:pt x="6933" y="1007"/>
                  <a:pt x="6629" y="950"/>
                </a:cubicBezTo>
                <a:cubicBezTo>
                  <a:pt x="6499" y="925"/>
                  <a:pt x="6364" y="885"/>
                  <a:pt x="6329" y="863"/>
                </a:cubicBezTo>
                <a:cubicBezTo>
                  <a:pt x="6294" y="840"/>
                  <a:pt x="6209" y="813"/>
                  <a:pt x="6139" y="802"/>
                </a:cubicBezTo>
                <a:cubicBezTo>
                  <a:pt x="5854" y="753"/>
                  <a:pt x="5504" y="667"/>
                  <a:pt x="5445" y="633"/>
                </a:cubicBezTo>
                <a:cubicBezTo>
                  <a:pt x="5410" y="613"/>
                  <a:pt x="5325" y="585"/>
                  <a:pt x="5255" y="570"/>
                </a:cubicBezTo>
                <a:cubicBezTo>
                  <a:pt x="5086" y="531"/>
                  <a:pt x="4655" y="421"/>
                  <a:pt x="4325" y="335"/>
                </a:cubicBezTo>
                <a:cubicBezTo>
                  <a:pt x="3892" y="221"/>
                  <a:pt x="3753" y="188"/>
                  <a:pt x="3519" y="136"/>
                </a:cubicBezTo>
                <a:cubicBezTo>
                  <a:pt x="3398" y="109"/>
                  <a:pt x="3255" y="68"/>
                  <a:pt x="3202" y="44"/>
                </a:cubicBezTo>
                <a:cubicBezTo>
                  <a:pt x="3127" y="11"/>
                  <a:pt x="2942" y="-4"/>
                  <a:pt x="275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7" name="Farandole Dance Rhythm Sheet Music (dragged).pdf" descr="Farandole Dance Rhythm Sheet Music (dragged).pd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2559" y="1151889"/>
            <a:ext cx="3484298" cy="3232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61sIowG9i-L._AC_SL1500_.jpg" descr="61sIowG9i-L._AC_SL1500_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03518" y="2151448"/>
            <a:ext cx="1196976" cy="1233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0" extrusionOk="0">
                <a:moveTo>
                  <a:pt x="4426" y="0"/>
                </a:moveTo>
                <a:cubicBezTo>
                  <a:pt x="4399" y="0"/>
                  <a:pt x="4296" y="39"/>
                  <a:pt x="4197" y="87"/>
                </a:cubicBezTo>
                <a:cubicBezTo>
                  <a:pt x="4011" y="178"/>
                  <a:pt x="3846" y="318"/>
                  <a:pt x="3839" y="392"/>
                </a:cubicBezTo>
                <a:cubicBezTo>
                  <a:pt x="3829" y="489"/>
                  <a:pt x="3840" y="547"/>
                  <a:pt x="3882" y="590"/>
                </a:cubicBezTo>
                <a:cubicBezTo>
                  <a:pt x="3906" y="615"/>
                  <a:pt x="3955" y="688"/>
                  <a:pt x="3993" y="750"/>
                </a:cubicBezTo>
                <a:cubicBezTo>
                  <a:pt x="4030" y="812"/>
                  <a:pt x="4076" y="869"/>
                  <a:pt x="4093" y="878"/>
                </a:cubicBezTo>
                <a:cubicBezTo>
                  <a:pt x="4110" y="888"/>
                  <a:pt x="4122" y="909"/>
                  <a:pt x="4122" y="923"/>
                </a:cubicBezTo>
                <a:cubicBezTo>
                  <a:pt x="4122" y="938"/>
                  <a:pt x="4153" y="977"/>
                  <a:pt x="4190" y="1010"/>
                </a:cubicBezTo>
                <a:cubicBezTo>
                  <a:pt x="4226" y="1044"/>
                  <a:pt x="4254" y="1084"/>
                  <a:pt x="4254" y="1097"/>
                </a:cubicBezTo>
                <a:cubicBezTo>
                  <a:pt x="4254" y="1110"/>
                  <a:pt x="4272" y="1137"/>
                  <a:pt x="4294" y="1159"/>
                </a:cubicBezTo>
                <a:cubicBezTo>
                  <a:pt x="4315" y="1182"/>
                  <a:pt x="4383" y="1273"/>
                  <a:pt x="4444" y="1361"/>
                </a:cubicBezTo>
                <a:cubicBezTo>
                  <a:pt x="4505" y="1449"/>
                  <a:pt x="4571" y="1536"/>
                  <a:pt x="4591" y="1552"/>
                </a:cubicBezTo>
                <a:cubicBezTo>
                  <a:pt x="4610" y="1567"/>
                  <a:pt x="4627" y="1591"/>
                  <a:pt x="4627" y="1607"/>
                </a:cubicBezTo>
                <a:cubicBezTo>
                  <a:pt x="4627" y="1623"/>
                  <a:pt x="4635" y="1638"/>
                  <a:pt x="4644" y="1638"/>
                </a:cubicBezTo>
                <a:cubicBezTo>
                  <a:pt x="4654" y="1638"/>
                  <a:pt x="4683" y="1674"/>
                  <a:pt x="4709" y="1718"/>
                </a:cubicBezTo>
                <a:cubicBezTo>
                  <a:pt x="4735" y="1763"/>
                  <a:pt x="4777" y="1818"/>
                  <a:pt x="4802" y="1840"/>
                </a:cubicBezTo>
                <a:cubicBezTo>
                  <a:pt x="4827" y="1861"/>
                  <a:pt x="4845" y="1891"/>
                  <a:pt x="4845" y="1906"/>
                </a:cubicBezTo>
                <a:cubicBezTo>
                  <a:pt x="4845" y="1920"/>
                  <a:pt x="4861" y="1945"/>
                  <a:pt x="4881" y="1961"/>
                </a:cubicBezTo>
                <a:cubicBezTo>
                  <a:pt x="4901" y="1977"/>
                  <a:pt x="4943" y="2026"/>
                  <a:pt x="4974" y="2072"/>
                </a:cubicBezTo>
                <a:cubicBezTo>
                  <a:pt x="5004" y="2119"/>
                  <a:pt x="5039" y="2170"/>
                  <a:pt x="5053" y="2183"/>
                </a:cubicBezTo>
                <a:cubicBezTo>
                  <a:pt x="5066" y="2197"/>
                  <a:pt x="5092" y="2227"/>
                  <a:pt x="5110" y="2253"/>
                </a:cubicBezTo>
                <a:cubicBezTo>
                  <a:pt x="5128" y="2279"/>
                  <a:pt x="5188" y="2359"/>
                  <a:pt x="5242" y="2430"/>
                </a:cubicBezTo>
                <a:cubicBezTo>
                  <a:pt x="5297" y="2501"/>
                  <a:pt x="5351" y="2578"/>
                  <a:pt x="5364" y="2600"/>
                </a:cubicBezTo>
                <a:cubicBezTo>
                  <a:pt x="5377" y="2622"/>
                  <a:pt x="5407" y="2656"/>
                  <a:pt x="5429" y="2680"/>
                </a:cubicBezTo>
                <a:cubicBezTo>
                  <a:pt x="5451" y="2703"/>
                  <a:pt x="5480" y="2741"/>
                  <a:pt x="5493" y="2763"/>
                </a:cubicBezTo>
                <a:cubicBezTo>
                  <a:pt x="5506" y="2785"/>
                  <a:pt x="5562" y="2863"/>
                  <a:pt x="5618" y="2933"/>
                </a:cubicBezTo>
                <a:cubicBezTo>
                  <a:pt x="5675" y="3003"/>
                  <a:pt x="5732" y="3080"/>
                  <a:pt x="5747" y="3107"/>
                </a:cubicBezTo>
                <a:cubicBezTo>
                  <a:pt x="5762" y="3134"/>
                  <a:pt x="5798" y="3181"/>
                  <a:pt x="5826" y="3211"/>
                </a:cubicBezTo>
                <a:cubicBezTo>
                  <a:pt x="5855" y="3241"/>
                  <a:pt x="5884" y="3284"/>
                  <a:pt x="5891" y="3305"/>
                </a:cubicBezTo>
                <a:cubicBezTo>
                  <a:pt x="5897" y="3325"/>
                  <a:pt x="5912" y="3339"/>
                  <a:pt x="5923" y="3339"/>
                </a:cubicBezTo>
                <a:cubicBezTo>
                  <a:pt x="5933" y="3339"/>
                  <a:pt x="5948" y="3358"/>
                  <a:pt x="5955" y="3381"/>
                </a:cubicBezTo>
                <a:cubicBezTo>
                  <a:pt x="5962" y="3404"/>
                  <a:pt x="6000" y="3458"/>
                  <a:pt x="6041" y="3503"/>
                </a:cubicBezTo>
                <a:cubicBezTo>
                  <a:pt x="6082" y="3547"/>
                  <a:pt x="6123" y="3600"/>
                  <a:pt x="6131" y="3621"/>
                </a:cubicBezTo>
                <a:cubicBezTo>
                  <a:pt x="6138" y="3641"/>
                  <a:pt x="6151" y="3659"/>
                  <a:pt x="6163" y="3659"/>
                </a:cubicBezTo>
                <a:cubicBezTo>
                  <a:pt x="6174" y="3659"/>
                  <a:pt x="6184" y="3672"/>
                  <a:pt x="6184" y="3690"/>
                </a:cubicBezTo>
                <a:cubicBezTo>
                  <a:pt x="6184" y="3708"/>
                  <a:pt x="6193" y="3725"/>
                  <a:pt x="6202" y="3725"/>
                </a:cubicBezTo>
                <a:cubicBezTo>
                  <a:pt x="6211" y="3725"/>
                  <a:pt x="6226" y="3741"/>
                  <a:pt x="6238" y="3763"/>
                </a:cubicBezTo>
                <a:cubicBezTo>
                  <a:pt x="6272" y="3826"/>
                  <a:pt x="6374" y="3964"/>
                  <a:pt x="6424" y="4020"/>
                </a:cubicBezTo>
                <a:cubicBezTo>
                  <a:pt x="6450" y="4048"/>
                  <a:pt x="6471" y="4076"/>
                  <a:pt x="6471" y="4086"/>
                </a:cubicBezTo>
                <a:cubicBezTo>
                  <a:pt x="6471" y="4095"/>
                  <a:pt x="6494" y="4129"/>
                  <a:pt x="6524" y="4159"/>
                </a:cubicBezTo>
                <a:cubicBezTo>
                  <a:pt x="6555" y="4188"/>
                  <a:pt x="6578" y="4218"/>
                  <a:pt x="6578" y="4228"/>
                </a:cubicBezTo>
                <a:cubicBezTo>
                  <a:pt x="6578" y="4238"/>
                  <a:pt x="6599" y="4268"/>
                  <a:pt x="6625" y="4291"/>
                </a:cubicBezTo>
                <a:cubicBezTo>
                  <a:pt x="6650" y="4313"/>
                  <a:pt x="6688" y="4360"/>
                  <a:pt x="6707" y="4395"/>
                </a:cubicBezTo>
                <a:cubicBezTo>
                  <a:pt x="6726" y="4430"/>
                  <a:pt x="6756" y="4473"/>
                  <a:pt x="6779" y="4492"/>
                </a:cubicBezTo>
                <a:cubicBezTo>
                  <a:pt x="6801" y="4511"/>
                  <a:pt x="6822" y="4536"/>
                  <a:pt x="6822" y="4547"/>
                </a:cubicBezTo>
                <a:cubicBezTo>
                  <a:pt x="6822" y="4559"/>
                  <a:pt x="6851" y="4598"/>
                  <a:pt x="6886" y="4634"/>
                </a:cubicBezTo>
                <a:cubicBezTo>
                  <a:pt x="6921" y="4670"/>
                  <a:pt x="6963" y="4726"/>
                  <a:pt x="6983" y="4759"/>
                </a:cubicBezTo>
                <a:cubicBezTo>
                  <a:pt x="7021" y="4825"/>
                  <a:pt x="7055" y="4866"/>
                  <a:pt x="7244" y="5110"/>
                </a:cubicBezTo>
                <a:cubicBezTo>
                  <a:pt x="7314" y="5199"/>
                  <a:pt x="7369" y="5280"/>
                  <a:pt x="7369" y="5290"/>
                </a:cubicBezTo>
                <a:cubicBezTo>
                  <a:pt x="7369" y="5301"/>
                  <a:pt x="7388" y="5322"/>
                  <a:pt x="7412" y="5339"/>
                </a:cubicBezTo>
                <a:cubicBezTo>
                  <a:pt x="7437" y="5356"/>
                  <a:pt x="7455" y="5382"/>
                  <a:pt x="7455" y="5394"/>
                </a:cubicBezTo>
                <a:cubicBezTo>
                  <a:pt x="7455" y="5407"/>
                  <a:pt x="7492" y="5454"/>
                  <a:pt x="7534" y="5499"/>
                </a:cubicBezTo>
                <a:cubicBezTo>
                  <a:pt x="7576" y="5543"/>
                  <a:pt x="7609" y="5587"/>
                  <a:pt x="7609" y="5596"/>
                </a:cubicBezTo>
                <a:cubicBezTo>
                  <a:pt x="7609" y="5604"/>
                  <a:pt x="7634" y="5634"/>
                  <a:pt x="7663" y="5665"/>
                </a:cubicBezTo>
                <a:cubicBezTo>
                  <a:pt x="7693" y="5696"/>
                  <a:pt x="7733" y="5754"/>
                  <a:pt x="7753" y="5794"/>
                </a:cubicBezTo>
                <a:cubicBezTo>
                  <a:pt x="7772" y="5833"/>
                  <a:pt x="7803" y="5883"/>
                  <a:pt x="7824" y="5905"/>
                </a:cubicBezTo>
                <a:cubicBezTo>
                  <a:pt x="7845" y="5927"/>
                  <a:pt x="7888" y="5978"/>
                  <a:pt x="7917" y="6019"/>
                </a:cubicBezTo>
                <a:cubicBezTo>
                  <a:pt x="7947" y="6060"/>
                  <a:pt x="7990" y="6114"/>
                  <a:pt x="8010" y="6137"/>
                </a:cubicBezTo>
                <a:cubicBezTo>
                  <a:pt x="8031" y="6161"/>
                  <a:pt x="8048" y="6192"/>
                  <a:pt x="8050" y="6203"/>
                </a:cubicBezTo>
                <a:cubicBezTo>
                  <a:pt x="8052" y="6215"/>
                  <a:pt x="8074" y="6240"/>
                  <a:pt x="8096" y="6259"/>
                </a:cubicBezTo>
                <a:cubicBezTo>
                  <a:pt x="8119" y="6278"/>
                  <a:pt x="8136" y="6299"/>
                  <a:pt x="8136" y="6307"/>
                </a:cubicBezTo>
                <a:cubicBezTo>
                  <a:pt x="8136" y="6315"/>
                  <a:pt x="8145" y="6331"/>
                  <a:pt x="8157" y="6346"/>
                </a:cubicBezTo>
                <a:cubicBezTo>
                  <a:pt x="8260" y="6468"/>
                  <a:pt x="8290" y="6509"/>
                  <a:pt x="8290" y="6530"/>
                </a:cubicBezTo>
                <a:cubicBezTo>
                  <a:pt x="8290" y="6542"/>
                  <a:pt x="8298" y="6554"/>
                  <a:pt x="8308" y="6554"/>
                </a:cubicBezTo>
                <a:cubicBezTo>
                  <a:pt x="8318" y="6554"/>
                  <a:pt x="8341" y="6577"/>
                  <a:pt x="8358" y="6609"/>
                </a:cubicBezTo>
                <a:cubicBezTo>
                  <a:pt x="8391" y="6671"/>
                  <a:pt x="8427" y="6722"/>
                  <a:pt x="8497" y="6797"/>
                </a:cubicBezTo>
                <a:cubicBezTo>
                  <a:pt x="8561" y="6864"/>
                  <a:pt x="8637" y="6969"/>
                  <a:pt x="8644" y="7002"/>
                </a:cubicBezTo>
                <a:cubicBezTo>
                  <a:pt x="8648" y="7017"/>
                  <a:pt x="8668" y="7047"/>
                  <a:pt x="8687" y="7064"/>
                </a:cubicBezTo>
                <a:cubicBezTo>
                  <a:pt x="8706" y="7082"/>
                  <a:pt x="8769" y="7163"/>
                  <a:pt x="8827" y="7245"/>
                </a:cubicBezTo>
                <a:cubicBezTo>
                  <a:pt x="8885" y="7327"/>
                  <a:pt x="8951" y="7411"/>
                  <a:pt x="8974" y="7436"/>
                </a:cubicBezTo>
                <a:cubicBezTo>
                  <a:pt x="8996" y="7460"/>
                  <a:pt x="9013" y="7487"/>
                  <a:pt x="9013" y="7495"/>
                </a:cubicBezTo>
                <a:cubicBezTo>
                  <a:pt x="9013" y="7508"/>
                  <a:pt x="9028" y="7530"/>
                  <a:pt x="9128" y="7644"/>
                </a:cubicBezTo>
                <a:cubicBezTo>
                  <a:pt x="9149" y="7668"/>
                  <a:pt x="9167" y="7692"/>
                  <a:pt x="9167" y="7699"/>
                </a:cubicBezTo>
                <a:cubicBezTo>
                  <a:pt x="9167" y="7706"/>
                  <a:pt x="9196" y="7743"/>
                  <a:pt x="9232" y="7783"/>
                </a:cubicBezTo>
                <a:cubicBezTo>
                  <a:pt x="9268" y="7822"/>
                  <a:pt x="9300" y="7864"/>
                  <a:pt x="9300" y="7873"/>
                </a:cubicBezTo>
                <a:cubicBezTo>
                  <a:pt x="9300" y="7882"/>
                  <a:pt x="9310" y="7903"/>
                  <a:pt x="9325" y="7918"/>
                </a:cubicBezTo>
                <a:cubicBezTo>
                  <a:pt x="9340" y="7934"/>
                  <a:pt x="9400" y="8013"/>
                  <a:pt x="9457" y="8095"/>
                </a:cubicBezTo>
                <a:cubicBezTo>
                  <a:pt x="9515" y="8177"/>
                  <a:pt x="9593" y="8281"/>
                  <a:pt x="9629" y="8328"/>
                </a:cubicBezTo>
                <a:cubicBezTo>
                  <a:pt x="9665" y="8374"/>
                  <a:pt x="9712" y="8437"/>
                  <a:pt x="9733" y="8467"/>
                </a:cubicBezTo>
                <a:cubicBezTo>
                  <a:pt x="9753" y="8496"/>
                  <a:pt x="9813" y="8577"/>
                  <a:pt x="9869" y="8647"/>
                </a:cubicBezTo>
                <a:cubicBezTo>
                  <a:pt x="9925" y="8717"/>
                  <a:pt x="9986" y="8802"/>
                  <a:pt x="10001" y="8831"/>
                </a:cubicBezTo>
                <a:cubicBezTo>
                  <a:pt x="10017" y="8860"/>
                  <a:pt x="10047" y="8899"/>
                  <a:pt x="10069" y="8918"/>
                </a:cubicBezTo>
                <a:cubicBezTo>
                  <a:pt x="10092" y="8937"/>
                  <a:pt x="10109" y="8960"/>
                  <a:pt x="10109" y="8970"/>
                </a:cubicBezTo>
                <a:cubicBezTo>
                  <a:pt x="10109" y="8979"/>
                  <a:pt x="10153" y="9040"/>
                  <a:pt x="10206" y="9105"/>
                </a:cubicBezTo>
                <a:cubicBezTo>
                  <a:pt x="10258" y="9170"/>
                  <a:pt x="10315" y="9246"/>
                  <a:pt x="10331" y="9275"/>
                </a:cubicBezTo>
                <a:cubicBezTo>
                  <a:pt x="10347" y="9305"/>
                  <a:pt x="10377" y="9343"/>
                  <a:pt x="10399" y="9362"/>
                </a:cubicBezTo>
                <a:cubicBezTo>
                  <a:pt x="10421" y="9381"/>
                  <a:pt x="10438" y="9407"/>
                  <a:pt x="10438" y="9418"/>
                </a:cubicBezTo>
                <a:cubicBezTo>
                  <a:pt x="10438" y="9428"/>
                  <a:pt x="10480" y="9484"/>
                  <a:pt x="10528" y="9543"/>
                </a:cubicBezTo>
                <a:cubicBezTo>
                  <a:pt x="10576" y="9601"/>
                  <a:pt x="10614" y="9659"/>
                  <a:pt x="10614" y="9675"/>
                </a:cubicBezTo>
                <a:cubicBezTo>
                  <a:pt x="10614" y="9690"/>
                  <a:pt x="10623" y="9699"/>
                  <a:pt x="10635" y="9692"/>
                </a:cubicBezTo>
                <a:cubicBezTo>
                  <a:pt x="10647" y="9685"/>
                  <a:pt x="10657" y="9689"/>
                  <a:pt x="10657" y="9702"/>
                </a:cubicBezTo>
                <a:cubicBezTo>
                  <a:pt x="10657" y="9715"/>
                  <a:pt x="10679" y="9747"/>
                  <a:pt x="10703" y="9772"/>
                </a:cubicBezTo>
                <a:cubicBezTo>
                  <a:pt x="10727" y="9797"/>
                  <a:pt x="10746" y="9829"/>
                  <a:pt x="10746" y="9845"/>
                </a:cubicBezTo>
                <a:cubicBezTo>
                  <a:pt x="10746" y="9860"/>
                  <a:pt x="10756" y="9872"/>
                  <a:pt x="10768" y="9872"/>
                </a:cubicBezTo>
                <a:cubicBezTo>
                  <a:pt x="10780" y="9872"/>
                  <a:pt x="10814" y="9913"/>
                  <a:pt x="10847" y="9963"/>
                </a:cubicBezTo>
                <a:cubicBezTo>
                  <a:pt x="10879" y="10012"/>
                  <a:pt x="10920" y="10065"/>
                  <a:pt x="10936" y="10081"/>
                </a:cubicBezTo>
                <a:cubicBezTo>
                  <a:pt x="10952" y="10096"/>
                  <a:pt x="10965" y="10119"/>
                  <a:pt x="10965" y="10129"/>
                </a:cubicBezTo>
                <a:cubicBezTo>
                  <a:pt x="10965" y="10140"/>
                  <a:pt x="10988" y="10169"/>
                  <a:pt x="11018" y="10199"/>
                </a:cubicBezTo>
                <a:cubicBezTo>
                  <a:pt x="11049" y="10228"/>
                  <a:pt x="11076" y="10262"/>
                  <a:pt x="11076" y="10272"/>
                </a:cubicBezTo>
                <a:cubicBezTo>
                  <a:pt x="11076" y="10282"/>
                  <a:pt x="11109" y="10327"/>
                  <a:pt x="11151" y="10372"/>
                </a:cubicBezTo>
                <a:cubicBezTo>
                  <a:pt x="11193" y="10417"/>
                  <a:pt x="11233" y="10477"/>
                  <a:pt x="11240" y="10504"/>
                </a:cubicBezTo>
                <a:cubicBezTo>
                  <a:pt x="11248" y="10532"/>
                  <a:pt x="11272" y="10553"/>
                  <a:pt x="11291" y="10553"/>
                </a:cubicBezTo>
                <a:cubicBezTo>
                  <a:pt x="11309" y="10553"/>
                  <a:pt x="11316" y="10560"/>
                  <a:pt x="11308" y="10567"/>
                </a:cubicBezTo>
                <a:cubicBezTo>
                  <a:pt x="11301" y="10574"/>
                  <a:pt x="11305" y="10588"/>
                  <a:pt x="11316" y="10601"/>
                </a:cubicBezTo>
                <a:cubicBezTo>
                  <a:pt x="11327" y="10615"/>
                  <a:pt x="11364" y="10661"/>
                  <a:pt x="11398" y="10702"/>
                </a:cubicBezTo>
                <a:cubicBezTo>
                  <a:pt x="11454" y="10769"/>
                  <a:pt x="11504" y="10833"/>
                  <a:pt x="11570" y="10931"/>
                </a:cubicBezTo>
                <a:cubicBezTo>
                  <a:pt x="11611" y="10992"/>
                  <a:pt x="11654" y="11048"/>
                  <a:pt x="11692" y="11080"/>
                </a:cubicBezTo>
                <a:cubicBezTo>
                  <a:pt x="11712" y="11098"/>
                  <a:pt x="11726" y="11123"/>
                  <a:pt x="11720" y="11133"/>
                </a:cubicBezTo>
                <a:cubicBezTo>
                  <a:pt x="11714" y="11142"/>
                  <a:pt x="11718" y="11150"/>
                  <a:pt x="11731" y="11150"/>
                </a:cubicBezTo>
                <a:cubicBezTo>
                  <a:pt x="11744" y="11150"/>
                  <a:pt x="11756" y="11158"/>
                  <a:pt x="11756" y="11171"/>
                </a:cubicBezTo>
                <a:cubicBezTo>
                  <a:pt x="11756" y="11183"/>
                  <a:pt x="11780" y="11218"/>
                  <a:pt x="11810" y="11247"/>
                </a:cubicBezTo>
                <a:cubicBezTo>
                  <a:pt x="11840" y="11276"/>
                  <a:pt x="11864" y="11305"/>
                  <a:pt x="11864" y="11313"/>
                </a:cubicBezTo>
                <a:cubicBezTo>
                  <a:pt x="11864" y="11321"/>
                  <a:pt x="11889" y="11353"/>
                  <a:pt x="11917" y="11382"/>
                </a:cubicBezTo>
                <a:cubicBezTo>
                  <a:pt x="11946" y="11412"/>
                  <a:pt x="11981" y="11462"/>
                  <a:pt x="11996" y="11490"/>
                </a:cubicBezTo>
                <a:cubicBezTo>
                  <a:pt x="12011" y="11518"/>
                  <a:pt x="12032" y="11551"/>
                  <a:pt x="12043" y="11563"/>
                </a:cubicBezTo>
                <a:cubicBezTo>
                  <a:pt x="12124" y="11661"/>
                  <a:pt x="12214" y="11792"/>
                  <a:pt x="12214" y="11809"/>
                </a:cubicBezTo>
                <a:cubicBezTo>
                  <a:pt x="12214" y="11821"/>
                  <a:pt x="12222" y="11830"/>
                  <a:pt x="12232" y="11830"/>
                </a:cubicBezTo>
                <a:cubicBezTo>
                  <a:pt x="12252" y="11830"/>
                  <a:pt x="12398" y="12016"/>
                  <a:pt x="12576" y="12275"/>
                </a:cubicBezTo>
                <a:cubicBezTo>
                  <a:pt x="12693" y="12443"/>
                  <a:pt x="12729" y="12492"/>
                  <a:pt x="12791" y="12556"/>
                </a:cubicBezTo>
                <a:cubicBezTo>
                  <a:pt x="12812" y="12577"/>
                  <a:pt x="12822" y="12594"/>
                  <a:pt x="12812" y="12594"/>
                </a:cubicBezTo>
                <a:cubicBezTo>
                  <a:pt x="12803" y="12594"/>
                  <a:pt x="12806" y="12603"/>
                  <a:pt x="12820" y="12611"/>
                </a:cubicBezTo>
                <a:cubicBezTo>
                  <a:pt x="12833" y="12620"/>
                  <a:pt x="12888" y="12683"/>
                  <a:pt x="12938" y="12754"/>
                </a:cubicBezTo>
                <a:cubicBezTo>
                  <a:pt x="13096" y="12977"/>
                  <a:pt x="13224" y="13171"/>
                  <a:pt x="13224" y="13181"/>
                </a:cubicBezTo>
                <a:cubicBezTo>
                  <a:pt x="13224" y="13191"/>
                  <a:pt x="13271" y="13250"/>
                  <a:pt x="13350" y="13333"/>
                </a:cubicBezTo>
                <a:cubicBezTo>
                  <a:pt x="13377" y="13362"/>
                  <a:pt x="13400" y="13394"/>
                  <a:pt x="13400" y="13403"/>
                </a:cubicBezTo>
                <a:cubicBezTo>
                  <a:pt x="13400" y="13454"/>
                  <a:pt x="13356" y="13430"/>
                  <a:pt x="13203" y="13302"/>
                </a:cubicBezTo>
                <a:cubicBezTo>
                  <a:pt x="13110" y="13224"/>
                  <a:pt x="12985" y="13124"/>
                  <a:pt x="12927" y="13083"/>
                </a:cubicBezTo>
                <a:cubicBezTo>
                  <a:pt x="12869" y="13042"/>
                  <a:pt x="12794" y="12983"/>
                  <a:pt x="12759" y="12951"/>
                </a:cubicBezTo>
                <a:cubicBezTo>
                  <a:pt x="12724" y="12920"/>
                  <a:pt x="12665" y="12874"/>
                  <a:pt x="12626" y="12847"/>
                </a:cubicBezTo>
                <a:cubicBezTo>
                  <a:pt x="12587" y="12821"/>
                  <a:pt x="12550" y="12792"/>
                  <a:pt x="12544" y="12785"/>
                </a:cubicBezTo>
                <a:cubicBezTo>
                  <a:pt x="12538" y="12778"/>
                  <a:pt x="12500" y="12751"/>
                  <a:pt x="12458" y="12722"/>
                </a:cubicBezTo>
                <a:cubicBezTo>
                  <a:pt x="12416" y="12694"/>
                  <a:pt x="12349" y="12639"/>
                  <a:pt x="12311" y="12601"/>
                </a:cubicBezTo>
                <a:cubicBezTo>
                  <a:pt x="12274" y="12563"/>
                  <a:pt x="12236" y="12532"/>
                  <a:pt x="12225" y="12531"/>
                </a:cubicBezTo>
                <a:cubicBezTo>
                  <a:pt x="12215" y="12531"/>
                  <a:pt x="12166" y="12496"/>
                  <a:pt x="12118" y="12455"/>
                </a:cubicBezTo>
                <a:cubicBezTo>
                  <a:pt x="12070" y="12414"/>
                  <a:pt x="12001" y="12360"/>
                  <a:pt x="11967" y="12334"/>
                </a:cubicBezTo>
                <a:cubicBezTo>
                  <a:pt x="11934" y="12307"/>
                  <a:pt x="11891" y="12275"/>
                  <a:pt x="11874" y="12261"/>
                </a:cubicBezTo>
                <a:cubicBezTo>
                  <a:pt x="11858" y="12246"/>
                  <a:pt x="11839" y="12233"/>
                  <a:pt x="11831" y="12233"/>
                </a:cubicBezTo>
                <a:cubicBezTo>
                  <a:pt x="11824" y="12233"/>
                  <a:pt x="11793" y="12210"/>
                  <a:pt x="11763" y="12181"/>
                </a:cubicBezTo>
                <a:cubicBezTo>
                  <a:pt x="11733" y="12152"/>
                  <a:pt x="11701" y="12125"/>
                  <a:pt x="11692" y="12125"/>
                </a:cubicBezTo>
                <a:cubicBezTo>
                  <a:pt x="11682" y="12125"/>
                  <a:pt x="11645" y="12102"/>
                  <a:pt x="11609" y="12070"/>
                </a:cubicBezTo>
                <a:cubicBezTo>
                  <a:pt x="11457" y="11934"/>
                  <a:pt x="11327" y="11830"/>
                  <a:pt x="11308" y="11830"/>
                </a:cubicBezTo>
                <a:cubicBezTo>
                  <a:pt x="11297" y="11830"/>
                  <a:pt x="11249" y="11791"/>
                  <a:pt x="11201" y="11743"/>
                </a:cubicBezTo>
                <a:cubicBezTo>
                  <a:pt x="11153" y="11696"/>
                  <a:pt x="11109" y="11662"/>
                  <a:pt x="11104" y="11667"/>
                </a:cubicBezTo>
                <a:cubicBezTo>
                  <a:pt x="11099" y="11672"/>
                  <a:pt x="11066" y="11649"/>
                  <a:pt x="11033" y="11619"/>
                </a:cubicBezTo>
                <a:cubicBezTo>
                  <a:pt x="10999" y="11588"/>
                  <a:pt x="10916" y="11518"/>
                  <a:pt x="10847" y="11466"/>
                </a:cubicBezTo>
                <a:cubicBezTo>
                  <a:pt x="10606" y="11283"/>
                  <a:pt x="10536" y="11231"/>
                  <a:pt x="10474" y="11178"/>
                </a:cubicBezTo>
                <a:cubicBezTo>
                  <a:pt x="10440" y="11148"/>
                  <a:pt x="10384" y="11108"/>
                  <a:pt x="10349" y="11087"/>
                </a:cubicBezTo>
                <a:cubicBezTo>
                  <a:pt x="10314" y="11067"/>
                  <a:pt x="10291" y="11043"/>
                  <a:pt x="10299" y="11035"/>
                </a:cubicBezTo>
                <a:cubicBezTo>
                  <a:pt x="10307" y="11028"/>
                  <a:pt x="10297" y="11021"/>
                  <a:pt x="10277" y="11021"/>
                </a:cubicBezTo>
                <a:cubicBezTo>
                  <a:pt x="10257" y="11021"/>
                  <a:pt x="10241" y="11013"/>
                  <a:pt x="10241" y="11004"/>
                </a:cubicBezTo>
                <a:cubicBezTo>
                  <a:pt x="10241" y="10995"/>
                  <a:pt x="10214" y="10972"/>
                  <a:pt x="10181" y="10952"/>
                </a:cubicBezTo>
                <a:cubicBezTo>
                  <a:pt x="10147" y="10932"/>
                  <a:pt x="10087" y="10887"/>
                  <a:pt x="10044" y="10851"/>
                </a:cubicBezTo>
                <a:cubicBezTo>
                  <a:pt x="10002" y="10816"/>
                  <a:pt x="9939" y="10767"/>
                  <a:pt x="9905" y="10740"/>
                </a:cubicBezTo>
                <a:cubicBezTo>
                  <a:pt x="9871" y="10714"/>
                  <a:pt x="9832" y="10679"/>
                  <a:pt x="9815" y="10664"/>
                </a:cubicBezTo>
                <a:cubicBezTo>
                  <a:pt x="9799" y="10649"/>
                  <a:pt x="9775" y="10636"/>
                  <a:pt x="9765" y="10636"/>
                </a:cubicBezTo>
                <a:cubicBezTo>
                  <a:pt x="9755" y="10636"/>
                  <a:pt x="9717" y="10608"/>
                  <a:pt x="9679" y="10570"/>
                </a:cubicBezTo>
                <a:cubicBezTo>
                  <a:pt x="9641" y="10532"/>
                  <a:pt x="9567" y="10470"/>
                  <a:pt x="9518" y="10435"/>
                </a:cubicBezTo>
                <a:cubicBezTo>
                  <a:pt x="9469" y="10400"/>
                  <a:pt x="9398" y="10345"/>
                  <a:pt x="9360" y="10313"/>
                </a:cubicBezTo>
                <a:cubicBezTo>
                  <a:pt x="9323" y="10281"/>
                  <a:pt x="9285" y="10254"/>
                  <a:pt x="9275" y="10254"/>
                </a:cubicBezTo>
                <a:cubicBezTo>
                  <a:pt x="9257" y="10254"/>
                  <a:pt x="9110" y="10140"/>
                  <a:pt x="8981" y="10025"/>
                </a:cubicBezTo>
                <a:cubicBezTo>
                  <a:pt x="8945" y="9993"/>
                  <a:pt x="8856" y="9924"/>
                  <a:pt x="8784" y="9872"/>
                </a:cubicBezTo>
                <a:cubicBezTo>
                  <a:pt x="8712" y="9821"/>
                  <a:pt x="8612" y="9744"/>
                  <a:pt x="8562" y="9702"/>
                </a:cubicBezTo>
                <a:cubicBezTo>
                  <a:pt x="8434" y="9596"/>
                  <a:pt x="8378" y="9553"/>
                  <a:pt x="8297" y="9504"/>
                </a:cubicBezTo>
                <a:cubicBezTo>
                  <a:pt x="8258" y="9481"/>
                  <a:pt x="8229" y="9456"/>
                  <a:pt x="8236" y="9445"/>
                </a:cubicBezTo>
                <a:cubicBezTo>
                  <a:pt x="8243" y="9435"/>
                  <a:pt x="8239" y="9425"/>
                  <a:pt x="8225" y="9425"/>
                </a:cubicBezTo>
                <a:cubicBezTo>
                  <a:pt x="8212" y="9425"/>
                  <a:pt x="8190" y="9415"/>
                  <a:pt x="8175" y="9404"/>
                </a:cubicBezTo>
                <a:cubicBezTo>
                  <a:pt x="8161" y="9392"/>
                  <a:pt x="8104" y="9348"/>
                  <a:pt x="8050" y="9307"/>
                </a:cubicBezTo>
                <a:cubicBezTo>
                  <a:pt x="7996" y="9265"/>
                  <a:pt x="7926" y="9211"/>
                  <a:pt x="7896" y="9185"/>
                </a:cubicBezTo>
                <a:cubicBezTo>
                  <a:pt x="7866" y="9159"/>
                  <a:pt x="7805" y="9113"/>
                  <a:pt x="7763" y="9084"/>
                </a:cubicBezTo>
                <a:cubicBezTo>
                  <a:pt x="7721" y="9056"/>
                  <a:pt x="7669" y="9015"/>
                  <a:pt x="7645" y="8994"/>
                </a:cubicBezTo>
                <a:cubicBezTo>
                  <a:pt x="7622" y="8973"/>
                  <a:pt x="7590" y="8956"/>
                  <a:pt x="7577" y="8956"/>
                </a:cubicBezTo>
                <a:cubicBezTo>
                  <a:pt x="7564" y="8956"/>
                  <a:pt x="7538" y="8939"/>
                  <a:pt x="7520" y="8914"/>
                </a:cubicBezTo>
                <a:cubicBezTo>
                  <a:pt x="7502" y="8890"/>
                  <a:pt x="7426" y="8826"/>
                  <a:pt x="7348" y="8772"/>
                </a:cubicBezTo>
                <a:cubicBezTo>
                  <a:pt x="7213" y="8679"/>
                  <a:pt x="7123" y="8611"/>
                  <a:pt x="6954" y="8467"/>
                </a:cubicBezTo>
                <a:cubicBezTo>
                  <a:pt x="6914" y="8432"/>
                  <a:pt x="6874" y="8404"/>
                  <a:pt x="6865" y="8404"/>
                </a:cubicBezTo>
                <a:cubicBezTo>
                  <a:pt x="6855" y="8404"/>
                  <a:pt x="6834" y="8388"/>
                  <a:pt x="6818" y="8369"/>
                </a:cubicBezTo>
                <a:cubicBezTo>
                  <a:pt x="6802" y="8351"/>
                  <a:pt x="6716" y="8283"/>
                  <a:pt x="6625" y="8217"/>
                </a:cubicBezTo>
                <a:cubicBezTo>
                  <a:pt x="6534" y="8150"/>
                  <a:pt x="6424" y="8064"/>
                  <a:pt x="6385" y="8026"/>
                </a:cubicBezTo>
                <a:cubicBezTo>
                  <a:pt x="6345" y="7988"/>
                  <a:pt x="6307" y="7956"/>
                  <a:pt x="6299" y="7956"/>
                </a:cubicBezTo>
                <a:cubicBezTo>
                  <a:pt x="6290" y="7956"/>
                  <a:pt x="6251" y="7928"/>
                  <a:pt x="6213" y="7894"/>
                </a:cubicBezTo>
                <a:cubicBezTo>
                  <a:pt x="6175" y="7859"/>
                  <a:pt x="6143" y="7837"/>
                  <a:pt x="6138" y="7842"/>
                </a:cubicBezTo>
                <a:cubicBezTo>
                  <a:pt x="6132" y="7847"/>
                  <a:pt x="6092" y="7817"/>
                  <a:pt x="6052" y="7776"/>
                </a:cubicBezTo>
                <a:cubicBezTo>
                  <a:pt x="6011" y="7735"/>
                  <a:pt x="5968" y="7703"/>
                  <a:pt x="5955" y="7703"/>
                </a:cubicBezTo>
                <a:cubicBezTo>
                  <a:pt x="5942" y="7703"/>
                  <a:pt x="5869" y="7644"/>
                  <a:pt x="5790" y="7574"/>
                </a:cubicBezTo>
                <a:cubicBezTo>
                  <a:pt x="5712" y="7505"/>
                  <a:pt x="5623" y="7437"/>
                  <a:pt x="5593" y="7422"/>
                </a:cubicBezTo>
                <a:cubicBezTo>
                  <a:pt x="5563" y="7406"/>
                  <a:pt x="5511" y="7368"/>
                  <a:pt x="5479" y="7338"/>
                </a:cubicBezTo>
                <a:cubicBezTo>
                  <a:pt x="5447" y="7309"/>
                  <a:pt x="5375" y="7254"/>
                  <a:pt x="5318" y="7213"/>
                </a:cubicBezTo>
                <a:cubicBezTo>
                  <a:pt x="5260" y="7172"/>
                  <a:pt x="5202" y="7129"/>
                  <a:pt x="5189" y="7116"/>
                </a:cubicBezTo>
                <a:cubicBezTo>
                  <a:pt x="5176" y="7104"/>
                  <a:pt x="5135" y="7076"/>
                  <a:pt x="5099" y="7054"/>
                </a:cubicBezTo>
                <a:cubicBezTo>
                  <a:pt x="5025" y="7008"/>
                  <a:pt x="4731" y="6763"/>
                  <a:pt x="4720" y="6738"/>
                </a:cubicBezTo>
                <a:cubicBezTo>
                  <a:pt x="4716" y="6729"/>
                  <a:pt x="4703" y="6724"/>
                  <a:pt x="4691" y="6724"/>
                </a:cubicBezTo>
                <a:cubicBezTo>
                  <a:pt x="4668" y="6724"/>
                  <a:pt x="4525" y="6619"/>
                  <a:pt x="4422" y="6526"/>
                </a:cubicBezTo>
                <a:cubicBezTo>
                  <a:pt x="4387" y="6494"/>
                  <a:pt x="4348" y="6467"/>
                  <a:pt x="4336" y="6467"/>
                </a:cubicBezTo>
                <a:cubicBezTo>
                  <a:pt x="4325" y="6467"/>
                  <a:pt x="4290" y="6440"/>
                  <a:pt x="4258" y="6408"/>
                </a:cubicBezTo>
                <a:cubicBezTo>
                  <a:pt x="4226" y="6376"/>
                  <a:pt x="4172" y="6333"/>
                  <a:pt x="4136" y="6311"/>
                </a:cubicBezTo>
                <a:cubicBezTo>
                  <a:pt x="4100" y="6289"/>
                  <a:pt x="4059" y="6261"/>
                  <a:pt x="4046" y="6252"/>
                </a:cubicBezTo>
                <a:cubicBezTo>
                  <a:pt x="4004" y="6220"/>
                  <a:pt x="3804" y="6066"/>
                  <a:pt x="3749" y="6023"/>
                </a:cubicBezTo>
                <a:cubicBezTo>
                  <a:pt x="3719" y="5999"/>
                  <a:pt x="3667" y="5959"/>
                  <a:pt x="3631" y="5932"/>
                </a:cubicBezTo>
                <a:cubicBezTo>
                  <a:pt x="3595" y="5906"/>
                  <a:pt x="3552" y="5875"/>
                  <a:pt x="3538" y="5863"/>
                </a:cubicBezTo>
                <a:cubicBezTo>
                  <a:pt x="3524" y="5851"/>
                  <a:pt x="3461" y="5802"/>
                  <a:pt x="3398" y="5755"/>
                </a:cubicBezTo>
                <a:cubicBezTo>
                  <a:pt x="3335" y="5709"/>
                  <a:pt x="3244" y="5640"/>
                  <a:pt x="3194" y="5603"/>
                </a:cubicBezTo>
                <a:cubicBezTo>
                  <a:pt x="3144" y="5565"/>
                  <a:pt x="3060" y="5502"/>
                  <a:pt x="3008" y="5464"/>
                </a:cubicBezTo>
                <a:cubicBezTo>
                  <a:pt x="2956" y="5425"/>
                  <a:pt x="2883" y="5364"/>
                  <a:pt x="2843" y="5328"/>
                </a:cubicBezTo>
                <a:cubicBezTo>
                  <a:pt x="2803" y="5293"/>
                  <a:pt x="2761" y="5263"/>
                  <a:pt x="2750" y="5259"/>
                </a:cubicBezTo>
                <a:cubicBezTo>
                  <a:pt x="2739" y="5255"/>
                  <a:pt x="2700" y="5224"/>
                  <a:pt x="2661" y="5190"/>
                </a:cubicBezTo>
                <a:cubicBezTo>
                  <a:pt x="2621" y="5155"/>
                  <a:pt x="2589" y="5133"/>
                  <a:pt x="2589" y="5141"/>
                </a:cubicBezTo>
                <a:cubicBezTo>
                  <a:pt x="2589" y="5149"/>
                  <a:pt x="2557" y="5126"/>
                  <a:pt x="2521" y="5089"/>
                </a:cubicBezTo>
                <a:cubicBezTo>
                  <a:pt x="2485" y="5052"/>
                  <a:pt x="2449" y="5020"/>
                  <a:pt x="2439" y="5020"/>
                </a:cubicBezTo>
                <a:cubicBezTo>
                  <a:pt x="2428" y="5020"/>
                  <a:pt x="2381" y="4988"/>
                  <a:pt x="2335" y="4947"/>
                </a:cubicBezTo>
                <a:cubicBezTo>
                  <a:pt x="2289" y="4906"/>
                  <a:pt x="2242" y="4874"/>
                  <a:pt x="2231" y="4874"/>
                </a:cubicBezTo>
                <a:cubicBezTo>
                  <a:pt x="2220" y="4874"/>
                  <a:pt x="2182" y="4843"/>
                  <a:pt x="2149" y="4808"/>
                </a:cubicBezTo>
                <a:cubicBezTo>
                  <a:pt x="2115" y="4773"/>
                  <a:pt x="2081" y="4745"/>
                  <a:pt x="2073" y="4745"/>
                </a:cubicBezTo>
                <a:cubicBezTo>
                  <a:pt x="2065" y="4745"/>
                  <a:pt x="2021" y="4710"/>
                  <a:pt x="1977" y="4669"/>
                </a:cubicBezTo>
                <a:cubicBezTo>
                  <a:pt x="1932" y="4628"/>
                  <a:pt x="1891" y="4596"/>
                  <a:pt x="1884" y="4596"/>
                </a:cubicBezTo>
                <a:cubicBezTo>
                  <a:pt x="1869" y="4596"/>
                  <a:pt x="1742" y="4501"/>
                  <a:pt x="1601" y="4384"/>
                </a:cubicBezTo>
                <a:cubicBezTo>
                  <a:pt x="1499" y="4300"/>
                  <a:pt x="1365" y="4198"/>
                  <a:pt x="1239" y="4107"/>
                </a:cubicBezTo>
                <a:cubicBezTo>
                  <a:pt x="1182" y="4066"/>
                  <a:pt x="1111" y="4011"/>
                  <a:pt x="1081" y="3985"/>
                </a:cubicBezTo>
                <a:cubicBezTo>
                  <a:pt x="1052" y="3959"/>
                  <a:pt x="962" y="3891"/>
                  <a:pt x="881" y="3836"/>
                </a:cubicBezTo>
                <a:cubicBezTo>
                  <a:pt x="800" y="3781"/>
                  <a:pt x="718" y="3718"/>
                  <a:pt x="698" y="3697"/>
                </a:cubicBezTo>
                <a:cubicBezTo>
                  <a:pt x="621" y="3612"/>
                  <a:pt x="377" y="3666"/>
                  <a:pt x="211" y="3805"/>
                </a:cubicBezTo>
                <a:cubicBezTo>
                  <a:pt x="166" y="3843"/>
                  <a:pt x="0" y="4151"/>
                  <a:pt x="0" y="4197"/>
                </a:cubicBezTo>
                <a:cubicBezTo>
                  <a:pt x="0" y="4247"/>
                  <a:pt x="68" y="4360"/>
                  <a:pt x="118" y="4395"/>
                </a:cubicBezTo>
                <a:cubicBezTo>
                  <a:pt x="144" y="4413"/>
                  <a:pt x="220" y="4464"/>
                  <a:pt x="286" y="4509"/>
                </a:cubicBezTo>
                <a:cubicBezTo>
                  <a:pt x="494" y="4652"/>
                  <a:pt x="569" y="4712"/>
                  <a:pt x="662" y="4794"/>
                </a:cubicBezTo>
                <a:cubicBezTo>
                  <a:pt x="712" y="4838"/>
                  <a:pt x="762" y="4874"/>
                  <a:pt x="773" y="4874"/>
                </a:cubicBezTo>
                <a:cubicBezTo>
                  <a:pt x="785" y="4874"/>
                  <a:pt x="820" y="4900"/>
                  <a:pt x="852" y="4933"/>
                </a:cubicBezTo>
                <a:cubicBezTo>
                  <a:pt x="903" y="4985"/>
                  <a:pt x="1003" y="5059"/>
                  <a:pt x="1275" y="5249"/>
                </a:cubicBezTo>
                <a:cubicBezTo>
                  <a:pt x="1312" y="5275"/>
                  <a:pt x="1373" y="5324"/>
                  <a:pt x="1407" y="5360"/>
                </a:cubicBezTo>
                <a:cubicBezTo>
                  <a:pt x="1442" y="5395"/>
                  <a:pt x="1477" y="5425"/>
                  <a:pt x="1486" y="5426"/>
                </a:cubicBezTo>
                <a:cubicBezTo>
                  <a:pt x="1495" y="5426"/>
                  <a:pt x="1533" y="5453"/>
                  <a:pt x="1572" y="5485"/>
                </a:cubicBezTo>
                <a:cubicBezTo>
                  <a:pt x="1611" y="5517"/>
                  <a:pt x="1691" y="5576"/>
                  <a:pt x="1747" y="5617"/>
                </a:cubicBezTo>
                <a:cubicBezTo>
                  <a:pt x="1804" y="5658"/>
                  <a:pt x="1889" y="5726"/>
                  <a:pt x="1934" y="5769"/>
                </a:cubicBezTo>
                <a:cubicBezTo>
                  <a:pt x="1978" y="5812"/>
                  <a:pt x="2020" y="5842"/>
                  <a:pt x="2027" y="5835"/>
                </a:cubicBezTo>
                <a:cubicBezTo>
                  <a:pt x="2034" y="5828"/>
                  <a:pt x="2041" y="5832"/>
                  <a:pt x="2041" y="5846"/>
                </a:cubicBezTo>
                <a:cubicBezTo>
                  <a:pt x="2041" y="5859"/>
                  <a:pt x="2052" y="5873"/>
                  <a:pt x="2066" y="5873"/>
                </a:cubicBezTo>
                <a:cubicBezTo>
                  <a:pt x="2080" y="5873"/>
                  <a:pt x="2130" y="5909"/>
                  <a:pt x="2181" y="5953"/>
                </a:cubicBezTo>
                <a:cubicBezTo>
                  <a:pt x="2232" y="5997"/>
                  <a:pt x="2299" y="6050"/>
                  <a:pt x="2328" y="6071"/>
                </a:cubicBezTo>
                <a:cubicBezTo>
                  <a:pt x="2356" y="6093"/>
                  <a:pt x="2427" y="6143"/>
                  <a:pt x="2485" y="6186"/>
                </a:cubicBezTo>
                <a:cubicBezTo>
                  <a:pt x="2543" y="6229"/>
                  <a:pt x="2639" y="6311"/>
                  <a:pt x="2700" y="6366"/>
                </a:cubicBezTo>
                <a:cubicBezTo>
                  <a:pt x="2761" y="6422"/>
                  <a:pt x="2821" y="6467"/>
                  <a:pt x="2832" y="6467"/>
                </a:cubicBezTo>
                <a:cubicBezTo>
                  <a:pt x="2844" y="6467"/>
                  <a:pt x="2882" y="6496"/>
                  <a:pt x="2915" y="6530"/>
                </a:cubicBezTo>
                <a:cubicBezTo>
                  <a:pt x="2947" y="6563"/>
                  <a:pt x="3007" y="6610"/>
                  <a:pt x="3047" y="6634"/>
                </a:cubicBezTo>
                <a:cubicBezTo>
                  <a:pt x="3127" y="6681"/>
                  <a:pt x="3333" y="6839"/>
                  <a:pt x="3477" y="6963"/>
                </a:cubicBezTo>
                <a:cubicBezTo>
                  <a:pt x="3528" y="7007"/>
                  <a:pt x="3576" y="7043"/>
                  <a:pt x="3584" y="7043"/>
                </a:cubicBezTo>
                <a:cubicBezTo>
                  <a:pt x="3593" y="7043"/>
                  <a:pt x="3619" y="7062"/>
                  <a:pt x="3645" y="7085"/>
                </a:cubicBezTo>
                <a:cubicBezTo>
                  <a:pt x="3793" y="7213"/>
                  <a:pt x="3877" y="7276"/>
                  <a:pt x="3896" y="7276"/>
                </a:cubicBezTo>
                <a:cubicBezTo>
                  <a:pt x="3908" y="7276"/>
                  <a:pt x="3960" y="7320"/>
                  <a:pt x="4011" y="7373"/>
                </a:cubicBezTo>
                <a:cubicBezTo>
                  <a:pt x="4061" y="7426"/>
                  <a:pt x="4114" y="7467"/>
                  <a:pt x="4125" y="7467"/>
                </a:cubicBezTo>
                <a:cubicBezTo>
                  <a:pt x="4137" y="7467"/>
                  <a:pt x="4161" y="7485"/>
                  <a:pt x="4182" y="7505"/>
                </a:cubicBezTo>
                <a:cubicBezTo>
                  <a:pt x="4204" y="7525"/>
                  <a:pt x="4268" y="7575"/>
                  <a:pt x="4322" y="7616"/>
                </a:cubicBezTo>
                <a:cubicBezTo>
                  <a:pt x="4376" y="7657"/>
                  <a:pt x="4424" y="7697"/>
                  <a:pt x="4430" y="7703"/>
                </a:cubicBezTo>
                <a:cubicBezTo>
                  <a:pt x="4436" y="7709"/>
                  <a:pt x="4501" y="7754"/>
                  <a:pt x="4573" y="7807"/>
                </a:cubicBezTo>
                <a:cubicBezTo>
                  <a:pt x="4645" y="7860"/>
                  <a:pt x="4741" y="7940"/>
                  <a:pt x="4788" y="7984"/>
                </a:cubicBezTo>
                <a:cubicBezTo>
                  <a:pt x="4835" y="8028"/>
                  <a:pt x="4884" y="8064"/>
                  <a:pt x="4895" y="8064"/>
                </a:cubicBezTo>
                <a:cubicBezTo>
                  <a:pt x="4906" y="8064"/>
                  <a:pt x="4943" y="8091"/>
                  <a:pt x="4981" y="8126"/>
                </a:cubicBezTo>
                <a:cubicBezTo>
                  <a:pt x="5019" y="8161"/>
                  <a:pt x="5063" y="8192"/>
                  <a:pt x="5078" y="8192"/>
                </a:cubicBezTo>
                <a:cubicBezTo>
                  <a:pt x="5093" y="8192"/>
                  <a:pt x="5111" y="8204"/>
                  <a:pt x="5117" y="8220"/>
                </a:cubicBezTo>
                <a:cubicBezTo>
                  <a:pt x="5124" y="8236"/>
                  <a:pt x="5205" y="8305"/>
                  <a:pt x="5300" y="8373"/>
                </a:cubicBezTo>
                <a:cubicBezTo>
                  <a:pt x="5394" y="8441"/>
                  <a:pt x="5512" y="8533"/>
                  <a:pt x="5561" y="8574"/>
                </a:cubicBezTo>
                <a:cubicBezTo>
                  <a:pt x="5661" y="8659"/>
                  <a:pt x="5696" y="8686"/>
                  <a:pt x="5823" y="8775"/>
                </a:cubicBezTo>
                <a:cubicBezTo>
                  <a:pt x="5871" y="8810"/>
                  <a:pt x="5930" y="8859"/>
                  <a:pt x="5955" y="8887"/>
                </a:cubicBezTo>
                <a:cubicBezTo>
                  <a:pt x="5981" y="8914"/>
                  <a:pt x="6011" y="8935"/>
                  <a:pt x="6019" y="8935"/>
                </a:cubicBezTo>
                <a:cubicBezTo>
                  <a:pt x="6028" y="8935"/>
                  <a:pt x="6070" y="8971"/>
                  <a:pt x="6113" y="9012"/>
                </a:cubicBezTo>
                <a:cubicBezTo>
                  <a:pt x="6155" y="9052"/>
                  <a:pt x="6199" y="9084"/>
                  <a:pt x="6213" y="9084"/>
                </a:cubicBezTo>
                <a:cubicBezTo>
                  <a:pt x="6227" y="9085"/>
                  <a:pt x="6284" y="9124"/>
                  <a:pt x="6338" y="9171"/>
                </a:cubicBezTo>
                <a:cubicBezTo>
                  <a:pt x="6392" y="9219"/>
                  <a:pt x="6490" y="9300"/>
                  <a:pt x="6557" y="9348"/>
                </a:cubicBezTo>
                <a:cubicBezTo>
                  <a:pt x="6623" y="9396"/>
                  <a:pt x="6697" y="9452"/>
                  <a:pt x="6721" y="9473"/>
                </a:cubicBezTo>
                <a:cubicBezTo>
                  <a:pt x="6869" y="9602"/>
                  <a:pt x="6916" y="9636"/>
                  <a:pt x="6933" y="9636"/>
                </a:cubicBezTo>
                <a:cubicBezTo>
                  <a:pt x="6943" y="9636"/>
                  <a:pt x="6973" y="9658"/>
                  <a:pt x="7001" y="9685"/>
                </a:cubicBezTo>
                <a:cubicBezTo>
                  <a:pt x="7028" y="9712"/>
                  <a:pt x="7084" y="9757"/>
                  <a:pt x="7126" y="9786"/>
                </a:cubicBezTo>
                <a:cubicBezTo>
                  <a:pt x="7211" y="9843"/>
                  <a:pt x="7239" y="9866"/>
                  <a:pt x="7395" y="9990"/>
                </a:cubicBezTo>
                <a:cubicBezTo>
                  <a:pt x="7453" y="10037"/>
                  <a:pt x="7549" y="10114"/>
                  <a:pt x="7609" y="10161"/>
                </a:cubicBezTo>
                <a:cubicBezTo>
                  <a:pt x="7670" y="10207"/>
                  <a:pt x="7746" y="10266"/>
                  <a:pt x="7778" y="10292"/>
                </a:cubicBezTo>
                <a:cubicBezTo>
                  <a:pt x="7809" y="10318"/>
                  <a:pt x="7877" y="10369"/>
                  <a:pt x="7932" y="10407"/>
                </a:cubicBezTo>
                <a:cubicBezTo>
                  <a:pt x="7986" y="10445"/>
                  <a:pt x="8068" y="10512"/>
                  <a:pt x="8114" y="10556"/>
                </a:cubicBezTo>
                <a:cubicBezTo>
                  <a:pt x="8161" y="10600"/>
                  <a:pt x="8209" y="10636"/>
                  <a:pt x="8222" y="10636"/>
                </a:cubicBezTo>
                <a:cubicBezTo>
                  <a:pt x="8234" y="10636"/>
                  <a:pt x="8247" y="10649"/>
                  <a:pt x="8247" y="10660"/>
                </a:cubicBezTo>
                <a:cubicBezTo>
                  <a:pt x="8247" y="10672"/>
                  <a:pt x="8257" y="10681"/>
                  <a:pt x="8272" y="10681"/>
                </a:cubicBezTo>
                <a:cubicBezTo>
                  <a:pt x="8287" y="10681"/>
                  <a:pt x="8329" y="10708"/>
                  <a:pt x="8365" y="10740"/>
                </a:cubicBezTo>
                <a:cubicBezTo>
                  <a:pt x="8441" y="10809"/>
                  <a:pt x="8647" y="10970"/>
                  <a:pt x="8737" y="11032"/>
                </a:cubicBezTo>
                <a:cubicBezTo>
                  <a:pt x="8843" y="11104"/>
                  <a:pt x="8978" y="11210"/>
                  <a:pt x="9049" y="11275"/>
                </a:cubicBezTo>
                <a:cubicBezTo>
                  <a:pt x="9086" y="11309"/>
                  <a:pt x="9139" y="11347"/>
                  <a:pt x="9167" y="11362"/>
                </a:cubicBezTo>
                <a:cubicBezTo>
                  <a:pt x="9195" y="11376"/>
                  <a:pt x="9239" y="11406"/>
                  <a:pt x="9264" y="11428"/>
                </a:cubicBezTo>
                <a:cubicBezTo>
                  <a:pt x="9327" y="11482"/>
                  <a:pt x="9543" y="11660"/>
                  <a:pt x="9608" y="11712"/>
                </a:cubicBezTo>
                <a:cubicBezTo>
                  <a:pt x="9637" y="11736"/>
                  <a:pt x="9690" y="11773"/>
                  <a:pt x="9726" y="11796"/>
                </a:cubicBezTo>
                <a:cubicBezTo>
                  <a:pt x="9762" y="11818"/>
                  <a:pt x="9817" y="11859"/>
                  <a:pt x="9847" y="11886"/>
                </a:cubicBezTo>
                <a:cubicBezTo>
                  <a:pt x="9878" y="11913"/>
                  <a:pt x="9908" y="11934"/>
                  <a:pt x="9916" y="11934"/>
                </a:cubicBezTo>
                <a:cubicBezTo>
                  <a:pt x="9923" y="11934"/>
                  <a:pt x="9961" y="11965"/>
                  <a:pt x="10001" y="12000"/>
                </a:cubicBezTo>
                <a:cubicBezTo>
                  <a:pt x="10042" y="12035"/>
                  <a:pt x="10095" y="12070"/>
                  <a:pt x="10116" y="12077"/>
                </a:cubicBezTo>
                <a:cubicBezTo>
                  <a:pt x="10137" y="12083"/>
                  <a:pt x="10155" y="12101"/>
                  <a:pt x="10155" y="12118"/>
                </a:cubicBezTo>
                <a:cubicBezTo>
                  <a:pt x="10155" y="12136"/>
                  <a:pt x="10163" y="12146"/>
                  <a:pt x="10173" y="12139"/>
                </a:cubicBezTo>
                <a:cubicBezTo>
                  <a:pt x="10184" y="12133"/>
                  <a:pt x="10199" y="12143"/>
                  <a:pt x="10206" y="12160"/>
                </a:cubicBezTo>
                <a:cubicBezTo>
                  <a:pt x="10212" y="12178"/>
                  <a:pt x="10230" y="12191"/>
                  <a:pt x="10245" y="12191"/>
                </a:cubicBezTo>
                <a:cubicBezTo>
                  <a:pt x="10260" y="12191"/>
                  <a:pt x="10306" y="12222"/>
                  <a:pt x="10345" y="12257"/>
                </a:cubicBezTo>
                <a:cubicBezTo>
                  <a:pt x="10384" y="12293"/>
                  <a:pt x="10417" y="12312"/>
                  <a:pt x="10417" y="12302"/>
                </a:cubicBezTo>
                <a:cubicBezTo>
                  <a:pt x="10417" y="12293"/>
                  <a:pt x="10449" y="12320"/>
                  <a:pt x="10488" y="12361"/>
                </a:cubicBezTo>
                <a:cubicBezTo>
                  <a:pt x="10559" y="12436"/>
                  <a:pt x="10791" y="12615"/>
                  <a:pt x="10818" y="12615"/>
                </a:cubicBezTo>
                <a:cubicBezTo>
                  <a:pt x="10830" y="12615"/>
                  <a:pt x="10893" y="12663"/>
                  <a:pt x="11008" y="12764"/>
                </a:cubicBezTo>
                <a:cubicBezTo>
                  <a:pt x="11028" y="12782"/>
                  <a:pt x="11077" y="12822"/>
                  <a:pt x="11119" y="12851"/>
                </a:cubicBezTo>
                <a:cubicBezTo>
                  <a:pt x="11161" y="12879"/>
                  <a:pt x="11202" y="12906"/>
                  <a:pt x="11208" y="12913"/>
                </a:cubicBezTo>
                <a:cubicBezTo>
                  <a:pt x="11214" y="12920"/>
                  <a:pt x="11252" y="12951"/>
                  <a:pt x="11294" y="12979"/>
                </a:cubicBezTo>
                <a:cubicBezTo>
                  <a:pt x="11336" y="13008"/>
                  <a:pt x="11403" y="13062"/>
                  <a:pt x="11441" y="13101"/>
                </a:cubicBezTo>
                <a:cubicBezTo>
                  <a:pt x="11479" y="13139"/>
                  <a:pt x="11516" y="13170"/>
                  <a:pt x="11527" y="13170"/>
                </a:cubicBezTo>
                <a:cubicBezTo>
                  <a:pt x="11544" y="13171"/>
                  <a:pt x="11638" y="13244"/>
                  <a:pt x="11767" y="13358"/>
                </a:cubicBezTo>
                <a:cubicBezTo>
                  <a:pt x="11792" y="13380"/>
                  <a:pt x="11843" y="13415"/>
                  <a:pt x="11878" y="13437"/>
                </a:cubicBezTo>
                <a:cubicBezTo>
                  <a:pt x="11913" y="13460"/>
                  <a:pt x="11961" y="13494"/>
                  <a:pt x="11985" y="13514"/>
                </a:cubicBezTo>
                <a:cubicBezTo>
                  <a:pt x="12167" y="13666"/>
                  <a:pt x="12212" y="13701"/>
                  <a:pt x="12225" y="13701"/>
                </a:cubicBezTo>
                <a:cubicBezTo>
                  <a:pt x="12233" y="13701"/>
                  <a:pt x="12263" y="13724"/>
                  <a:pt x="12293" y="13753"/>
                </a:cubicBezTo>
                <a:cubicBezTo>
                  <a:pt x="12323" y="13783"/>
                  <a:pt x="12358" y="13809"/>
                  <a:pt x="12368" y="13809"/>
                </a:cubicBezTo>
                <a:cubicBezTo>
                  <a:pt x="12378" y="13809"/>
                  <a:pt x="12424" y="13845"/>
                  <a:pt x="12472" y="13889"/>
                </a:cubicBezTo>
                <a:cubicBezTo>
                  <a:pt x="12520" y="13933"/>
                  <a:pt x="12623" y="14010"/>
                  <a:pt x="12698" y="14062"/>
                </a:cubicBezTo>
                <a:cubicBezTo>
                  <a:pt x="12773" y="14115"/>
                  <a:pt x="12866" y="14187"/>
                  <a:pt x="12906" y="14222"/>
                </a:cubicBezTo>
                <a:cubicBezTo>
                  <a:pt x="12945" y="14257"/>
                  <a:pt x="13016" y="14311"/>
                  <a:pt x="13060" y="14340"/>
                </a:cubicBezTo>
                <a:cubicBezTo>
                  <a:pt x="13103" y="14369"/>
                  <a:pt x="13181" y="14428"/>
                  <a:pt x="13231" y="14472"/>
                </a:cubicBezTo>
                <a:cubicBezTo>
                  <a:pt x="13282" y="14516"/>
                  <a:pt x="13331" y="14552"/>
                  <a:pt x="13342" y="14552"/>
                </a:cubicBezTo>
                <a:cubicBezTo>
                  <a:pt x="13363" y="14552"/>
                  <a:pt x="13670" y="14805"/>
                  <a:pt x="13683" y="14833"/>
                </a:cubicBezTo>
                <a:cubicBezTo>
                  <a:pt x="13687" y="14842"/>
                  <a:pt x="13697" y="14850"/>
                  <a:pt x="13708" y="14850"/>
                </a:cubicBezTo>
                <a:cubicBezTo>
                  <a:pt x="13719" y="14850"/>
                  <a:pt x="13759" y="14878"/>
                  <a:pt x="13797" y="14913"/>
                </a:cubicBezTo>
                <a:cubicBezTo>
                  <a:pt x="13835" y="14948"/>
                  <a:pt x="13875" y="14979"/>
                  <a:pt x="13887" y="14979"/>
                </a:cubicBezTo>
                <a:cubicBezTo>
                  <a:pt x="13898" y="14979"/>
                  <a:pt x="13933" y="15006"/>
                  <a:pt x="13966" y="15038"/>
                </a:cubicBezTo>
                <a:cubicBezTo>
                  <a:pt x="13998" y="15070"/>
                  <a:pt x="14069" y="15129"/>
                  <a:pt x="14123" y="15170"/>
                </a:cubicBezTo>
                <a:cubicBezTo>
                  <a:pt x="14243" y="15260"/>
                  <a:pt x="14248" y="15263"/>
                  <a:pt x="14331" y="15329"/>
                </a:cubicBezTo>
                <a:cubicBezTo>
                  <a:pt x="14367" y="15358"/>
                  <a:pt x="14406" y="15381"/>
                  <a:pt x="14417" y="15381"/>
                </a:cubicBezTo>
                <a:cubicBezTo>
                  <a:pt x="14427" y="15381"/>
                  <a:pt x="14478" y="15416"/>
                  <a:pt x="14528" y="15458"/>
                </a:cubicBezTo>
                <a:cubicBezTo>
                  <a:pt x="14712" y="15614"/>
                  <a:pt x="14775" y="15664"/>
                  <a:pt x="14957" y="15798"/>
                </a:cubicBezTo>
                <a:cubicBezTo>
                  <a:pt x="15060" y="15873"/>
                  <a:pt x="15159" y="15948"/>
                  <a:pt x="15179" y="15965"/>
                </a:cubicBezTo>
                <a:cubicBezTo>
                  <a:pt x="15200" y="15981"/>
                  <a:pt x="15241" y="16009"/>
                  <a:pt x="15269" y="16024"/>
                </a:cubicBezTo>
                <a:cubicBezTo>
                  <a:pt x="15297" y="16038"/>
                  <a:pt x="15335" y="16065"/>
                  <a:pt x="15355" y="16086"/>
                </a:cubicBezTo>
                <a:cubicBezTo>
                  <a:pt x="15374" y="16108"/>
                  <a:pt x="15402" y="16128"/>
                  <a:pt x="15416" y="16128"/>
                </a:cubicBezTo>
                <a:cubicBezTo>
                  <a:pt x="15466" y="16128"/>
                  <a:pt x="15835" y="16528"/>
                  <a:pt x="15835" y="16582"/>
                </a:cubicBezTo>
                <a:cubicBezTo>
                  <a:pt x="15835" y="16589"/>
                  <a:pt x="15854" y="16615"/>
                  <a:pt x="15878" y="16642"/>
                </a:cubicBezTo>
                <a:cubicBezTo>
                  <a:pt x="15901" y="16668"/>
                  <a:pt x="15921" y="16699"/>
                  <a:pt x="15924" y="16711"/>
                </a:cubicBezTo>
                <a:cubicBezTo>
                  <a:pt x="15927" y="16723"/>
                  <a:pt x="15951" y="16758"/>
                  <a:pt x="15978" y="16787"/>
                </a:cubicBezTo>
                <a:cubicBezTo>
                  <a:pt x="16026" y="16840"/>
                  <a:pt x="16103" y="16937"/>
                  <a:pt x="16175" y="17041"/>
                </a:cubicBezTo>
                <a:cubicBezTo>
                  <a:pt x="16195" y="17070"/>
                  <a:pt x="16250" y="17148"/>
                  <a:pt x="16297" y="17214"/>
                </a:cubicBezTo>
                <a:cubicBezTo>
                  <a:pt x="16343" y="17280"/>
                  <a:pt x="16383" y="17342"/>
                  <a:pt x="16383" y="17350"/>
                </a:cubicBezTo>
                <a:cubicBezTo>
                  <a:pt x="16383" y="17357"/>
                  <a:pt x="16415" y="17395"/>
                  <a:pt x="16454" y="17436"/>
                </a:cubicBezTo>
                <a:cubicBezTo>
                  <a:pt x="16493" y="17478"/>
                  <a:pt x="16533" y="17528"/>
                  <a:pt x="16544" y="17548"/>
                </a:cubicBezTo>
                <a:cubicBezTo>
                  <a:pt x="16555" y="17567"/>
                  <a:pt x="16614" y="17645"/>
                  <a:pt x="16673" y="17718"/>
                </a:cubicBezTo>
                <a:cubicBezTo>
                  <a:pt x="16731" y="17791"/>
                  <a:pt x="16788" y="17872"/>
                  <a:pt x="16802" y="17902"/>
                </a:cubicBezTo>
                <a:cubicBezTo>
                  <a:pt x="16815" y="17931"/>
                  <a:pt x="16835" y="17957"/>
                  <a:pt x="16845" y="17957"/>
                </a:cubicBezTo>
                <a:cubicBezTo>
                  <a:pt x="16854" y="17957"/>
                  <a:pt x="16866" y="17975"/>
                  <a:pt x="16873" y="17995"/>
                </a:cubicBezTo>
                <a:cubicBezTo>
                  <a:pt x="16880" y="18016"/>
                  <a:pt x="16910" y="18056"/>
                  <a:pt x="16938" y="18086"/>
                </a:cubicBezTo>
                <a:cubicBezTo>
                  <a:pt x="16965" y="18115"/>
                  <a:pt x="17009" y="18170"/>
                  <a:pt x="17038" y="18211"/>
                </a:cubicBezTo>
                <a:cubicBezTo>
                  <a:pt x="17067" y="18251"/>
                  <a:pt x="17098" y="18291"/>
                  <a:pt x="17106" y="18297"/>
                </a:cubicBezTo>
                <a:cubicBezTo>
                  <a:pt x="17114" y="18303"/>
                  <a:pt x="17145" y="18342"/>
                  <a:pt x="17174" y="18384"/>
                </a:cubicBezTo>
                <a:cubicBezTo>
                  <a:pt x="17350" y="18643"/>
                  <a:pt x="17405" y="18718"/>
                  <a:pt x="17464" y="18780"/>
                </a:cubicBezTo>
                <a:cubicBezTo>
                  <a:pt x="17501" y="18818"/>
                  <a:pt x="17523" y="18849"/>
                  <a:pt x="17514" y="18849"/>
                </a:cubicBezTo>
                <a:cubicBezTo>
                  <a:pt x="17505" y="18849"/>
                  <a:pt x="17509" y="18864"/>
                  <a:pt x="17525" y="18881"/>
                </a:cubicBezTo>
                <a:cubicBezTo>
                  <a:pt x="17585" y="18941"/>
                  <a:pt x="17632" y="18999"/>
                  <a:pt x="17632" y="19016"/>
                </a:cubicBezTo>
                <a:cubicBezTo>
                  <a:pt x="17632" y="19025"/>
                  <a:pt x="17650" y="19052"/>
                  <a:pt x="17672" y="19075"/>
                </a:cubicBezTo>
                <a:cubicBezTo>
                  <a:pt x="17693" y="19098"/>
                  <a:pt x="17741" y="19162"/>
                  <a:pt x="17779" y="19221"/>
                </a:cubicBezTo>
                <a:cubicBezTo>
                  <a:pt x="17818" y="19279"/>
                  <a:pt x="17859" y="19337"/>
                  <a:pt x="17869" y="19349"/>
                </a:cubicBezTo>
                <a:cubicBezTo>
                  <a:pt x="17878" y="19361"/>
                  <a:pt x="17915" y="19410"/>
                  <a:pt x="17951" y="19457"/>
                </a:cubicBezTo>
                <a:cubicBezTo>
                  <a:pt x="17987" y="19504"/>
                  <a:pt x="18029" y="19556"/>
                  <a:pt x="18044" y="19571"/>
                </a:cubicBezTo>
                <a:cubicBezTo>
                  <a:pt x="18060" y="19587"/>
                  <a:pt x="18085" y="19624"/>
                  <a:pt x="18101" y="19655"/>
                </a:cubicBezTo>
                <a:cubicBezTo>
                  <a:pt x="18118" y="19686"/>
                  <a:pt x="18151" y="19730"/>
                  <a:pt x="18177" y="19752"/>
                </a:cubicBezTo>
                <a:cubicBezTo>
                  <a:pt x="18202" y="19774"/>
                  <a:pt x="18223" y="19800"/>
                  <a:pt x="18223" y="19811"/>
                </a:cubicBezTo>
                <a:cubicBezTo>
                  <a:pt x="18223" y="19821"/>
                  <a:pt x="18250" y="19856"/>
                  <a:pt x="18281" y="19887"/>
                </a:cubicBezTo>
                <a:cubicBezTo>
                  <a:pt x="18311" y="19919"/>
                  <a:pt x="18334" y="19955"/>
                  <a:pt x="18334" y="19967"/>
                </a:cubicBezTo>
                <a:cubicBezTo>
                  <a:pt x="18334" y="19979"/>
                  <a:pt x="18363" y="20022"/>
                  <a:pt x="18399" y="20061"/>
                </a:cubicBezTo>
                <a:cubicBezTo>
                  <a:pt x="18434" y="20100"/>
                  <a:pt x="18470" y="20150"/>
                  <a:pt x="18477" y="20172"/>
                </a:cubicBezTo>
                <a:cubicBezTo>
                  <a:pt x="18485" y="20194"/>
                  <a:pt x="18500" y="20210"/>
                  <a:pt x="18510" y="20210"/>
                </a:cubicBezTo>
                <a:cubicBezTo>
                  <a:pt x="18520" y="20210"/>
                  <a:pt x="18549" y="20241"/>
                  <a:pt x="18574" y="20279"/>
                </a:cubicBezTo>
                <a:cubicBezTo>
                  <a:pt x="18653" y="20399"/>
                  <a:pt x="18736" y="20517"/>
                  <a:pt x="18760" y="20543"/>
                </a:cubicBezTo>
                <a:cubicBezTo>
                  <a:pt x="18773" y="20557"/>
                  <a:pt x="18818" y="20619"/>
                  <a:pt x="18861" y="20679"/>
                </a:cubicBezTo>
                <a:cubicBezTo>
                  <a:pt x="18903" y="20739"/>
                  <a:pt x="18982" y="20849"/>
                  <a:pt x="19040" y="20925"/>
                </a:cubicBezTo>
                <a:cubicBezTo>
                  <a:pt x="19097" y="21001"/>
                  <a:pt x="19147" y="21072"/>
                  <a:pt x="19147" y="21081"/>
                </a:cubicBezTo>
                <a:cubicBezTo>
                  <a:pt x="19147" y="21091"/>
                  <a:pt x="19163" y="21114"/>
                  <a:pt x="19183" y="21130"/>
                </a:cubicBezTo>
                <a:cubicBezTo>
                  <a:pt x="19203" y="21146"/>
                  <a:pt x="19240" y="21193"/>
                  <a:pt x="19269" y="21234"/>
                </a:cubicBezTo>
                <a:cubicBezTo>
                  <a:pt x="19392" y="21411"/>
                  <a:pt x="19470" y="21498"/>
                  <a:pt x="19530" y="21533"/>
                </a:cubicBezTo>
                <a:cubicBezTo>
                  <a:pt x="19649" y="21600"/>
                  <a:pt x="19716" y="21584"/>
                  <a:pt x="19996" y="21415"/>
                </a:cubicBezTo>
                <a:cubicBezTo>
                  <a:pt x="20144" y="21325"/>
                  <a:pt x="20166" y="21149"/>
                  <a:pt x="20049" y="21005"/>
                </a:cubicBezTo>
                <a:cubicBezTo>
                  <a:pt x="19923" y="20850"/>
                  <a:pt x="19787" y="20668"/>
                  <a:pt x="19709" y="20554"/>
                </a:cubicBezTo>
                <a:cubicBezTo>
                  <a:pt x="19640" y="20452"/>
                  <a:pt x="19618" y="20418"/>
                  <a:pt x="19595" y="20394"/>
                </a:cubicBezTo>
                <a:cubicBezTo>
                  <a:pt x="19582" y="20381"/>
                  <a:pt x="19547" y="20334"/>
                  <a:pt x="19519" y="20290"/>
                </a:cubicBezTo>
                <a:cubicBezTo>
                  <a:pt x="19492" y="20246"/>
                  <a:pt x="19457" y="20198"/>
                  <a:pt x="19441" y="20182"/>
                </a:cubicBezTo>
                <a:cubicBezTo>
                  <a:pt x="19425" y="20167"/>
                  <a:pt x="19363" y="20083"/>
                  <a:pt x="19305" y="19998"/>
                </a:cubicBezTo>
                <a:cubicBezTo>
                  <a:pt x="19246" y="19913"/>
                  <a:pt x="19187" y="19823"/>
                  <a:pt x="19169" y="19797"/>
                </a:cubicBezTo>
                <a:cubicBezTo>
                  <a:pt x="19150" y="19771"/>
                  <a:pt x="19104" y="19716"/>
                  <a:pt x="19068" y="19672"/>
                </a:cubicBezTo>
                <a:cubicBezTo>
                  <a:pt x="18954" y="19534"/>
                  <a:pt x="18914" y="19479"/>
                  <a:pt x="18882" y="19419"/>
                </a:cubicBezTo>
                <a:cubicBezTo>
                  <a:pt x="18865" y="19386"/>
                  <a:pt x="18846" y="19360"/>
                  <a:pt x="18836" y="19360"/>
                </a:cubicBezTo>
                <a:cubicBezTo>
                  <a:pt x="18826" y="19360"/>
                  <a:pt x="18818" y="19347"/>
                  <a:pt x="18818" y="19332"/>
                </a:cubicBezTo>
                <a:cubicBezTo>
                  <a:pt x="18818" y="19316"/>
                  <a:pt x="18799" y="19285"/>
                  <a:pt x="18778" y="19262"/>
                </a:cubicBezTo>
                <a:cubicBezTo>
                  <a:pt x="18757" y="19240"/>
                  <a:pt x="18711" y="19180"/>
                  <a:pt x="18674" y="19127"/>
                </a:cubicBezTo>
                <a:cubicBezTo>
                  <a:pt x="18638" y="19074"/>
                  <a:pt x="18597" y="19024"/>
                  <a:pt x="18585" y="19016"/>
                </a:cubicBezTo>
                <a:cubicBezTo>
                  <a:pt x="18573" y="19007"/>
                  <a:pt x="18574" y="18999"/>
                  <a:pt x="18585" y="18999"/>
                </a:cubicBezTo>
                <a:cubicBezTo>
                  <a:pt x="18596" y="18998"/>
                  <a:pt x="18578" y="18977"/>
                  <a:pt x="18545" y="18950"/>
                </a:cubicBezTo>
                <a:cubicBezTo>
                  <a:pt x="18513" y="18923"/>
                  <a:pt x="18488" y="18894"/>
                  <a:pt x="18488" y="18884"/>
                </a:cubicBezTo>
                <a:cubicBezTo>
                  <a:pt x="18488" y="18864"/>
                  <a:pt x="18382" y="18721"/>
                  <a:pt x="18284" y="18606"/>
                </a:cubicBezTo>
                <a:cubicBezTo>
                  <a:pt x="18251" y="18568"/>
                  <a:pt x="18223" y="18526"/>
                  <a:pt x="18223" y="18513"/>
                </a:cubicBezTo>
                <a:cubicBezTo>
                  <a:pt x="18223" y="18499"/>
                  <a:pt x="18217" y="18488"/>
                  <a:pt x="18205" y="18488"/>
                </a:cubicBezTo>
                <a:cubicBezTo>
                  <a:pt x="18194" y="18488"/>
                  <a:pt x="18177" y="18469"/>
                  <a:pt x="18169" y="18447"/>
                </a:cubicBezTo>
                <a:cubicBezTo>
                  <a:pt x="18158" y="18412"/>
                  <a:pt x="18085" y="18311"/>
                  <a:pt x="18005" y="18217"/>
                </a:cubicBezTo>
                <a:cubicBezTo>
                  <a:pt x="17990" y="18200"/>
                  <a:pt x="17992" y="18189"/>
                  <a:pt x="18008" y="18179"/>
                </a:cubicBezTo>
                <a:cubicBezTo>
                  <a:pt x="18022" y="18171"/>
                  <a:pt x="18036" y="18172"/>
                  <a:pt x="18044" y="18183"/>
                </a:cubicBezTo>
                <a:cubicBezTo>
                  <a:pt x="18052" y="18194"/>
                  <a:pt x="18095" y="18227"/>
                  <a:pt x="18137" y="18256"/>
                </a:cubicBezTo>
                <a:cubicBezTo>
                  <a:pt x="18179" y="18284"/>
                  <a:pt x="18232" y="18322"/>
                  <a:pt x="18255" y="18342"/>
                </a:cubicBezTo>
                <a:cubicBezTo>
                  <a:pt x="18279" y="18363"/>
                  <a:pt x="18311" y="18381"/>
                  <a:pt x="18323" y="18381"/>
                </a:cubicBezTo>
                <a:cubicBezTo>
                  <a:pt x="18336" y="18381"/>
                  <a:pt x="18359" y="18403"/>
                  <a:pt x="18374" y="18426"/>
                </a:cubicBezTo>
                <a:cubicBezTo>
                  <a:pt x="18389" y="18449"/>
                  <a:pt x="18433" y="18490"/>
                  <a:pt x="18474" y="18516"/>
                </a:cubicBezTo>
                <a:cubicBezTo>
                  <a:pt x="18515" y="18543"/>
                  <a:pt x="18607" y="18602"/>
                  <a:pt x="18678" y="18648"/>
                </a:cubicBezTo>
                <a:cubicBezTo>
                  <a:pt x="18790" y="18721"/>
                  <a:pt x="18991" y="18877"/>
                  <a:pt x="19194" y="19051"/>
                </a:cubicBezTo>
                <a:cubicBezTo>
                  <a:pt x="19226" y="19079"/>
                  <a:pt x="19275" y="19113"/>
                  <a:pt x="19301" y="19127"/>
                </a:cubicBezTo>
                <a:cubicBezTo>
                  <a:pt x="19327" y="19140"/>
                  <a:pt x="19379" y="19180"/>
                  <a:pt x="19416" y="19214"/>
                </a:cubicBezTo>
                <a:cubicBezTo>
                  <a:pt x="19452" y="19248"/>
                  <a:pt x="19490" y="19276"/>
                  <a:pt x="19498" y="19276"/>
                </a:cubicBezTo>
                <a:cubicBezTo>
                  <a:pt x="19506" y="19276"/>
                  <a:pt x="19543" y="19303"/>
                  <a:pt x="19580" y="19335"/>
                </a:cubicBezTo>
                <a:cubicBezTo>
                  <a:pt x="19709" y="19447"/>
                  <a:pt x="19832" y="19540"/>
                  <a:pt x="19867" y="19554"/>
                </a:cubicBezTo>
                <a:cubicBezTo>
                  <a:pt x="19886" y="19561"/>
                  <a:pt x="19927" y="19593"/>
                  <a:pt x="19956" y="19623"/>
                </a:cubicBezTo>
                <a:cubicBezTo>
                  <a:pt x="19986" y="19654"/>
                  <a:pt x="20017" y="19679"/>
                  <a:pt x="20028" y="19679"/>
                </a:cubicBezTo>
                <a:cubicBezTo>
                  <a:pt x="20039" y="19679"/>
                  <a:pt x="20075" y="19705"/>
                  <a:pt x="20107" y="19738"/>
                </a:cubicBezTo>
                <a:cubicBezTo>
                  <a:pt x="20139" y="19771"/>
                  <a:pt x="20201" y="19821"/>
                  <a:pt x="20243" y="19849"/>
                </a:cubicBezTo>
                <a:cubicBezTo>
                  <a:pt x="20285" y="19877"/>
                  <a:pt x="20330" y="19913"/>
                  <a:pt x="20343" y="19925"/>
                </a:cubicBezTo>
                <a:cubicBezTo>
                  <a:pt x="20356" y="19937"/>
                  <a:pt x="20420" y="19983"/>
                  <a:pt x="20483" y="20030"/>
                </a:cubicBezTo>
                <a:cubicBezTo>
                  <a:pt x="20649" y="20154"/>
                  <a:pt x="20793" y="20269"/>
                  <a:pt x="20848" y="20318"/>
                </a:cubicBezTo>
                <a:cubicBezTo>
                  <a:pt x="20942" y="20400"/>
                  <a:pt x="21105" y="20488"/>
                  <a:pt x="21163" y="20488"/>
                </a:cubicBezTo>
                <a:cubicBezTo>
                  <a:pt x="21263" y="20488"/>
                  <a:pt x="21379" y="20427"/>
                  <a:pt x="21493" y="20314"/>
                </a:cubicBezTo>
                <a:lnTo>
                  <a:pt x="21600" y="20207"/>
                </a:lnTo>
                <a:lnTo>
                  <a:pt x="21600" y="20047"/>
                </a:lnTo>
                <a:cubicBezTo>
                  <a:pt x="21600" y="19909"/>
                  <a:pt x="21594" y="19880"/>
                  <a:pt x="21553" y="19846"/>
                </a:cubicBezTo>
                <a:cubicBezTo>
                  <a:pt x="21527" y="19824"/>
                  <a:pt x="21502" y="19807"/>
                  <a:pt x="21493" y="19807"/>
                </a:cubicBezTo>
                <a:cubicBezTo>
                  <a:pt x="21484" y="19807"/>
                  <a:pt x="21443" y="19781"/>
                  <a:pt x="21407" y="19748"/>
                </a:cubicBezTo>
                <a:cubicBezTo>
                  <a:pt x="21370" y="19716"/>
                  <a:pt x="21285" y="19648"/>
                  <a:pt x="21217" y="19596"/>
                </a:cubicBezTo>
                <a:cubicBezTo>
                  <a:pt x="21149" y="19543"/>
                  <a:pt x="21050" y="19458"/>
                  <a:pt x="20995" y="19408"/>
                </a:cubicBezTo>
                <a:cubicBezTo>
                  <a:pt x="20940" y="19358"/>
                  <a:pt x="20884" y="19318"/>
                  <a:pt x="20873" y="19318"/>
                </a:cubicBezTo>
                <a:cubicBezTo>
                  <a:pt x="20863" y="19318"/>
                  <a:pt x="20820" y="19286"/>
                  <a:pt x="20780" y="19248"/>
                </a:cubicBezTo>
                <a:cubicBezTo>
                  <a:pt x="20739" y="19210"/>
                  <a:pt x="20652" y="19138"/>
                  <a:pt x="20583" y="19085"/>
                </a:cubicBezTo>
                <a:cubicBezTo>
                  <a:pt x="20428" y="18967"/>
                  <a:pt x="20131" y="18728"/>
                  <a:pt x="20010" y="18627"/>
                </a:cubicBezTo>
                <a:cubicBezTo>
                  <a:pt x="19961" y="18586"/>
                  <a:pt x="19912" y="18551"/>
                  <a:pt x="19903" y="18551"/>
                </a:cubicBezTo>
                <a:cubicBezTo>
                  <a:pt x="19893" y="18551"/>
                  <a:pt x="19831" y="18502"/>
                  <a:pt x="19763" y="18443"/>
                </a:cubicBezTo>
                <a:cubicBezTo>
                  <a:pt x="19565" y="18269"/>
                  <a:pt x="19543" y="18256"/>
                  <a:pt x="19523" y="18256"/>
                </a:cubicBezTo>
                <a:cubicBezTo>
                  <a:pt x="19512" y="18256"/>
                  <a:pt x="19485" y="18235"/>
                  <a:pt x="19462" y="18211"/>
                </a:cubicBezTo>
                <a:cubicBezTo>
                  <a:pt x="19439" y="18186"/>
                  <a:pt x="19345" y="18109"/>
                  <a:pt x="19255" y="18044"/>
                </a:cubicBezTo>
                <a:cubicBezTo>
                  <a:pt x="19164" y="17979"/>
                  <a:pt x="19054" y="17891"/>
                  <a:pt x="19007" y="17846"/>
                </a:cubicBezTo>
                <a:cubicBezTo>
                  <a:pt x="18961" y="17802"/>
                  <a:pt x="18912" y="17766"/>
                  <a:pt x="18900" y="17766"/>
                </a:cubicBezTo>
                <a:cubicBezTo>
                  <a:pt x="18888" y="17766"/>
                  <a:pt x="18853" y="17739"/>
                  <a:pt x="18821" y="17707"/>
                </a:cubicBezTo>
                <a:cubicBezTo>
                  <a:pt x="18759" y="17645"/>
                  <a:pt x="18706" y="17602"/>
                  <a:pt x="18445" y="17409"/>
                </a:cubicBezTo>
                <a:cubicBezTo>
                  <a:pt x="18279" y="17286"/>
                  <a:pt x="18030" y="17086"/>
                  <a:pt x="17804" y="16891"/>
                </a:cubicBezTo>
                <a:cubicBezTo>
                  <a:pt x="17736" y="16833"/>
                  <a:pt x="17676" y="16787"/>
                  <a:pt x="17668" y="16787"/>
                </a:cubicBezTo>
                <a:cubicBezTo>
                  <a:pt x="17661" y="16787"/>
                  <a:pt x="17624" y="16756"/>
                  <a:pt x="17586" y="16721"/>
                </a:cubicBezTo>
                <a:cubicBezTo>
                  <a:pt x="17548" y="16686"/>
                  <a:pt x="17509" y="16659"/>
                  <a:pt x="17500" y="16659"/>
                </a:cubicBezTo>
                <a:cubicBezTo>
                  <a:pt x="17491" y="16659"/>
                  <a:pt x="17444" y="16623"/>
                  <a:pt x="17396" y="16579"/>
                </a:cubicBezTo>
                <a:cubicBezTo>
                  <a:pt x="17292" y="16483"/>
                  <a:pt x="17166" y="16384"/>
                  <a:pt x="17084" y="16336"/>
                </a:cubicBezTo>
                <a:cubicBezTo>
                  <a:pt x="17052" y="16317"/>
                  <a:pt x="17011" y="16282"/>
                  <a:pt x="16995" y="16260"/>
                </a:cubicBezTo>
                <a:cubicBezTo>
                  <a:pt x="16978" y="16237"/>
                  <a:pt x="16938" y="16205"/>
                  <a:pt x="16909" y="16190"/>
                </a:cubicBezTo>
                <a:cubicBezTo>
                  <a:pt x="16880" y="16175"/>
                  <a:pt x="16834" y="16142"/>
                  <a:pt x="16805" y="16114"/>
                </a:cubicBezTo>
                <a:cubicBezTo>
                  <a:pt x="16777" y="16086"/>
                  <a:pt x="16744" y="16062"/>
                  <a:pt x="16734" y="16062"/>
                </a:cubicBezTo>
                <a:cubicBezTo>
                  <a:pt x="16723" y="16062"/>
                  <a:pt x="16664" y="16017"/>
                  <a:pt x="16605" y="15961"/>
                </a:cubicBezTo>
                <a:cubicBezTo>
                  <a:pt x="16485" y="15850"/>
                  <a:pt x="16355" y="15750"/>
                  <a:pt x="16336" y="15753"/>
                </a:cubicBezTo>
                <a:cubicBezTo>
                  <a:pt x="16330" y="15754"/>
                  <a:pt x="16279" y="15712"/>
                  <a:pt x="16221" y="15659"/>
                </a:cubicBezTo>
                <a:cubicBezTo>
                  <a:pt x="16164" y="15606"/>
                  <a:pt x="16101" y="15555"/>
                  <a:pt x="16082" y="15545"/>
                </a:cubicBezTo>
                <a:cubicBezTo>
                  <a:pt x="16037" y="15520"/>
                  <a:pt x="15921" y="15405"/>
                  <a:pt x="15921" y="15385"/>
                </a:cubicBezTo>
                <a:cubicBezTo>
                  <a:pt x="15921" y="15376"/>
                  <a:pt x="15887" y="15334"/>
                  <a:pt x="15845" y="15288"/>
                </a:cubicBezTo>
                <a:cubicBezTo>
                  <a:pt x="15804" y="15241"/>
                  <a:pt x="15767" y="15191"/>
                  <a:pt x="15767" y="15177"/>
                </a:cubicBezTo>
                <a:cubicBezTo>
                  <a:pt x="15766" y="15163"/>
                  <a:pt x="15747" y="15136"/>
                  <a:pt x="15720" y="15118"/>
                </a:cubicBezTo>
                <a:cubicBezTo>
                  <a:pt x="15693" y="15099"/>
                  <a:pt x="15679" y="15083"/>
                  <a:pt x="15688" y="15083"/>
                </a:cubicBezTo>
                <a:cubicBezTo>
                  <a:pt x="15697" y="15083"/>
                  <a:pt x="15693" y="15073"/>
                  <a:pt x="15681" y="15059"/>
                </a:cubicBezTo>
                <a:cubicBezTo>
                  <a:pt x="15533" y="14880"/>
                  <a:pt x="15518" y="14854"/>
                  <a:pt x="15448" y="14732"/>
                </a:cubicBezTo>
                <a:cubicBezTo>
                  <a:pt x="15428" y="14697"/>
                  <a:pt x="15392" y="14654"/>
                  <a:pt x="15369" y="14635"/>
                </a:cubicBezTo>
                <a:cubicBezTo>
                  <a:pt x="15347" y="14616"/>
                  <a:pt x="15330" y="14591"/>
                  <a:pt x="15330" y="14580"/>
                </a:cubicBezTo>
                <a:cubicBezTo>
                  <a:pt x="15330" y="14568"/>
                  <a:pt x="15302" y="14529"/>
                  <a:pt x="15265" y="14493"/>
                </a:cubicBezTo>
                <a:cubicBezTo>
                  <a:pt x="15229" y="14456"/>
                  <a:pt x="15197" y="14418"/>
                  <a:pt x="15197" y="14409"/>
                </a:cubicBezTo>
                <a:cubicBezTo>
                  <a:pt x="15197" y="14400"/>
                  <a:pt x="15164" y="14355"/>
                  <a:pt x="15122" y="14309"/>
                </a:cubicBezTo>
                <a:cubicBezTo>
                  <a:pt x="15080" y="14262"/>
                  <a:pt x="15044" y="14216"/>
                  <a:pt x="15043" y="14208"/>
                </a:cubicBezTo>
                <a:cubicBezTo>
                  <a:pt x="15043" y="14200"/>
                  <a:pt x="15015" y="14151"/>
                  <a:pt x="14979" y="14100"/>
                </a:cubicBezTo>
                <a:cubicBezTo>
                  <a:pt x="14732" y="13762"/>
                  <a:pt x="14677" y="13687"/>
                  <a:pt x="14642" y="13632"/>
                </a:cubicBezTo>
                <a:cubicBezTo>
                  <a:pt x="14621" y="13598"/>
                  <a:pt x="14579" y="13546"/>
                  <a:pt x="14549" y="13517"/>
                </a:cubicBezTo>
                <a:cubicBezTo>
                  <a:pt x="14519" y="13488"/>
                  <a:pt x="14495" y="13458"/>
                  <a:pt x="14495" y="13448"/>
                </a:cubicBezTo>
                <a:cubicBezTo>
                  <a:pt x="14495" y="13438"/>
                  <a:pt x="14458" y="13379"/>
                  <a:pt x="14410" y="13319"/>
                </a:cubicBezTo>
                <a:cubicBezTo>
                  <a:pt x="14361" y="13260"/>
                  <a:pt x="14320" y="13203"/>
                  <a:pt x="14320" y="13191"/>
                </a:cubicBezTo>
                <a:cubicBezTo>
                  <a:pt x="14320" y="13179"/>
                  <a:pt x="14311" y="13170"/>
                  <a:pt x="14299" y="13170"/>
                </a:cubicBezTo>
                <a:cubicBezTo>
                  <a:pt x="14286" y="13170"/>
                  <a:pt x="14277" y="13156"/>
                  <a:pt x="14277" y="13139"/>
                </a:cubicBezTo>
                <a:cubicBezTo>
                  <a:pt x="14277" y="13122"/>
                  <a:pt x="14269" y="13105"/>
                  <a:pt x="14259" y="13101"/>
                </a:cubicBezTo>
                <a:cubicBezTo>
                  <a:pt x="14250" y="13097"/>
                  <a:pt x="14198" y="13034"/>
                  <a:pt x="14145" y="12958"/>
                </a:cubicBezTo>
                <a:cubicBezTo>
                  <a:pt x="14091" y="12882"/>
                  <a:pt x="14024" y="12793"/>
                  <a:pt x="13994" y="12761"/>
                </a:cubicBezTo>
                <a:cubicBezTo>
                  <a:pt x="13964" y="12728"/>
                  <a:pt x="13946" y="12702"/>
                  <a:pt x="13955" y="12702"/>
                </a:cubicBezTo>
                <a:cubicBezTo>
                  <a:pt x="13964" y="12702"/>
                  <a:pt x="13956" y="12685"/>
                  <a:pt x="13937" y="12667"/>
                </a:cubicBezTo>
                <a:cubicBezTo>
                  <a:pt x="13895" y="12626"/>
                  <a:pt x="13772" y="12455"/>
                  <a:pt x="13772" y="12438"/>
                </a:cubicBezTo>
                <a:cubicBezTo>
                  <a:pt x="13772" y="12431"/>
                  <a:pt x="13740" y="12390"/>
                  <a:pt x="13701" y="12347"/>
                </a:cubicBezTo>
                <a:cubicBezTo>
                  <a:pt x="13661" y="12305"/>
                  <a:pt x="13633" y="12261"/>
                  <a:pt x="13636" y="12250"/>
                </a:cubicBezTo>
                <a:cubicBezTo>
                  <a:pt x="13639" y="12240"/>
                  <a:pt x="13632" y="12233"/>
                  <a:pt x="13622" y="12233"/>
                </a:cubicBezTo>
                <a:cubicBezTo>
                  <a:pt x="13611" y="12233"/>
                  <a:pt x="13588" y="12207"/>
                  <a:pt x="13572" y="12174"/>
                </a:cubicBezTo>
                <a:cubicBezTo>
                  <a:pt x="13555" y="12141"/>
                  <a:pt x="13515" y="12079"/>
                  <a:pt x="13482" y="12039"/>
                </a:cubicBezTo>
                <a:cubicBezTo>
                  <a:pt x="13449" y="11999"/>
                  <a:pt x="13367" y="11885"/>
                  <a:pt x="13299" y="11785"/>
                </a:cubicBezTo>
                <a:cubicBezTo>
                  <a:pt x="13232" y="11686"/>
                  <a:pt x="13148" y="11578"/>
                  <a:pt x="13117" y="11546"/>
                </a:cubicBezTo>
                <a:cubicBezTo>
                  <a:pt x="13086" y="11513"/>
                  <a:pt x="13069" y="11490"/>
                  <a:pt x="13077" y="11490"/>
                </a:cubicBezTo>
                <a:cubicBezTo>
                  <a:pt x="13086" y="11490"/>
                  <a:pt x="13075" y="11468"/>
                  <a:pt x="13049" y="11441"/>
                </a:cubicBezTo>
                <a:cubicBezTo>
                  <a:pt x="13023" y="11415"/>
                  <a:pt x="12983" y="11370"/>
                  <a:pt x="12963" y="11341"/>
                </a:cubicBezTo>
                <a:cubicBezTo>
                  <a:pt x="12932" y="11295"/>
                  <a:pt x="12755" y="11054"/>
                  <a:pt x="12705" y="10990"/>
                </a:cubicBezTo>
                <a:cubicBezTo>
                  <a:pt x="12696" y="10978"/>
                  <a:pt x="12672" y="10943"/>
                  <a:pt x="12655" y="10910"/>
                </a:cubicBezTo>
                <a:cubicBezTo>
                  <a:pt x="12638" y="10878"/>
                  <a:pt x="12615" y="10851"/>
                  <a:pt x="12605" y="10851"/>
                </a:cubicBezTo>
                <a:cubicBezTo>
                  <a:pt x="12595" y="10851"/>
                  <a:pt x="12587" y="10840"/>
                  <a:pt x="12587" y="10827"/>
                </a:cubicBezTo>
                <a:cubicBezTo>
                  <a:pt x="12587" y="10806"/>
                  <a:pt x="12525" y="10723"/>
                  <a:pt x="12426" y="10615"/>
                </a:cubicBezTo>
                <a:cubicBezTo>
                  <a:pt x="12410" y="10598"/>
                  <a:pt x="12383" y="10563"/>
                  <a:pt x="12368" y="10535"/>
                </a:cubicBezTo>
                <a:cubicBezTo>
                  <a:pt x="12353" y="10508"/>
                  <a:pt x="12286" y="10410"/>
                  <a:pt x="12214" y="10320"/>
                </a:cubicBezTo>
                <a:cubicBezTo>
                  <a:pt x="12143" y="10230"/>
                  <a:pt x="12082" y="10143"/>
                  <a:pt x="12082" y="10129"/>
                </a:cubicBezTo>
                <a:cubicBezTo>
                  <a:pt x="12082" y="10116"/>
                  <a:pt x="12077" y="10105"/>
                  <a:pt x="12068" y="10105"/>
                </a:cubicBezTo>
                <a:cubicBezTo>
                  <a:pt x="12058" y="10105"/>
                  <a:pt x="12026" y="10069"/>
                  <a:pt x="11996" y="10022"/>
                </a:cubicBezTo>
                <a:cubicBezTo>
                  <a:pt x="11966" y="9975"/>
                  <a:pt x="11936" y="9935"/>
                  <a:pt x="11928" y="9935"/>
                </a:cubicBezTo>
                <a:cubicBezTo>
                  <a:pt x="11920" y="9935"/>
                  <a:pt x="11900" y="9908"/>
                  <a:pt x="11885" y="9872"/>
                </a:cubicBezTo>
                <a:cubicBezTo>
                  <a:pt x="11870" y="9837"/>
                  <a:pt x="11852" y="9806"/>
                  <a:pt x="11842" y="9806"/>
                </a:cubicBezTo>
                <a:cubicBezTo>
                  <a:pt x="11832" y="9806"/>
                  <a:pt x="11805" y="9779"/>
                  <a:pt x="11785" y="9741"/>
                </a:cubicBezTo>
                <a:cubicBezTo>
                  <a:pt x="11765" y="9702"/>
                  <a:pt x="11728" y="9655"/>
                  <a:pt x="11706" y="9636"/>
                </a:cubicBezTo>
                <a:cubicBezTo>
                  <a:pt x="11684" y="9617"/>
                  <a:pt x="11667" y="9592"/>
                  <a:pt x="11667" y="9581"/>
                </a:cubicBezTo>
                <a:cubicBezTo>
                  <a:pt x="11667" y="9569"/>
                  <a:pt x="11639" y="9532"/>
                  <a:pt x="11606" y="9498"/>
                </a:cubicBezTo>
                <a:cubicBezTo>
                  <a:pt x="11573" y="9463"/>
                  <a:pt x="11531" y="9407"/>
                  <a:pt x="11513" y="9373"/>
                </a:cubicBezTo>
                <a:cubicBezTo>
                  <a:pt x="11495" y="9338"/>
                  <a:pt x="11462" y="9294"/>
                  <a:pt x="11441" y="9279"/>
                </a:cubicBezTo>
                <a:cubicBezTo>
                  <a:pt x="11420" y="9264"/>
                  <a:pt x="11405" y="9240"/>
                  <a:pt x="11405" y="9223"/>
                </a:cubicBezTo>
                <a:cubicBezTo>
                  <a:pt x="11405" y="9207"/>
                  <a:pt x="11387" y="9183"/>
                  <a:pt x="11366" y="9171"/>
                </a:cubicBezTo>
                <a:cubicBezTo>
                  <a:pt x="11345" y="9159"/>
                  <a:pt x="11335" y="9151"/>
                  <a:pt x="11344" y="9150"/>
                </a:cubicBezTo>
                <a:cubicBezTo>
                  <a:pt x="11360" y="9150"/>
                  <a:pt x="11352" y="9133"/>
                  <a:pt x="11283" y="9057"/>
                </a:cubicBezTo>
                <a:cubicBezTo>
                  <a:pt x="11271" y="9042"/>
                  <a:pt x="11228" y="8983"/>
                  <a:pt x="11187" y="8925"/>
                </a:cubicBezTo>
                <a:cubicBezTo>
                  <a:pt x="11146" y="8866"/>
                  <a:pt x="11104" y="8813"/>
                  <a:pt x="11097" y="8807"/>
                </a:cubicBezTo>
                <a:cubicBezTo>
                  <a:pt x="11090" y="8801"/>
                  <a:pt x="11071" y="8769"/>
                  <a:pt x="11054" y="8737"/>
                </a:cubicBezTo>
                <a:cubicBezTo>
                  <a:pt x="11037" y="8705"/>
                  <a:pt x="11014" y="8682"/>
                  <a:pt x="11004" y="8682"/>
                </a:cubicBezTo>
                <a:cubicBezTo>
                  <a:pt x="10994" y="8682"/>
                  <a:pt x="10986" y="8669"/>
                  <a:pt x="10986" y="8654"/>
                </a:cubicBezTo>
                <a:cubicBezTo>
                  <a:pt x="10986" y="8639"/>
                  <a:pt x="10953" y="8588"/>
                  <a:pt x="10911" y="8543"/>
                </a:cubicBezTo>
                <a:cubicBezTo>
                  <a:pt x="10869" y="8498"/>
                  <a:pt x="10832" y="8457"/>
                  <a:pt x="10832" y="8449"/>
                </a:cubicBezTo>
                <a:cubicBezTo>
                  <a:pt x="10832" y="8441"/>
                  <a:pt x="10815" y="8414"/>
                  <a:pt x="10793" y="8390"/>
                </a:cubicBezTo>
                <a:cubicBezTo>
                  <a:pt x="10770" y="8367"/>
                  <a:pt x="10740" y="8325"/>
                  <a:pt x="10725" y="8296"/>
                </a:cubicBezTo>
                <a:cubicBezTo>
                  <a:pt x="10709" y="8268"/>
                  <a:pt x="10647" y="8185"/>
                  <a:pt x="10589" y="8112"/>
                </a:cubicBezTo>
                <a:cubicBezTo>
                  <a:pt x="10530" y="8040"/>
                  <a:pt x="10481" y="7968"/>
                  <a:pt x="10481" y="7956"/>
                </a:cubicBezTo>
                <a:cubicBezTo>
                  <a:pt x="10481" y="7944"/>
                  <a:pt x="10472" y="7935"/>
                  <a:pt x="10460" y="7935"/>
                </a:cubicBezTo>
                <a:cubicBezTo>
                  <a:pt x="10448" y="7935"/>
                  <a:pt x="10438" y="7924"/>
                  <a:pt x="10438" y="7911"/>
                </a:cubicBezTo>
                <a:cubicBezTo>
                  <a:pt x="10438" y="7898"/>
                  <a:pt x="10420" y="7871"/>
                  <a:pt x="10399" y="7852"/>
                </a:cubicBezTo>
                <a:cubicBezTo>
                  <a:pt x="10378" y="7833"/>
                  <a:pt x="10348" y="7794"/>
                  <a:pt x="10331" y="7762"/>
                </a:cubicBezTo>
                <a:cubicBezTo>
                  <a:pt x="10314" y="7730"/>
                  <a:pt x="10294" y="7703"/>
                  <a:pt x="10284" y="7703"/>
                </a:cubicBezTo>
                <a:cubicBezTo>
                  <a:pt x="10275" y="7703"/>
                  <a:pt x="10230" y="7645"/>
                  <a:pt x="10184" y="7578"/>
                </a:cubicBezTo>
                <a:cubicBezTo>
                  <a:pt x="10139" y="7511"/>
                  <a:pt x="10095" y="7452"/>
                  <a:pt x="10087" y="7446"/>
                </a:cubicBezTo>
                <a:cubicBezTo>
                  <a:pt x="10080" y="7440"/>
                  <a:pt x="10060" y="7413"/>
                  <a:pt x="10044" y="7383"/>
                </a:cubicBezTo>
                <a:cubicBezTo>
                  <a:pt x="10007" y="7312"/>
                  <a:pt x="9843" y="7099"/>
                  <a:pt x="9808" y="7078"/>
                </a:cubicBezTo>
                <a:cubicBezTo>
                  <a:pt x="9793" y="7069"/>
                  <a:pt x="9761" y="7024"/>
                  <a:pt x="9736" y="6981"/>
                </a:cubicBezTo>
                <a:cubicBezTo>
                  <a:pt x="9712" y="6938"/>
                  <a:pt x="9657" y="6860"/>
                  <a:pt x="9615" y="6807"/>
                </a:cubicBezTo>
                <a:cubicBezTo>
                  <a:pt x="9573" y="6755"/>
                  <a:pt x="9534" y="6696"/>
                  <a:pt x="9525" y="6679"/>
                </a:cubicBezTo>
                <a:cubicBezTo>
                  <a:pt x="9517" y="6661"/>
                  <a:pt x="9480" y="6618"/>
                  <a:pt x="9443" y="6578"/>
                </a:cubicBezTo>
                <a:cubicBezTo>
                  <a:pt x="9406" y="6539"/>
                  <a:pt x="9379" y="6498"/>
                  <a:pt x="9382" y="6488"/>
                </a:cubicBezTo>
                <a:cubicBezTo>
                  <a:pt x="9385" y="6478"/>
                  <a:pt x="9376" y="6467"/>
                  <a:pt x="9364" y="6467"/>
                </a:cubicBezTo>
                <a:cubicBezTo>
                  <a:pt x="9352" y="6467"/>
                  <a:pt x="9343" y="6456"/>
                  <a:pt x="9343" y="6439"/>
                </a:cubicBezTo>
                <a:cubicBezTo>
                  <a:pt x="9343" y="6423"/>
                  <a:pt x="9334" y="6405"/>
                  <a:pt x="9325" y="6401"/>
                </a:cubicBezTo>
                <a:cubicBezTo>
                  <a:pt x="9302" y="6391"/>
                  <a:pt x="9181" y="6233"/>
                  <a:pt x="9146" y="6169"/>
                </a:cubicBezTo>
                <a:cubicBezTo>
                  <a:pt x="9109" y="6102"/>
                  <a:pt x="8893" y="5817"/>
                  <a:pt x="8820" y="5738"/>
                </a:cubicBezTo>
                <a:cubicBezTo>
                  <a:pt x="8790" y="5706"/>
                  <a:pt x="8772" y="5679"/>
                  <a:pt x="8780" y="5679"/>
                </a:cubicBezTo>
                <a:cubicBezTo>
                  <a:pt x="8789" y="5679"/>
                  <a:pt x="8774" y="5660"/>
                  <a:pt x="8748" y="5634"/>
                </a:cubicBezTo>
                <a:cubicBezTo>
                  <a:pt x="8722" y="5608"/>
                  <a:pt x="8686" y="5563"/>
                  <a:pt x="8666" y="5533"/>
                </a:cubicBezTo>
                <a:cubicBezTo>
                  <a:pt x="8636" y="5489"/>
                  <a:pt x="8537" y="5354"/>
                  <a:pt x="8469" y="5266"/>
                </a:cubicBezTo>
                <a:cubicBezTo>
                  <a:pt x="8460" y="5254"/>
                  <a:pt x="8411" y="5179"/>
                  <a:pt x="8358" y="5099"/>
                </a:cubicBezTo>
                <a:cubicBezTo>
                  <a:pt x="8305" y="5020"/>
                  <a:pt x="8245" y="4943"/>
                  <a:pt x="8225" y="4929"/>
                </a:cubicBezTo>
                <a:cubicBezTo>
                  <a:pt x="8205" y="4915"/>
                  <a:pt x="8161" y="4860"/>
                  <a:pt x="8125" y="4804"/>
                </a:cubicBezTo>
                <a:cubicBezTo>
                  <a:pt x="8089" y="4749"/>
                  <a:pt x="8001" y="4627"/>
                  <a:pt x="7932" y="4537"/>
                </a:cubicBezTo>
                <a:cubicBezTo>
                  <a:pt x="7862" y="4447"/>
                  <a:pt x="7806" y="4369"/>
                  <a:pt x="7806" y="4360"/>
                </a:cubicBezTo>
                <a:cubicBezTo>
                  <a:pt x="7806" y="4351"/>
                  <a:pt x="7783" y="4321"/>
                  <a:pt x="7756" y="4294"/>
                </a:cubicBezTo>
                <a:cubicBezTo>
                  <a:pt x="7729" y="4267"/>
                  <a:pt x="7668" y="4187"/>
                  <a:pt x="7620" y="4117"/>
                </a:cubicBezTo>
                <a:cubicBezTo>
                  <a:pt x="7572" y="4047"/>
                  <a:pt x="7511" y="3967"/>
                  <a:pt x="7484" y="3940"/>
                </a:cubicBezTo>
                <a:cubicBezTo>
                  <a:pt x="7457" y="3913"/>
                  <a:pt x="7434" y="3884"/>
                  <a:pt x="7434" y="3874"/>
                </a:cubicBezTo>
                <a:cubicBezTo>
                  <a:pt x="7434" y="3864"/>
                  <a:pt x="7420" y="3841"/>
                  <a:pt x="7405" y="3825"/>
                </a:cubicBezTo>
                <a:cubicBezTo>
                  <a:pt x="7390" y="3810"/>
                  <a:pt x="7365" y="3771"/>
                  <a:pt x="7348" y="3739"/>
                </a:cubicBezTo>
                <a:cubicBezTo>
                  <a:pt x="7331" y="3707"/>
                  <a:pt x="7298" y="3660"/>
                  <a:pt x="7273" y="3634"/>
                </a:cubicBezTo>
                <a:cubicBezTo>
                  <a:pt x="7226" y="3587"/>
                  <a:pt x="7067" y="3378"/>
                  <a:pt x="6961" y="3225"/>
                </a:cubicBezTo>
                <a:cubicBezTo>
                  <a:pt x="6929" y="3178"/>
                  <a:pt x="6888" y="3126"/>
                  <a:pt x="6872" y="3110"/>
                </a:cubicBezTo>
                <a:cubicBezTo>
                  <a:pt x="6856" y="3095"/>
                  <a:pt x="6843" y="3072"/>
                  <a:pt x="6843" y="3062"/>
                </a:cubicBezTo>
                <a:cubicBezTo>
                  <a:pt x="6843" y="3051"/>
                  <a:pt x="6815" y="3018"/>
                  <a:pt x="6782" y="2985"/>
                </a:cubicBezTo>
                <a:cubicBezTo>
                  <a:pt x="6749" y="2953"/>
                  <a:pt x="6721" y="2922"/>
                  <a:pt x="6721" y="2916"/>
                </a:cubicBezTo>
                <a:cubicBezTo>
                  <a:pt x="6721" y="2900"/>
                  <a:pt x="6649" y="2801"/>
                  <a:pt x="6575" y="2715"/>
                </a:cubicBezTo>
                <a:cubicBezTo>
                  <a:pt x="6541" y="2676"/>
                  <a:pt x="6514" y="2637"/>
                  <a:pt x="6514" y="2628"/>
                </a:cubicBezTo>
                <a:cubicBezTo>
                  <a:pt x="6514" y="2612"/>
                  <a:pt x="6422" y="2488"/>
                  <a:pt x="6320" y="2364"/>
                </a:cubicBezTo>
                <a:cubicBezTo>
                  <a:pt x="6293" y="2331"/>
                  <a:pt x="6274" y="2295"/>
                  <a:pt x="6274" y="2288"/>
                </a:cubicBezTo>
                <a:cubicBezTo>
                  <a:pt x="6274" y="2280"/>
                  <a:pt x="6237" y="2237"/>
                  <a:pt x="6195" y="2194"/>
                </a:cubicBezTo>
                <a:cubicBezTo>
                  <a:pt x="6153" y="2151"/>
                  <a:pt x="6120" y="2106"/>
                  <a:pt x="6120" y="2093"/>
                </a:cubicBezTo>
                <a:cubicBezTo>
                  <a:pt x="6120" y="2080"/>
                  <a:pt x="6102" y="2056"/>
                  <a:pt x="6084" y="2041"/>
                </a:cubicBezTo>
                <a:cubicBezTo>
                  <a:pt x="6066" y="2026"/>
                  <a:pt x="6023" y="1974"/>
                  <a:pt x="5987" y="1923"/>
                </a:cubicBezTo>
                <a:cubicBezTo>
                  <a:pt x="5952" y="1872"/>
                  <a:pt x="5910" y="1816"/>
                  <a:pt x="5898" y="1802"/>
                </a:cubicBezTo>
                <a:cubicBezTo>
                  <a:pt x="5863" y="1762"/>
                  <a:pt x="5769" y="1616"/>
                  <a:pt x="5769" y="1604"/>
                </a:cubicBezTo>
                <a:cubicBezTo>
                  <a:pt x="5769" y="1598"/>
                  <a:pt x="5743" y="1569"/>
                  <a:pt x="5712" y="1538"/>
                </a:cubicBezTo>
                <a:cubicBezTo>
                  <a:pt x="5680" y="1506"/>
                  <a:pt x="5611" y="1416"/>
                  <a:pt x="5558" y="1340"/>
                </a:cubicBezTo>
                <a:cubicBezTo>
                  <a:pt x="5225" y="867"/>
                  <a:pt x="5145" y="760"/>
                  <a:pt x="5071" y="687"/>
                </a:cubicBezTo>
                <a:cubicBezTo>
                  <a:pt x="5043" y="661"/>
                  <a:pt x="5020" y="634"/>
                  <a:pt x="5020" y="625"/>
                </a:cubicBezTo>
                <a:cubicBezTo>
                  <a:pt x="5020" y="616"/>
                  <a:pt x="5001" y="581"/>
                  <a:pt x="4974" y="548"/>
                </a:cubicBezTo>
                <a:cubicBezTo>
                  <a:pt x="4947" y="516"/>
                  <a:pt x="4887" y="441"/>
                  <a:pt x="4845" y="382"/>
                </a:cubicBezTo>
                <a:cubicBezTo>
                  <a:pt x="4635" y="87"/>
                  <a:pt x="4541" y="0"/>
                  <a:pt x="4426" y="0"/>
                </a:cubicBezTo>
                <a:close/>
                <a:moveTo>
                  <a:pt x="17973" y="18120"/>
                </a:moveTo>
                <a:cubicBezTo>
                  <a:pt x="17991" y="18127"/>
                  <a:pt x="18005" y="18141"/>
                  <a:pt x="18005" y="18152"/>
                </a:cubicBezTo>
                <a:cubicBezTo>
                  <a:pt x="18005" y="18174"/>
                  <a:pt x="17976" y="18175"/>
                  <a:pt x="17955" y="18155"/>
                </a:cubicBezTo>
                <a:cubicBezTo>
                  <a:pt x="17928" y="18129"/>
                  <a:pt x="17939" y="18108"/>
                  <a:pt x="17973" y="1812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" name="image_6a5878a6-9b6b-46aa-94a4-b31157e15652_700x700.png.jpeg" descr="image_6a5878a6-9b6b-46aa-94a4-b31157e15652_700x700.png.jpe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9802" y="4481477"/>
            <a:ext cx="1256705" cy="981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4" extrusionOk="0">
                <a:moveTo>
                  <a:pt x="5587" y="0"/>
                </a:moveTo>
                <a:cubicBezTo>
                  <a:pt x="4993" y="0"/>
                  <a:pt x="4753" y="173"/>
                  <a:pt x="3977" y="1172"/>
                </a:cubicBezTo>
                <a:cubicBezTo>
                  <a:pt x="3102" y="2299"/>
                  <a:pt x="2951" y="2561"/>
                  <a:pt x="2456" y="3766"/>
                </a:cubicBezTo>
                <a:cubicBezTo>
                  <a:pt x="2217" y="4346"/>
                  <a:pt x="2147" y="4441"/>
                  <a:pt x="1978" y="4441"/>
                </a:cubicBezTo>
                <a:cubicBezTo>
                  <a:pt x="1819" y="4441"/>
                  <a:pt x="1190" y="4833"/>
                  <a:pt x="778" y="5186"/>
                </a:cubicBezTo>
                <a:cubicBezTo>
                  <a:pt x="442" y="5474"/>
                  <a:pt x="192" y="5832"/>
                  <a:pt x="0" y="6215"/>
                </a:cubicBezTo>
                <a:lnTo>
                  <a:pt x="0" y="9231"/>
                </a:lnTo>
                <a:cubicBezTo>
                  <a:pt x="206" y="9724"/>
                  <a:pt x="481" y="10099"/>
                  <a:pt x="842" y="10329"/>
                </a:cubicBezTo>
                <a:cubicBezTo>
                  <a:pt x="1185" y="10547"/>
                  <a:pt x="1712" y="10754"/>
                  <a:pt x="1941" y="10760"/>
                </a:cubicBezTo>
                <a:cubicBezTo>
                  <a:pt x="2081" y="10764"/>
                  <a:pt x="2199" y="11005"/>
                  <a:pt x="2258" y="11401"/>
                </a:cubicBezTo>
                <a:cubicBezTo>
                  <a:pt x="2275" y="11516"/>
                  <a:pt x="2308" y="11640"/>
                  <a:pt x="2330" y="11676"/>
                </a:cubicBezTo>
                <a:cubicBezTo>
                  <a:pt x="2351" y="11712"/>
                  <a:pt x="2382" y="11867"/>
                  <a:pt x="2398" y="12020"/>
                </a:cubicBezTo>
                <a:cubicBezTo>
                  <a:pt x="2432" y="12351"/>
                  <a:pt x="2542" y="12861"/>
                  <a:pt x="2677" y="13319"/>
                </a:cubicBezTo>
                <a:cubicBezTo>
                  <a:pt x="2788" y="13694"/>
                  <a:pt x="2807" y="13643"/>
                  <a:pt x="2408" y="14186"/>
                </a:cubicBezTo>
                <a:cubicBezTo>
                  <a:pt x="2189" y="14484"/>
                  <a:pt x="2154" y="14556"/>
                  <a:pt x="1886" y="15249"/>
                </a:cubicBezTo>
                <a:cubicBezTo>
                  <a:pt x="1778" y="15530"/>
                  <a:pt x="1676" y="15898"/>
                  <a:pt x="1661" y="16064"/>
                </a:cubicBezTo>
                <a:cubicBezTo>
                  <a:pt x="1646" y="16231"/>
                  <a:pt x="1610" y="16427"/>
                  <a:pt x="1583" y="16500"/>
                </a:cubicBezTo>
                <a:cubicBezTo>
                  <a:pt x="1477" y="16781"/>
                  <a:pt x="1640" y="17939"/>
                  <a:pt x="1879" y="18597"/>
                </a:cubicBezTo>
                <a:cubicBezTo>
                  <a:pt x="1963" y="18826"/>
                  <a:pt x="2032" y="19052"/>
                  <a:pt x="2033" y="19098"/>
                </a:cubicBezTo>
                <a:cubicBezTo>
                  <a:pt x="2035" y="19178"/>
                  <a:pt x="2140" y="19416"/>
                  <a:pt x="2347" y="19813"/>
                </a:cubicBezTo>
                <a:cubicBezTo>
                  <a:pt x="2520" y="20147"/>
                  <a:pt x="2786" y="20476"/>
                  <a:pt x="3107" y="20745"/>
                </a:cubicBezTo>
                <a:cubicBezTo>
                  <a:pt x="3664" y="21212"/>
                  <a:pt x="3939" y="21348"/>
                  <a:pt x="4724" y="21534"/>
                </a:cubicBezTo>
                <a:cubicBezTo>
                  <a:pt x="5002" y="21600"/>
                  <a:pt x="6054" y="21546"/>
                  <a:pt x="6119" y="21464"/>
                </a:cubicBezTo>
                <a:cubicBezTo>
                  <a:pt x="6145" y="21430"/>
                  <a:pt x="6201" y="21403"/>
                  <a:pt x="6245" y="21403"/>
                </a:cubicBezTo>
                <a:cubicBezTo>
                  <a:pt x="6551" y="21403"/>
                  <a:pt x="7342" y="20895"/>
                  <a:pt x="7978" y="20288"/>
                </a:cubicBezTo>
                <a:cubicBezTo>
                  <a:pt x="8341" y="19940"/>
                  <a:pt x="8429" y="19914"/>
                  <a:pt x="8783" y="20057"/>
                </a:cubicBezTo>
                <a:cubicBezTo>
                  <a:pt x="9101" y="20185"/>
                  <a:pt x="9969" y="20292"/>
                  <a:pt x="10699" y="20292"/>
                </a:cubicBezTo>
                <a:cubicBezTo>
                  <a:pt x="11549" y="20292"/>
                  <a:pt x="12373" y="20181"/>
                  <a:pt x="13141" y="19961"/>
                </a:cubicBezTo>
                <a:cubicBezTo>
                  <a:pt x="13397" y="19887"/>
                  <a:pt x="13402" y="19889"/>
                  <a:pt x="13581" y="20083"/>
                </a:cubicBezTo>
                <a:cubicBezTo>
                  <a:pt x="13899" y="20427"/>
                  <a:pt x="14431" y="20857"/>
                  <a:pt x="14738" y="21015"/>
                </a:cubicBezTo>
                <a:cubicBezTo>
                  <a:pt x="14901" y="21100"/>
                  <a:pt x="15073" y="21192"/>
                  <a:pt x="15116" y="21220"/>
                </a:cubicBezTo>
                <a:cubicBezTo>
                  <a:pt x="15295" y="21336"/>
                  <a:pt x="16025" y="21418"/>
                  <a:pt x="16617" y="21390"/>
                </a:cubicBezTo>
                <a:cubicBezTo>
                  <a:pt x="17103" y="21368"/>
                  <a:pt x="17311" y="21329"/>
                  <a:pt x="17558" y="21216"/>
                </a:cubicBezTo>
                <a:cubicBezTo>
                  <a:pt x="18420" y="20823"/>
                  <a:pt x="18982" y="20230"/>
                  <a:pt x="19277" y="19403"/>
                </a:cubicBezTo>
                <a:cubicBezTo>
                  <a:pt x="19333" y="19248"/>
                  <a:pt x="19472" y="18880"/>
                  <a:pt x="19584" y="18588"/>
                </a:cubicBezTo>
                <a:lnTo>
                  <a:pt x="19786" y="18056"/>
                </a:lnTo>
                <a:lnTo>
                  <a:pt x="19786" y="17054"/>
                </a:lnTo>
                <a:lnTo>
                  <a:pt x="19786" y="16051"/>
                </a:lnTo>
                <a:lnTo>
                  <a:pt x="19577" y="15520"/>
                </a:lnTo>
                <a:cubicBezTo>
                  <a:pt x="19282" y="14768"/>
                  <a:pt x="19169" y="14550"/>
                  <a:pt x="18906" y="14208"/>
                </a:cubicBezTo>
                <a:cubicBezTo>
                  <a:pt x="18693" y="13933"/>
                  <a:pt x="18679" y="13890"/>
                  <a:pt x="18711" y="13698"/>
                </a:cubicBezTo>
                <a:cubicBezTo>
                  <a:pt x="18731" y="13582"/>
                  <a:pt x="18764" y="13459"/>
                  <a:pt x="18786" y="13423"/>
                </a:cubicBezTo>
                <a:cubicBezTo>
                  <a:pt x="18824" y="13363"/>
                  <a:pt x="18861" y="13189"/>
                  <a:pt x="18981" y="12547"/>
                </a:cubicBezTo>
                <a:cubicBezTo>
                  <a:pt x="19006" y="12410"/>
                  <a:pt x="19076" y="12176"/>
                  <a:pt x="19134" y="12024"/>
                </a:cubicBezTo>
                <a:cubicBezTo>
                  <a:pt x="19192" y="11873"/>
                  <a:pt x="19298" y="11535"/>
                  <a:pt x="19369" y="11275"/>
                </a:cubicBezTo>
                <a:lnTo>
                  <a:pt x="19499" y="10800"/>
                </a:lnTo>
                <a:lnTo>
                  <a:pt x="19816" y="10695"/>
                </a:lnTo>
                <a:cubicBezTo>
                  <a:pt x="20619" y="10431"/>
                  <a:pt x="21284" y="9764"/>
                  <a:pt x="21406" y="9100"/>
                </a:cubicBezTo>
                <a:cubicBezTo>
                  <a:pt x="21424" y="9000"/>
                  <a:pt x="21474" y="8846"/>
                  <a:pt x="21518" y="8760"/>
                </a:cubicBezTo>
                <a:cubicBezTo>
                  <a:pt x="21580" y="8639"/>
                  <a:pt x="21600" y="8445"/>
                  <a:pt x="21600" y="7915"/>
                </a:cubicBezTo>
                <a:cubicBezTo>
                  <a:pt x="21600" y="7334"/>
                  <a:pt x="21582" y="7172"/>
                  <a:pt x="21484" y="6869"/>
                </a:cubicBezTo>
                <a:cubicBezTo>
                  <a:pt x="21420" y="6671"/>
                  <a:pt x="21349" y="6507"/>
                  <a:pt x="21327" y="6507"/>
                </a:cubicBezTo>
                <a:cubicBezTo>
                  <a:pt x="21305" y="6507"/>
                  <a:pt x="21274" y="6449"/>
                  <a:pt x="21256" y="6376"/>
                </a:cubicBezTo>
                <a:cubicBezTo>
                  <a:pt x="21130" y="5872"/>
                  <a:pt x="19899" y="4755"/>
                  <a:pt x="19468" y="4755"/>
                </a:cubicBezTo>
                <a:cubicBezTo>
                  <a:pt x="19333" y="4755"/>
                  <a:pt x="19305" y="4716"/>
                  <a:pt x="19158" y="4332"/>
                </a:cubicBezTo>
                <a:cubicBezTo>
                  <a:pt x="18917" y="3704"/>
                  <a:pt x="18752" y="3356"/>
                  <a:pt x="18145" y="2214"/>
                </a:cubicBezTo>
                <a:cubicBezTo>
                  <a:pt x="18061" y="2056"/>
                  <a:pt x="17503" y="1301"/>
                  <a:pt x="17176" y="902"/>
                </a:cubicBezTo>
                <a:cubicBezTo>
                  <a:pt x="17000" y="687"/>
                  <a:pt x="16749" y="494"/>
                  <a:pt x="16225" y="174"/>
                </a:cubicBezTo>
                <a:cubicBezTo>
                  <a:pt x="16112" y="105"/>
                  <a:pt x="15709" y="109"/>
                  <a:pt x="15676" y="179"/>
                </a:cubicBezTo>
                <a:cubicBezTo>
                  <a:pt x="15661" y="209"/>
                  <a:pt x="15546" y="255"/>
                  <a:pt x="15420" y="279"/>
                </a:cubicBezTo>
                <a:cubicBezTo>
                  <a:pt x="15227" y="316"/>
                  <a:pt x="14887" y="493"/>
                  <a:pt x="14226" y="907"/>
                </a:cubicBezTo>
                <a:cubicBezTo>
                  <a:pt x="14159" y="949"/>
                  <a:pt x="14017" y="1004"/>
                  <a:pt x="13909" y="1029"/>
                </a:cubicBezTo>
                <a:cubicBezTo>
                  <a:pt x="13801" y="1053"/>
                  <a:pt x="13690" y="1098"/>
                  <a:pt x="13663" y="1124"/>
                </a:cubicBezTo>
                <a:cubicBezTo>
                  <a:pt x="13574" y="1214"/>
                  <a:pt x="13231" y="1265"/>
                  <a:pt x="12439" y="1312"/>
                </a:cubicBezTo>
                <a:cubicBezTo>
                  <a:pt x="11947" y="1341"/>
                  <a:pt x="11545" y="1401"/>
                  <a:pt x="11361" y="1469"/>
                </a:cubicBezTo>
                <a:cubicBezTo>
                  <a:pt x="10862" y="1652"/>
                  <a:pt x="10748" y="1652"/>
                  <a:pt x="10355" y="1473"/>
                </a:cubicBezTo>
                <a:cubicBezTo>
                  <a:pt x="10054" y="1336"/>
                  <a:pt x="9854" y="1299"/>
                  <a:pt x="9188" y="1251"/>
                </a:cubicBezTo>
                <a:cubicBezTo>
                  <a:pt x="8747" y="1219"/>
                  <a:pt x="8363" y="1168"/>
                  <a:pt x="8332" y="1137"/>
                </a:cubicBezTo>
                <a:cubicBezTo>
                  <a:pt x="8302" y="1107"/>
                  <a:pt x="8139" y="1048"/>
                  <a:pt x="7971" y="1007"/>
                </a:cubicBezTo>
                <a:cubicBezTo>
                  <a:pt x="7802" y="966"/>
                  <a:pt x="7601" y="892"/>
                  <a:pt x="7527" y="845"/>
                </a:cubicBezTo>
                <a:cubicBezTo>
                  <a:pt x="6983" y="501"/>
                  <a:pt x="6382" y="154"/>
                  <a:pt x="6201" y="83"/>
                </a:cubicBezTo>
                <a:cubicBezTo>
                  <a:pt x="6082" y="36"/>
                  <a:pt x="5804" y="0"/>
                  <a:pt x="5587" y="0"/>
                </a:cubicBezTo>
                <a:close/>
                <a:moveTo>
                  <a:pt x="6613" y="4380"/>
                </a:moveTo>
                <a:cubicBezTo>
                  <a:pt x="6733" y="4380"/>
                  <a:pt x="6861" y="4401"/>
                  <a:pt x="6917" y="4441"/>
                </a:cubicBezTo>
                <a:cubicBezTo>
                  <a:pt x="6964" y="4475"/>
                  <a:pt x="7179" y="4548"/>
                  <a:pt x="7394" y="4602"/>
                </a:cubicBezTo>
                <a:cubicBezTo>
                  <a:pt x="7791" y="4703"/>
                  <a:pt x="8046" y="4771"/>
                  <a:pt x="8888" y="5008"/>
                </a:cubicBezTo>
                <a:cubicBezTo>
                  <a:pt x="9790" y="5261"/>
                  <a:pt x="9955" y="5285"/>
                  <a:pt x="10229" y="5199"/>
                </a:cubicBezTo>
                <a:cubicBezTo>
                  <a:pt x="10623" y="5075"/>
                  <a:pt x="11038" y="5044"/>
                  <a:pt x="11122" y="5134"/>
                </a:cubicBezTo>
                <a:cubicBezTo>
                  <a:pt x="11224" y="5241"/>
                  <a:pt x="11843" y="5280"/>
                  <a:pt x="12169" y="5199"/>
                </a:cubicBezTo>
                <a:cubicBezTo>
                  <a:pt x="12318" y="5163"/>
                  <a:pt x="12584" y="5103"/>
                  <a:pt x="12759" y="5064"/>
                </a:cubicBezTo>
                <a:cubicBezTo>
                  <a:pt x="12935" y="5026"/>
                  <a:pt x="13177" y="4956"/>
                  <a:pt x="13298" y="4912"/>
                </a:cubicBezTo>
                <a:cubicBezTo>
                  <a:pt x="13420" y="4868"/>
                  <a:pt x="13635" y="4812"/>
                  <a:pt x="13779" y="4790"/>
                </a:cubicBezTo>
                <a:cubicBezTo>
                  <a:pt x="13923" y="4767"/>
                  <a:pt x="14076" y="4728"/>
                  <a:pt x="14120" y="4698"/>
                </a:cubicBezTo>
                <a:cubicBezTo>
                  <a:pt x="14278" y="4594"/>
                  <a:pt x="14945" y="4509"/>
                  <a:pt x="15116" y="4572"/>
                </a:cubicBezTo>
                <a:cubicBezTo>
                  <a:pt x="15516" y="4718"/>
                  <a:pt x="15942" y="5071"/>
                  <a:pt x="15942" y="5256"/>
                </a:cubicBezTo>
                <a:cubicBezTo>
                  <a:pt x="15942" y="5317"/>
                  <a:pt x="15904" y="5405"/>
                  <a:pt x="15860" y="5452"/>
                </a:cubicBezTo>
                <a:cubicBezTo>
                  <a:pt x="15739" y="5580"/>
                  <a:pt x="15502" y="6262"/>
                  <a:pt x="15502" y="6481"/>
                </a:cubicBezTo>
                <a:cubicBezTo>
                  <a:pt x="15502" y="6586"/>
                  <a:pt x="15475" y="6702"/>
                  <a:pt x="15444" y="6742"/>
                </a:cubicBezTo>
                <a:cubicBezTo>
                  <a:pt x="15409" y="6786"/>
                  <a:pt x="15386" y="7033"/>
                  <a:pt x="15386" y="7365"/>
                </a:cubicBezTo>
                <a:cubicBezTo>
                  <a:pt x="15385" y="7880"/>
                  <a:pt x="15398" y="7947"/>
                  <a:pt x="15577" y="8403"/>
                </a:cubicBezTo>
                <a:cubicBezTo>
                  <a:pt x="15817" y="9018"/>
                  <a:pt x="16337" y="9686"/>
                  <a:pt x="16859" y="10046"/>
                </a:cubicBezTo>
                <a:cubicBezTo>
                  <a:pt x="16988" y="10134"/>
                  <a:pt x="17146" y="10246"/>
                  <a:pt x="17214" y="10294"/>
                </a:cubicBezTo>
                <a:cubicBezTo>
                  <a:pt x="17281" y="10343"/>
                  <a:pt x="17465" y="10453"/>
                  <a:pt x="17620" y="10538"/>
                </a:cubicBezTo>
                <a:cubicBezTo>
                  <a:pt x="17894" y="10690"/>
                  <a:pt x="17901" y="10697"/>
                  <a:pt x="17872" y="10900"/>
                </a:cubicBezTo>
                <a:cubicBezTo>
                  <a:pt x="17819" y="11272"/>
                  <a:pt x="17704" y="11669"/>
                  <a:pt x="17572" y="11924"/>
                </a:cubicBezTo>
                <a:cubicBezTo>
                  <a:pt x="17409" y="12241"/>
                  <a:pt x="17114" y="12644"/>
                  <a:pt x="17047" y="12643"/>
                </a:cubicBezTo>
                <a:cubicBezTo>
                  <a:pt x="17018" y="12643"/>
                  <a:pt x="16834" y="12558"/>
                  <a:pt x="16637" y="12456"/>
                </a:cubicBezTo>
                <a:cubicBezTo>
                  <a:pt x="16071" y="12161"/>
                  <a:pt x="15330" y="12139"/>
                  <a:pt x="14571" y="12395"/>
                </a:cubicBezTo>
                <a:cubicBezTo>
                  <a:pt x="13556" y="12736"/>
                  <a:pt x="12609" y="13991"/>
                  <a:pt x="12439" y="15219"/>
                </a:cubicBezTo>
                <a:cubicBezTo>
                  <a:pt x="12403" y="15474"/>
                  <a:pt x="12312" y="15520"/>
                  <a:pt x="11873" y="15520"/>
                </a:cubicBezTo>
                <a:cubicBezTo>
                  <a:pt x="11743" y="15520"/>
                  <a:pt x="11623" y="15551"/>
                  <a:pt x="11607" y="15585"/>
                </a:cubicBezTo>
                <a:cubicBezTo>
                  <a:pt x="11567" y="15666"/>
                  <a:pt x="10259" y="15666"/>
                  <a:pt x="10160" y="15585"/>
                </a:cubicBezTo>
                <a:cubicBezTo>
                  <a:pt x="10120" y="15552"/>
                  <a:pt x="9964" y="15525"/>
                  <a:pt x="9813" y="15524"/>
                </a:cubicBezTo>
                <a:cubicBezTo>
                  <a:pt x="9315" y="15522"/>
                  <a:pt x="9247" y="15480"/>
                  <a:pt x="9216" y="15184"/>
                </a:cubicBezTo>
                <a:cubicBezTo>
                  <a:pt x="9111" y="14210"/>
                  <a:pt x="8409" y="13175"/>
                  <a:pt x="7469" y="12608"/>
                </a:cubicBezTo>
                <a:cubicBezTo>
                  <a:pt x="6889" y="12259"/>
                  <a:pt x="6555" y="12174"/>
                  <a:pt x="5778" y="12177"/>
                </a:cubicBezTo>
                <a:cubicBezTo>
                  <a:pt x="5127" y="12179"/>
                  <a:pt x="5017" y="12194"/>
                  <a:pt x="4806" y="12316"/>
                </a:cubicBezTo>
                <a:cubicBezTo>
                  <a:pt x="4423" y="12538"/>
                  <a:pt x="4388" y="12516"/>
                  <a:pt x="4021" y="11859"/>
                </a:cubicBezTo>
                <a:cubicBezTo>
                  <a:pt x="3761" y="11392"/>
                  <a:pt x="3711" y="11262"/>
                  <a:pt x="3684" y="10930"/>
                </a:cubicBezTo>
                <a:cubicBezTo>
                  <a:pt x="3663" y="10687"/>
                  <a:pt x="3674" y="10622"/>
                  <a:pt x="3738" y="10595"/>
                </a:cubicBezTo>
                <a:cubicBezTo>
                  <a:pt x="3849" y="10548"/>
                  <a:pt x="4554" y="10098"/>
                  <a:pt x="4823" y="9902"/>
                </a:cubicBezTo>
                <a:cubicBezTo>
                  <a:pt x="5114" y="9689"/>
                  <a:pt x="5852" y="8741"/>
                  <a:pt x="6003" y="8385"/>
                </a:cubicBezTo>
                <a:cubicBezTo>
                  <a:pt x="6115" y="8121"/>
                  <a:pt x="6120" y="8047"/>
                  <a:pt x="6115" y="7165"/>
                </a:cubicBezTo>
                <a:cubicBezTo>
                  <a:pt x="6111" y="6334"/>
                  <a:pt x="6100" y="6188"/>
                  <a:pt x="5999" y="5884"/>
                </a:cubicBezTo>
                <a:cubicBezTo>
                  <a:pt x="5937" y="5694"/>
                  <a:pt x="5807" y="5436"/>
                  <a:pt x="5713" y="5308"/>
                </a:cubicBezTo>
                <a:cubicBezTo>
                  <a:pt x="5561" y="5103"/>
                  <a:pt x="5549" y="5064"/>
                  <a:pt x="5611" y="4968"/>
                </a:cubicBezTo>
                <a:cubicBezTo>
                  <a:pt x="5722" y="4795"/>
                  <a:pt x="6105" y="4506"/>
                  <a:pt x="6225" y="4506"/>
                </a:cubicBezTo>
                <a:cubicBezTo>
                  <a:pt x="6285" y="4506"/>
                  <a:pt x="6351" y="4475"/>
                  <a:pt x="6368" y="4441"/>
                </a:cubicBezTo>
                <a:cubicBezTo>
                  <a:pt x="6387" y="4401"/>
                  <a:pt x="6494" y="4380"/>
                  <a:pt x="6613" y="43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0" name="200912_MAIN.jpg.jpeg" descr="200912_MAIN.jpg.jpe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4258" y="2430465"/>
            <a:ext cx="1714795" cy="1570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7" h="21467" extrusionOk="0">
                <a:moveTo>
                  <a:pt x="8121" y="8"/>
                </a:moveTo>
                <a:cubicBezTo>
                  <a:pt x="6436" y="74"/>
                  <a:pt x="4936" y="573"/>
                  <a:pt x="3521" y="1533"/>
                </a:cubicBezTo>
                <a:cubicBezTo>
                  <a:pt x="1872" y="2651"/>
                  <a:pt x="918" y="4228"/>
                  <a:pt x="582" y="6389"/>
                </a:cubicBezTo>
                <a:cubicBezTo>
                  <a:pt x="493" y="6961"/>
                  <a:pt x="300" y="8157"/>
                  <a:pt x="155" y="9048"/>
                </a:cubicBezTo>
                <a:cubicBezTo>
                  <a:pt x="-378" y="12326"/>
                  <a:pt x="459" y="15021"/>
                  <a:pt x="2782" y="17510"/>
                </a:cubicBezTo>
                <a:cubicBezTo>
                  <a:pt x="4836" y="19711"/>
                  <a:pt x="7084" y="20967"/>
                  <a:pt x="9672" y="21365"/>
                </a:cubicBezTo>
                <a:cubicBezTo>
                  <a:pt x="11113" y="21586"/>
                  <a:pt x="13249" y="21437"/>
                  <a:pt x="14423" y="21031"/>
                </a:cubicBezTo>
                <a:cubicBezTo>
                  <a:pt x="16092" y="20454"/>
                  <a:pt x="16950" y="19743"/>
                  <a:pt x="18596" y="17567"/>
                </a:cubicBezTo>
                <a:cubicBezTo>
                  <a:pt x="19426" y="16471"/>
                  <a:pt x="20139" y="15416"/>
                  <a:pt x="20179" y="15225"/>
                </a:cubicBezTo>
                <a:cubicBezTo>
                  <a:pt x="20220" y="15035"/>
                  <a:pt x="20433" y="14411"/>
                  <a:pt x="20653" y="13839"/>
                </a:cubicBezTo>
                <a:cubicBezTo>
                  <a:pt x="21178" y="12470"/>
                  <a:pt x="21222" y="10104"/>
                  <a:pt x="20750" y="8605"/>
                </a:cubicBezTo>
                <a:cubicBezTo>
                  <a:pt x="19371" y="4225"/>
                  <a:pt x="14861" y="696"/>
                  <a:pt x="9870" y="87"/>
                </a:cubicBezTo>
                <a:cubicBezTo>
                  <a:pt x="9263" y="13"/>
                  <a:pt x="8682" y="-14"/>
                  <a:pt x="8121" y="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1" name="Unknown.jpeg" descr="Unknown.jpe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3605" y="3594400"/>
            <a:ext cx="1477288" cy="1724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1" h="21572" extrusionOk="0">
                <a:moveTo>
                  <a:pt x="17686" y="7"/>
                </a:moveTo>
                <a:cubicBezTo>
                  <a:pt x="16707" y="35"/>
                  <a:pt x="16580" y="61"/>
                  <a:pt x="15820" y="384"/>
                </a:cubicBezTo>
                <a:cubicBezTo>
                  <a:pt x="15171" y="660"/>
                  <a:pt x="14811" y="898"/>
                  <a:pt x="14071" y="1543"/>
                </a:cubicBezTo>
                <a:cubicBezTo>
                  <a:pt x="13128" y="2365"/>
                  <a:pt x="12462" y="3207"/>
                  <a:pt x="12041" y="4110"/>
                </a:cubicBezTo>
                <a:cubicBezTo>
                  <a:pt x="11854" y="4511"/>
                  <a:pt x="11817" y="4768"/>
                  <a:pt x="11815" y="5746"/>
                </a:cubicBezTo>
                <a:cubicBezTo>
                  <a:pt x="11812" y="6878"/>
                  <a:pt x="11819" y="6920"/>
                  <a:pt x="12150" y="7505"/>
                </a:cubicBezTo>
                <a:cubicBezTo>
                  <a:pt x="12676" y="8439"/>
                  <a:pt x="13608" y="9170"/>
                  <a:pt x="14640" y="9459"/>
                </a:cubicBezTo>
                <a:cubicBezTo>
                  <a:pt x="14782" y="9498"/>
                  <a:pt x="15388" y="9521"/>
                  <a:pt x="15986" y="9511"/>
                </a:cubicBezTo>
                <a:cubicBezTo>
                  <a:pt x="17011" y="9494"/>
                  <a:pt x="17116" y="9473"/>
                  <a:pt x="17844" y="9161"/>
                </a:cubicBezTo>
                <a:cubicBezTo>
                  <a:pt x="18268" y="8979"/>
                  <a:pt x="18811" y="8659"/>
                  <a:pt x="19054" y="8449"/>
                </a:cubicBezTo>
                <a:cubicBezTo>
                  <a:pt x="20662" y="7056"/>
                  <a:pt x="21598" y="4627"/>
                  <a:pt x="21233" y="2794"/>
                </a:cubicBezTo>
                <a:cubicBezTo>
                  <a:pt x="21060" y="1926"/>
                  <a:pt x="20509" y="970"/>
                  <a:pt x="19965" y="593"/>
                </a:cubicBezTo>
                <a:cubicBezTo>
                  <a:pt x="19192" y="57"/>
                  <a:pt x="18864" y="-27"/>
                  <a:pt x="17686" y="7"/>
                </a:cubicBezTo>
                <a:close/>
                <a:moveTo>
                  <a:pt x="8208" y="1801"/>
                </a:moveTo>
                <a:cubicBezTo>
                  <a:pt x="7981" y="1785"/>
                  <a:pt x="7732" y="1788"/>
                  <a:pt x="7455" y="1804"/>
                </a:cubicBezTo>
                <a:cubicBezTo>
                  <a:pt x="6436" y="1863"/>
                  <a:pt x="6098" y="1955"/>
                  <a:pt x="5162" y="2429"/>
                </a:cubicBezTo>
                <a:cubicBezTo>
                  <a:pt x="3499" y="3273"/>
                  <a:pt x="2055" y="4951"/>
                  <a:pt x="1621" y="6547"/>
                </a:cubicBezTo>
                <a:cubicBezTo>
                  <a:pt x="1053" y="8635"/>
                  <a:pt x="2192" y="10594"/>
                  <a:pt x="4320" y="11181"/>
                </a:cubicBezTo>
                <a:cubicBezTo>
                  <a:pt x="4659" y="11275"/>
                  <a:pt x="5140" y="11311"/>
                  <a:pt x="5849" y="11296"/>
                </a:cubicBezTo>
                <a:cubicBezTo>
                  <a:pt x="6789" y="11275"/>
                  <a:pt x="6949" y="11246"/>
                  <a:pt x="7598" y="10971"/>
                </a:cubicBezTo>
                <a:cubicBezTo>
                  <a:pt x="8421" y="10621"/>
                  <a:pt x="9609" y="9647"/>
                  <a:pt x="9997" y="9002"/>
                </a:cubicBezTo>
                <a:cubicBezTo>
                  <a:pt x="11557" y="6407"/>
                  <a:pt x="11524" y="3721"/>
                  <a:pt x="9920" y="2472"/>
                </a:cubicBezTo>
                <a:cubicBezTo>
                  <a:pt x="9382" y="2053"/>
                  <a:pt x="8889" y="1850"/>
                  <a:pt x="8208" y="1801"/>
                </a:cubicBezTo>
                <a:close/>
                <a:moveTo>
                  <a:pt x="17205" y="10002"/>
                </a:moveTo>
                <a:cubicBezTo>
                  <a:pt x="15445" y="9911"/>
                  <a:pt x="13731" y="10722"/>
                  <a:pt x="12155" y="12393"/>
                </a:cubicBezTo>
                <a:cubicBezTo>
                  <a:pt x="11522" y="13064"/>
                  <a:pt x="11285" y="13428"/>
                  <a:pt x="10976" y="14192"/>
                </a:cubicBezTo>
                <a:cubicBezTo>
                  <a:pt x="10665" y="14960"/>
                  <a:pt x="10559" y="15970"/>
                  <a:pt x="10716" y="16694"/>
                </a:cubicBezTo>
                <a:cubicBezTo>
                  <a:pt x="11025" y="18126"/>
                  <a:pt x="12284" y="19300"/>
                  <a:pt x="13816" y="19586"/>
                </a:cubicBezTo>
                <a:cubicBezTo>
                  <a:pt x="16100" y="20013"/>
                  <a:pt x="18272" y="18986"/>
                  <a:pt x="19444" y="16925"/>
                </a:cubicBezTo>
                <a:cubicBezTo>
                  <a:pt x="21419" y="13452"/>
                  <a:pt x="20357" y="10166"/>
                  <a:pt x="17205" y="10002"/>
                </a:cubicBezTo>
                <a:close/>
                <a:moveTo>
                  <a:pt x="6513" y="12083"/>
                </a:moveTo>
                <a:cubicBezTo>
                  <a:pt x="5560" y="12084"/>
                  <a:pt x="5348" y="12113"/>
                  <a:pt x="4712" y="12341"/>
                </a:cubicBezTo>
                <a:cubicBezTo>
                  <a:pt x="3686" y="12707"/>
                  <a:pt x="3014" y="13103"/>
                  <a:pt x="2162" y="13842"/>
                </a:cubicBezTo>
                <a:cubicBezTo>
                  <a:pt x="675" y="15132"/>
                  <a:pt x="18" y="16314"/>
                  <a:pt x="0" y="17806"/>
                </a:cubicBezTo>
                <a:cubicBezTo>
                  <a:pt x="-2" y="18020"/>
                  <a:pt x="9" y="18240"/>
                  <a:pt x="32" y="18467"/>
                </a:cubicBezTo>
                <a:cubicBezTo>
                  <a:pt x="155" y="19684"/>
                  <a:pt x="1047" y="20790"/>
                  <a:pt x="2345" y="21331"/>
                </a:cubicBezTo>
                <a:cubicBezTo>
                  <a:pt x="2790" y="21517"/>
                  <a:pt x="2944" y="21568"/>
                  <a:pt x="3516" y="21572"/>
                </a:cubicBezTo>
                <a:cubicBezTo>
                  <a:pt x="3706" y="21573"/>
                  <a:pt x="3942" y="21568"/>
                  <a:pt x="4252" y="21562"/>
                </a:cubicBezTo>
                <a:cubicBezTo>
                  <a:pt x="5481" y="21537"/>
                  <a:pt x="5574" y="21523"/>
                  <a:pt x="6258" y="21232"/>
                </a:cubicBezTo>
                <a:cubicBezTo>
                  <a:pt x="6746" y="21025"/>
                  <a:pt x="7209" y="20725"/>
                  <a:pt x="7707" y="20296"/>
                </a:cubicBezTo>
                <a:cubicBezTo>
                  <a:pt x="8322" y="19764"/>
                  <a:pt x="8530" y="19501"/>
                  <a:pt x="9012" y="18638"/>
                </a:cubicBezTo>
                <a:cubicBezTo>
                  <a:pt x="9796" y="17234"/>
                  <a:pt x="9927" y="16858"/>
                  <a:pt x="9986" y="15826"/>
                </a:cubicBezTo>
                <a:cubicBezTo>
                  <a:pt x="10086" y="14060"/>
                  <a:pt x="9440" y="12870"/>
                  <a:pt x="8068" y="12284"/>
                </a:cubicBezTo>
                <a:cubicBezTo>
                  <a:pt x="7663" y="12111"/>
                  <a:pt x="7431" y="12081"/>
                  <a:pt x="6513" y="1208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2" name="51luecTewxL._AC_SX425_.jpg" descr="51luecTewxL._AC_SX425_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00837" y="5351231"/>
            <a:ext cx="1899921" cy="1230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2" extrusionOk="0">
                <a:moveTo>
                  <a:pt x="2505" y="15"/>
                </a:moveTo>
                <a:cubicBezTo>
                  <a:pt x="2314" y="74"/>
                  <a:pt x="2155" y="420"/>
                  <a:pt x="2014" y="1083"/>
                </a:cubicBezTo>
                <a:cubicBezTo>
                  <a:pt x="1920" y="1522"/>
                  <a:pt x="1536" y="3036"/>
                  <a:pt x="1396" y="3516"/>
                </a:cubicBezTo>
                <a:cubicBezTo>
                  <a:pt x="1355" y="3655"/>
                  <a:pt x="1247" y="4039"/>
                  <a:pt x="1157" y="4369"/>
                </a:cubicBezTo>
                <a:cubicBezTo>
                  <a:pt x="1067" y="4699"/>
                  <a:pt x="889" y="5335"/>
                  <a:pt x="762" y="5782"/>
                </a:cubicBezTo>
                <a:cubicBezTo>
                  <a:pt x="635" y="6229"/>
                  <a:pt x="510" y="6805"/>
                  <a:pt x="482" y="7063"/>
                </a:cubicBezTo>
                <a:cubicBezTo>
                  <a:pt x="415" y="7697"/>
                  <a:pt x="418" y="8430"/>
                  <a:pt x="489" y="8497"/>
                </a:cubicBezTo>
                <a:cubicBezTo>
                  <a:pt x="529" y="8535"/>
                  <a:pt x="536" y="8753"/>
                  <a:pt x="512" y="9190"/>
                </a:cubicBezTo>
                <a:cubicBezTo>
                  <a:pt x="465" y="10016"/>
                  <a:pt x="518" y="10156"/>
                  <a:pt x="929" y="10283"/>
                </a:cubicBezTo>
                <a:cubicBezTo>
                  <a:pt x="1093" y="10334"/>
                  <a:pt x="1355" y="10373"/>
                  <a:pt x="1513" y="10373"/>
                </a:cubicBezTo>
                <a:cubicBezTo>
                  <a:pt x="1836" y="10373"/>
                  <a:pt x="1824" y="10495"/>
                  <a:pt x="1495" y="10554"/>
                </a:cubicBezTo>
                <a:cubicBezTo>
                  <a:pt x="445" y="10743"/>
                  <a:pt x="188" y="10810"/>
                  <a:pt x="126" y="10899"/>
                </a:cubicBezTo>
                <a:cubicBezTo>
                  <a:pt x="59" y="10995"/>
                  <a:pt x="44" y="11322"/>
                  <a:pt x="0" y="13537"/>
                </a:cubicBezTo>
                <a:cubicBezTo>
                  <a:pt x="-8" y="13940"/>
                  <a:pt x="105" y="14472"/>
                  <a:pt x="469" y="15741"/>
                </a:cubicBezTo>
                <a:cubicBezTo>
                  <a:pt x="1603" y="19697"/>
                  <a:pt x="1661" y="19908"/>
                  <a:pt x="1786" y="20461"/>
                </a:cubicBezTo>
                <a:cubicBezTo>
                  <a:pt x="1840" y="20699"/>
                  <a:pt x="1943" y="21050"/>
                  <a:pt x="2016" y="21240"/>
                </a:cubicBezTo>
                <a:cubicBezTo>
                  <a:pt x="2142" y="21573"/>
                  <a:pt x="2158" y="21587"/>
                  <a:pt x="2392" y="21581"/>
                </a:cubicBezTo>
                <a:cubicBezTo>
                  <a:pt x="2527" y="21578"/>
                  <a:pt x="2765" y="21542"/>
                  <a:pt x="2922" y="21501"/>
                </a:cubicBezTo>
                <a:cubicBezTo>
                  <a:pt x="3079" y="21461"/>
                  <a:pt x="3605" y="21356"/>
                  <a:pt x="4090" y="21268"/>
                </a:cubicBezTo>
                <a:cubicBezTo>
                  <a:pt x="4576" y="21180"/>
                  <a:pt x="5089" y="21072"/>
                  <a:pt x="5231" y="21028"/>
                </a:cubicBezTo>
                <a:cubicBezTo>
                  <a:pt x="5374" y="20984"/>
                  <a:pt x="5828" y="20892"/>
                  <a:pt x="6242" y="20823"/>
                </a:cubicBezTo>
                <a:cubicBezTo>
                  <a:pt x="6655" y="20754"/>
                  <a:pt x="7088" y="20666"/>
                  <a:pt x="7202" y="20628"/>
                </a:cubicBezTo>
                <a:cubicBezTo>
                  <a:pt x="7316" y="20589"/>
                  <a:pt x="7749" y="20500"/>
                  <a:pt x="8163" y="20429"/>
                </a:cubicBezTo>
                <a:cubicBezTo>
                  <a:pt x="8577" y="20359"/>
                  <a:pt x="9033" y="20266"/>
                  <a:pt x="9175" y="20224"/>
                </a:cubicBezTo>
                <a:cubicBezTo>
                  <a:pt x="9318" y="20182"/>
                  <a:pt x="9738" y="20092"/>
                  <a:pt x="10109" y="20025"/>
                </a:cubicBezTo>
                <a:cubicBezTo>
                  <a:pt x="10480" y="19959"/>
                  <a:pt x="11226" y="19813"/>
                  <a:pt x="11768" y="19702"/>
                </a:cubicBezTo>
                <a:cubicBezTo>
                  <a:pt x="13786" y="19287"/>
                  <a:pt x="14748" y="19096"/>
                  <a:pt x="15581" y="18946"/>
                </a:cubicBezTo>
                <a:cubicBezTo>
                  <a:pt x="16052" y="18862"/>
                  <a:pt x="16568" y="18754"/>
                  <a:pt x="16725" y="18706"/>
                </a:cubicBezTo>
                <a:cubicBezTo>
                  <a:pt x="16882" y="18659"/>
                  <a:pt x="17301" y="18569"/>
                  <a:pt x="17658" y="18504"/>
                </a:cubicBezTo>
                <a:cubicBezTo>
                  <a:pt x="18015" y="18440"/>
                  <a:pt x="18738" y="18296"/>
                  <a:pt x="19266" y="18188"/>
                </a:cubicBezTo>
                <a:cubicBezTo>
                  <a:pt x="19794" y="18079"/>
                  <a:pt x="20436" y="17952"/>
                  <a:pt x="20693" y="17902"/>
                </a:cubicBezTo>
                <a:cubicBezTo>
                  <a:pt x="21305" y="17784"/>
                  <a:pt x="21419" y="17709"/>
                  <a:pt x="21525" y="17363"/>
                </a:cubicBezTo>
                <a:cubicBezTo>
                  <a:pt x="21564" y="17237"/>
                  <a:pt x="21585" y="17145"/>
                  <a:pt x="21589" y="17029"/>
                </a:cubicBezTo>
                <a:cubicBezTo>
                  <a:pt x="21592" y="16912"/>
                  <a:pt x="21578" y="16768"/>
                  <a:pt x="21550" y="16527"/>
                </a:cubicBezTo>
                <a:cubicBezTo>
                  <a:pt x="21509" y="16175"/>
                  <a:pt x="21500" y="15714"/>
                  <a:pt x="21523" y="15236"/>
                </a:cubicBezTo>
                <a:cubicBezTo>
                  <a:pt x="21572" y="14222"/>
                  <a:pt x="21551" y="14150"/>
                  <a:pt x="20540" y="12110"/>
                </a:cubicBezTo>
                <a:cubicBezTo>
                  <a:pt x="20326" y="11678"/>
                  <a:pt x="20123" y="11186"/>
                  <a:pt x="20089" y="11014"/>
                </a:cubicBezTo>
                <a:cubicBezTo>
                  <a:pt x="20026" y="10690"/>
                  <a:pt x="20032" y="10612"/>
                  <a:pt x="20227" y="8974"/>
                </a:cubicBezTo>
                <a:cubicBezTo>
                  <a:pt x="20414" y="7393"/>
                  <a:pt x="20666" y="4478"/>
                  <a:pt x="20707" y="3405"/>
                </a:cubicBezTo>
                <a:cubicBezTo>
                  <a:pt x="20740" y="2530"/>
                  <a:pt x="20746" y="2537"/>
                  <a:pt x="19568" y="2399"/>
                </a:cubicBezTo>
                <a:cubicBezTo>
                  <a:pt x="19045" y="2338"/>
                  <a:pt x="18407" y="2252"/>
                  <a:pt x="18150" y="2207"/>
                </a:cubicBezTo>
                <a:cubicBezTo>
                  <a:pt x="17893" y="2163"/>
                  <a:pt x="17240" y="2073"/>
                  <a:pt x="16698" y="2006"/>
                </a:cubicBezTo>
                <a:cubicBezTo>
                  <a:pt x="16155" y="1938"/>
                  <a:pt x="15513" y="1845"/>
                  <a:pt x="15270" y="1800"/>
                </a:cubicBezTo>
                <a:cubicBezTo>
                  <a:pt x="15028" y="1756"/>
                  <a:pt x="14434" y="1668"/>
                  <a:pt x="13949" y="1605"/>
                </a:cubicBezTo>
                <a:cubicBezTo>
                  <a:pt x="12863" y="1464"/>
                  <a:pt x="11423" y="1264"/>
                  <a:pt x="10731" y="1160"/>
                </a:cubicBezTo>
                <a:cubicBezTo>
                  <a:pt x="9974" y="1046"/>
                  <a:pt x="8695" y="865"/>
                  <a:pt x="7980" y="770"/>
                </a:cubicBezTo>
                <a:cubicBezTo>
                  <a:pt x="7090" y="651"/>
                  <a:pt x="4297" y="231"/>
                  <a:pt x="3170" y="46"/>
                </a:cubicBezTo>
                <a:cubicBezTo>
                  <a:pt x="2894" y="1"/>
                  <a:pt x="2595" y="-13"/>
                  <a:pt x="2505" y="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3" name="71QNie7RV7L._AC_SL1500_.jpg" descr="71QNie7RV7L._AC_SL1500_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45736" y="4834620"/>
            <a:ext cx="1790516" cy="1512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319" extrusionOk="0">
                <a:moveTo>
                  <a:pt x="12860" y="2"/>
                </a:moveTo>
                <a:cubicBezTo>
                  <a:pt x="12452" y="-27"/>
                  <a:pt x="12140" y="285"/>
                  <a:pt x="12260" y="841"/>
                </a:cubicBezTo>
                <a:cubicBezTo>
                  <a:pt x="12306" y="1055"/>
                  <a:pt x="12485" y="1494"/>
                  <a:pt x="12659" y="1817"/>
                </a:cubicBezTo>
                <a:cubicBezTo>
                  <a:pt x="12833" y="2139"/>
                  <a:pt x="12977" y="2433"/>
                  <a:pt x="12977" y="2471"/>
                </a:cubicBezTo>
                <a:cubicBezTo>
                  <a:pt x="12977" y="2563"/>
                  <a:pt x="6024" y="9053"/>
                  <a:pt x="2661" y="12101"/>
                </a:cubicBezTo>
                <a:cubicBezTo>
                  <a:pt x="415" y="14137"/>
                  <a:pt x="5" y="14567"/>
                  <a:pt x="1" y="14903"/>
                </a:cubicBezTo>
                <a:cubicBezTo>
                  <a:pt x="-12" y="15794"/>
                  <a:pt x="673" y="15428"/>
                  <a:pt x="2824" y="13390"/>
                </a:cubicBezTo>
                <a:cubicBezTo>
                  <a:pt x="3495" y="12754"/>
                  <a:pt x="4639" y="11708"/>
                  <a:pt x="5367" y="11066"/>
                </a:cubicBezTo>
                <a:cubicBezTo>
                  <a:pt x="6095" y="10425"/>
                  <a:pt x="7107" y="9458"/>
                  <a:pt x="7616" y="8919"/>
                </a:cubicBezTo>
                <a:cubicBezTo>
                  <a:pt x="8125" y="8380"/>
                  <a:pt x="8996" y="7524"/>
                  <a:pt x="9551" y="7015"/>
                </a:cubicBezTo>
                <a:cubicBezTo>
                  <a:pt x="10107" y="6506"/>
                  <a:pt x="11004" y="5678"/>
                  <a:pt x="11544" y="5175"/>
                </a:cubicBezTo>
                <a:cubicBezTo>
                  <a:pt x="12654" y="4143"/>
                  <a:pt x="12905" y="3976"/>
                  <a:pt x="13360" y="3981"/>
                </a:cubicBezTo>
                <a:cubicBezTo>
                  <a:pt x="13804" y="3986"/>
                  <a:pt x="13731" y="3796"/>
                  <a:pt x="16195" y="11276"/>
                </a:cubicBezTo>
                <a:cubicBezTo>
                  <a:pt x="17270" y="14539"/>
                  <a:pt x="18650" y="19232"/>
                  <a:pt x="18672" y="19693"/>
                </a:cubicBezTo>
                <a:lnTo>
                  <a:pt x="18695" y="20218"/>
                </a:lnTo>
                <a:lnTo>
                  <a:pt x="18117" y="20202"/>
                </a:lnTo>
                <a:cubicBezTo>
                  <a:pt x="17798" y="20192"/>
                  <a:pt x="15543" y="19763"/>
                  <a:pt x="13104" y="19248"/>
                </a:cubicBezTo>
                <a:cubicBezTo>
                  <a:pt x="6475" y="17848"/>
                  <a:pt x="725" y="16685"/>
                  <a:pt x="680" y="16737"/>
                </a:cubicBezTo>
                <a:cubicBezTo>
                  <a:pt x="658" y="16762"/>
                  <a:pt x="605" y="16986"/>
                  <a:pt x="563" y="17232"/>
                </a:cubicBezTo>
                <a:lnTo>
                  <a:pt x="486" y="17679"/>
                </a:lnTo>
                <a:lnTo>
                  <a:pt x="1687" y="17934"/>
                </a:lnTo>
                <a:cubicBezTo>
                  <a:pt x="2347" y="18074"/>
                  <a:pt x="5019" y="18631"/>
                  <a:pt x="7625" y="19173"/>
                </a:cubicBezTo>
                <a:cubicBezTo>
                  <a:pt x="10232" y="19714"/>
                  <a:pt x="12921" y="20293"/>
                  <a:pt x="13602" y="20462"/>
                </a:cubicBezTo>
                <a:cubicBezTo>
                  <a:pt x="14283" y="20630"/>
                  <a:pt x="15448" y="20893"/>
                  <a:pt x="16191" y="21043"/>
                </a:cubicBezTo>
                <a:cubicBezTo>
                  <a:pt x="18798" y="21573"/>
                  <a:pt x="19660" y="21363"/>
                  <a:pt x="19660" y="20196"/>
                </a:cubicBezTo>
                <a:cubicBezTo>
                  <a:pt x="19660" y="19732"/>
                  <a:pt x="18480" y="15903"/>
                  <a:pt x="15174" y="5653"/>
                </a:cubicBezTo>
                <a:cubicBezTo>
                  <a:pt x="14693" y="4161"/>
                  <a:pt x="14273" y="3107"/>
                  <a:pt x="14059" y="2846"/>
                </a:cubicBezTo>
                <a:cubicBezTo>
                  <a:pt x="13749" y="2467"/>
                  <a:pt x="13730" y="2382"/>
                  <a:pt x="13860" y="1945"/>
                </a:cubicBezTo>
                <a:cubicBezTo>
                  <a:pt x="14081" y="1205"/>
                  <a:pt x="14037" y="919"/>
                  <a:pt x="13628" y="441"/>
                </a:cubicBezTo>
                <a:cubicBezTo>
                  <a:pt x="13386" y="157"/>
                  <a:pt x="13105" y="19"/>
                  <a:pt x="12860" y="2"/>
                </a:cubicBezTo>
                <a:close/>
                <a:moveTo>
                  <a:pt x="18054" y="4811"/>
                </a:moveTo>
                <a:cubicBezTo>
                  <a:pt x="17233" y="4811"/>
                  <a:pt x="17139" y="5331"/>
                  <a:pt x="17734" y="6615"/>
                </a:cubicBezTo>
                <a:cubicBezTo>
                  <a:pt x="17944" y="7070"/>
                  <a:pt x="18202" y="7645"/>
                  <a:pt x="18306" y="7893"/>
                </a:cubicBezTo>
                <a:cubicBezTo>
                  <a:pt x="18455" y="8248"/>
                  <a:pt x="20556" y="14462"/>
                  <a:pt x="21191" y="16424"/>
                </a:cubicBezTo>
                <a:cubicBezTo>
                  <a:pt x="21342" y="16892"/>
                  <a:pt x="21588" y="16977"/>
                  <a:pt x="21588" y="16561"/>
                </a:cubicBezTo>
                <a:cubicBezTo>
                  <a:pt x="21588" y="16409"/>
                  <a:pt x="20972" y="14363"/>
                  <a:pt x="20219" y="12014"/>
                </a:cubicBezTo>
                <a:cubicBezTo>
                  <a:pt x="19467" y="9665"/>
                  <a:pt x="18838" y="7574"/>
                  <a:pt x="18822" y="7367"/>
                </a:cubicBezTo>
                <a:cubicBezTo>
                  <a:pt x="18806" y="7160"/>
                  <a:pt x="18694" y="6501"/>
                  <a:pt x="18573" y="5902"/>
                </a:cubicBezTo>
                <a:cubicBezTo>
                  <a:pt x="18379" y="4933"/>
                  <a:pt x="18322" y="4811"/>
                  <a:pt x="18054" y="481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Lesson Activity 3: Instrument Play Alongs"/>
          <p:cNvSpPr txBox="1">
            <a:spLocks noGrp="1"/>
          </p:cNvSpPr>
          <p:nvPr>
            <p:ph type="title" idx="4294967295"/>
          </p:nvPr>
        </p:nvSpPr>
        <p:spPr>
          <a:xfrm>
            <a:off x="408799" y="321120"/>
            <a:ext cx="11086516" cy="70863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000">
                <a:solidFill>
                  <a:schemeClr val="accent4">
                    <a:hueOff val="414058"/>
                    <a:satOff val="2144"/>
                    <a:lumOff val="10379"/>
                  </a:schemeClr>
                </a:solidFill>
              </a:defRPr>
            </a:lvl1pPr>
          </a:lstStyle>
          <a:p>
            <a:r>
              <a:rPr sz="4400"/>
              <a:t>Lesson Activity 3: Instrument Play </a:t>
            </a:r>
            <a:r>
              <a:rPr sz="4400" err="1"/>
              <a:t>Alongs</a:t>
            </a:r>
            <a:endParaRPr sz="4400"/>
          </a:p>
        </p:txBody>
      </p:sp>
      <p:pic>
        <p:nvPicPr>
          <p:cNvPr id="296" name="Farandole Title Cards.001.png" descr="Farandole Title Cards.0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5553" y="1277440"/>
            <a:ext cx="4654746" cy="528222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olfege (Minor)…"/>
          <p:cNvSpPr txBox="1"/>
          <p:nvPr/>
        </p:nvSpPr>
        <p:spPr>
          <a:xfrm>
            <a:off x="6891176" y="1333790"/>
            <a:ext cx="4342881" cy="5169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pPr marL="0" marR="0" lvl="0" indent="0" algn="l" defTabSz="354965" rtl="0" eaLnBrk="1" fontAlgn="auto" latinLnBrk="0" hangingPunct="0">
              <a:lnSpc>
                <a:spcPct val="80000"/>
              </a:lnSpc>
              <a:spcBef>
                <a:spcPts val="16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300" b="0" i="0" u="none" strike="noStrike" kern="0" cap="none" spc="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Solfege (Minor)</a:t>
            </a:r>
          </a:p>
          <a:p>
            <a:pPr marL="0" marR="0" lvl="0" indent="0" algn="l" defTabSz="354965" rtl="0" eaLnBrk="1" fontAlgn="auto" latinLnBrk="0" hangingPunct="0">
              <a:lnSpc>
                <a:spcPct val="80000"/>
              </a:lnSpc>
              <a:spcBef>
                <a:spcPts val="16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300" b="0" i="0" u="none" strike="noStrike" kern="0" cap="none" spc="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Pitch</a:t>
            </a:r>
          </a:p>
          <a:p>
            <a:pPr marL="0" marR="0" lvl="0" indent="0" algn="l" defTabSz="354965" rtl="0" eaLnBrk="1" fontAlgn="auto" latinLnBrk="0" hangingPunct="0">
              <a:lnSpc>
                <a:spcPct val="80000"/>
              </a:lnSpc>
              <a:spcBef>
                <a:spcPts val="16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300" b="0" i="0" u="none" strike="noStrike" kern="0" cap="none" spc="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Note Names</a:t>
            </a:r>
          </a:p>
          <a:p>
            <a:pPr marL="0" marR="0" lvl="0" indent="0" algn="l" defTabSz="354965" rtl="0" eaLnBrk="1" fontAlgn="auto" latinLnBrk="0" hangingPunct="0">
              <a:lnSpc>
                <a:spcPct val="80000"/>
              </a:lnSpc>
              <a:spcBef>
                <a:spcPts val="16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300" b="0" i="0" u="none" strike="noStrike" kern="0" cap="none" spc="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Quarter Note</a:t>
            </a:r>
          </a:p>
          <a:p>
            <a:pPr marL="0" marR="0" lvl="0" indent="0" algn="l" defTabSz="354965" rtl="0" eaLnBrk="1" fontAlgn="auto" latinLnBrk="0" hangingPunct="0">
              <a:lnSpc>
                <a:spcPct val="80000"/>
              </a:lnSpc>
              <a:spcBef>
                <a:spcPts val="16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300" b="0" i="0" u="none" strike="noStrike" kern="0" cap="none" spc="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Half Note</a:t>
            </a:r>
          </a:p>
          <a:p>
            <a:pPr marL="0" marR="0" lvl="0" indent="0" algn="l" defTabSz="354965" rtl="0" eaLnBrk="1" fontAlgn="auto" latinLnBrk="0" hangingPunct="0">
              <a:lnSpc>
                <a:spcPct val="80000"/>
              </a:lnSpc>
              <a:spcBef>
                <a:spcPts val="16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300" b="0" i="0" u="none" strike="noStrike" kern="0" cap="none" spc="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Whole Note</a:t>
            </a:r>
          </a:p>
          <a:p>
            <a:pPr marL="0" marR="0" lvl="0" indent="0" algn="l" defTabSz="354965" rtl="0" eaLnBrk="1" fontAlgn="auto" latinLnBrk="0" hangingPunct="0">
              <a:lnSpc>
                <a:spcPct val="80000"/>
              </a:lnSpc>
              <a:spcBef>
                <a:spcPts val="16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300" b="0" i="0" u="none" strike="noStrike" kern="0" cap="none" spc="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(Eighth Notes)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Lesson Activity 3: March of the kings Play Along"/>
          <p:cNvSpPr txBox="1">
            <a:spLocks noGrp="1"/>
          </p:cNvSpPr>
          <p:nvPr>
            <p:ph type="title" idx="4294967295"/>
          </p:nvPr>
        </p:nvSpPr>
        <p:spPr>
          <a:xfrm>
            <a:off x="408799" y="321120"/>
            <a:ext cx="11413087" cy="708634"/>
          </a:xfrm>
          <a:prstGeom prst="rect">
            <a:avLst/>
          </a:prstGeom>
        </p:spPr>
        <p:txBody>
          <a:bodyPr>
            <a:noAutofit/>
          </a:bodyPr>
          <a:lstStyle>
            <a:lvl1pPr defTabSz="800735">
              <a:spcBef>
                <a:spcPts val="3700"/>
              </a:spcBef>
              <a:defRPr sz="9700">
                <a:solidFill>
                  <a:schemeClr val="accent4">
                    <a:hueOff val="414058"/>
                    <a:satOff val="2144"/>
                    <a:lumOff val="10379"/>
                  </a:schemeClr>
                </a:solidFill>
              </a:defRPr>
            </a:lvl1pPr>
          </a:lstStyle>
          <a:p>
            <a:pPr algn="ctr"/>
            <a:r>
              <a:rPr lang="en-US" sz="3600"/>
              <a:t>Lesson Activity 3: March of the kings Play Along</a:t>
            </a:r>
            <a:endParaRPr sz="3600"/>
          </a:p>
        </p:txBody>
      </p:sp>
      <p:grpSp>
        <p:nvGrpSpPr>
          <p:cNvPr id="305" name="Group"/>
          <p:cNvGrpSpPr/>
          <p:nvPr/>
        </p:nvGrpSpPr>
        <p:grpSpPr>
          <a:xfrm>
            <a:off x="717349" y="1013262"/>
            <a:ext cx="10757360" cy="5651986"/>
            <a:chOff x="0" y="0"/>
            <a:chExt cx="21514719" cy="11303971"/>
          </a:xfrm>
        </p:grpSpPr>
        <p:pic>
          <p:nvPicPr>
            <p:cNvPr id="300" name="March of the Kings Sheet Music (dragged).pdf" descr="March of the Kings Sheet Music (dragged)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1514720" cy="21953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" name="March of the Kings Sheet Music (dragged).pdf" descr="March of the Kings Sheet Music (dragged)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197743"/>
              <a:ext cx="21514720" cy="21953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March of the Kings Sheet Music (dragged).pdf" descr="March of the Kings Sheet Music (dragged).pd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351075"/>
              <a:ext cx="21514720" cy="21953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" name="March of the Kings Sheet Music (dragged).pdf" descr="March of the Kings Sheet Music (dragged)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6548818"/>
              <a:ext cx="21514720" cy="2379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4" name="March of the Kings Sheet Music (dragged).pdf" descr="March of the Kings Sheet Music (dragged).pd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8924206"/>
              <a:ext cx="21514720" cy="2379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March of the Kings Sheet Music (dragged).pdf" descr="March of the Kings Sheet Music (dragged)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851" y="1051997"/>
            <a:ext cx="10452353" cy="114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March of the Kings Sheet Music (dragged).pdf" descr="March of the Kings Sheet Music (dragged)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851" y="2197396"/>
            <a:ext cx="10452353" cy="114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March of the Kings Sheet Music (dragged).pdf" descr="March of the Kings Sheet Music (dragged)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851" y="3346458"/>
            <a:ext cx="10452353" cy="114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March of the Kings Sheet Music (dragged).pdf" descr="March of the Kings Sheet Music (dragged)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851" y="4488196"/>
            <a:ext cx="10452353" cy="114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March of the Kings Sheet Music (dragged).pdf" descr="March of the Kings Sheet Music (dragged)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851" y="5628219"/>
            <a:ext cx="10452353" cy="1148632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Lesson Activity 3: March of the kings Play Along"/>
          <p:cNvSpPr txBox="1">
            <a:spLocks noGrp="1"/>
          </p:cNvSpPr>
          <p:nvPr>
            <p:ph type="title" idx="4294967295"/>
          </p:nvPr>
        </p:nvSpPr>
        <p:spPr>
          <a:xfrm>
            <a:off x="869824" y="343363"/>
            <a:ext cx="10452353" cy="70863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00735">
              <a:spcBef>
                <a:spcPts val="3700"/>
              </a:spcBef>
              <a:defRPr sz="9700">
                <a:solidFill>
                  <a:schemeClr val="accent4">
                    <a:hueOff val="414058"/>
                    <a:satOff val="2144"/>
                    <a:lumOff val="10379"/>
                  </a:schemeClr>
                </a:solidFill>
              </a:defRPr>
            </a:lvl1pPr>
          </a:lstStyle>
          <a:p>
            <a:pPr algn="ctr"/>
            <a:r>
              <a:rPr sz="3600"/>
              <a:t>Lesson Activity 3: March of the kings Play Along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bw100.jpg" descr="bw10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645239" y="2176577"/>
            <a:ext cx="5326891" cy="3203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4" extrusionOk="0">
                <a:moveTo>
                  <a:pt x="6518" y="0"/>
                </a:moveTo>
                <a:lnTo>
                  <a:pt x="6480" y="167"/>
                </a:lnTo>
                <a:cubicBezTo>
                  <a:pt x="6430" y="383"/>
                  <a:pt x="6429" y="1704"/>
                  <a:pt x="6478" y="1919"/>
                </a:cubicBezTo>
                <a:cubicBezTo>
                  <a:pt x="6504" y="2034"/>
                  <a:pt x="6554" y="2094"/>
                  <a:pt x="6645" y="2120"/>
                </a:cubicBezTo>
                <a:cubicBezTo>
                  <a:pt x="6717" y="2140"/>
                  <a:pt x="8189" y="2181"/>
                  <a:pt x="9917" y="2212"/>
                </a:cubicBezTo>
                <a:cubicBezTo>
                  <a:pt x="14334" y="2290"/>
                  <a:pt x="15022" y="2281"/>
                  <a:pt x="15104" y="2145"/>
                </a:cubicBezTo>
                <a:cubicBezTo>
                  <a:pt x="15157" y="2056"/>
                  <a:pt x="15169" y="1880"/>
                  <a:pt x="15172" y="1118"/>
                </a:cubicBezTo>
                <a:cubicBezTo>
                  <a:pt x="15175" y="459"/>
                  <a:pt x="15162" y="174"/>
                  <a:pt x="15126" y="115"/>
                </a:cubicBezTo>
                <a:cubicBezTo>
                  <a:pt x="15087" y="50"/>
                  <a:pt x="14173" y="30"/>
                  <a:pt x="10798" y="16"/>
                </a:cubicBezTo>
                <a:lnTo>
                  <a:pt x="6847" y="0"/>
                </a:lnTo>
                <a:lnTo>
                  <a:pt x="6518" y="0"/>
                </a:lnTo>
                <a:close/>
                <a:moveTo>
                  <a:pt x="6147" y="2268"/>
                </a:moveTo>
                <a:lnTo>
                  <a:pt x="6068" y="2414"/>
                </a:lnTo>
                <a:cubicBezTo>
                  <a:pt x="5998" y="2544"/>
                  <a:pt x="5989" y="2653"/>
                  <a:pt x="5989" y="3425"/>
                </a:cubicBezTo>
                <a:cubicBezTo>
                  <a:pt x="5989" y="4030"/>
                  <a:pt x="6005" y="4321"/>
                  <a:pt x="6040" y="4391"/>
                </a:cubicBezTo>
                <a:cubicBezTo>
                  <a:pt x="6111" y="4534"/>
                  <a:pt x="6030" y="4571"/>
                  <a:pt x="5654" y="4571"/>
                </a:cubicBezTo>
                <a:cubicBezTo>
                  <a:pt x="5253" y="4571"/>
                  <a:pt x="5249" y="4583"/>
                  <a:pt x="5246" y="5736"/>
                </a:cubicBezTo>
                <a:cubicBezTo>
                  <a:pt x="5245" y="6504"/>
                  <a:pt x="5252" y="6618"/>
                  <a:pt x="5315" y="6694"/>
                </a:cubicBezTo>
                <a:cubicBezTo>
                  <a:pt x="5431" y="6835"/>
                  <a:pt x="5919" y="6858"/>
                  <a:pt x="9936" y="6913"/>
                </a:cubicBezTo>
                <a:cubicBezTo>
                  <a:pt x="16263" y="7000"/>
                  <a:pt x="16088" y="7001"/>
                  <a:pt x="16155" y="6889"/>
                </a:cubicBezTo>
                <a:cubicBezTo>
                  <a:pt x="16188" y="6835"/>
                  <a:pt x="16226" y="6632"/>
                  <a:pt x="16241" y="6438"/>
                </a:cubicBezTo>
                <a:cubicBezTo>
                  <a:pt x="16280" y="5909"/>
                  <a:pt x="16249" y="4919"/>
                  <a:pt x="16189" y="4819"/>
                </a:cubicBezTo>
                <a:cubicBezTo>
                  <a:pt x="16156" y="4764"/>
                  <a:pt x="15998" y="4726"/>
                  <a:pt x="15744" y="4712"/>
                </a:cubicBezTo>
                <a:cubicBezTo>
                  <a:pt x="15430" y="4694"/>
                  <a:pt x="15364" y="4673"/>
                  <a:pt x="15414" y="4611"/>
                </a:cubicBezTo>
                <a:cubicBezTo>
                  <a:pt x="15533" y="4467"/>
                  <a:pt x="15594" y="3525"/>
                  <a:pt x="15527" y="2854"/>
                </a:cubicBezTo>
                <a:cubicBezTo>
                  <a:pt x="15481" y="2386"/>
                  <a:pt x="16027" y="2429"/>
                  <a:pt x="8660" y="2310"/>
                </a:cubicBezTo>
                <a:lnTo>
                  <a:pt x="6147" y="2268"/>
                </a:lnTo>
                <a:close/>
                <a:moveTo>
                  <a:pt x="12892" y="4653"/>
                </a:moveTo>
                <a:cubicBezTo>
                  <a:pt x="13275" y="4642"/>
                  <a:pt x="13902" y="4642"/>
                  <a:pt x="14286" y="4653"/>
                </a:cubicBezTo>
                <a:cubicBezTo>
                  <a:pt x="14669" y="4664"/>
                  <a:pt x="14355" y="4672"/>
                  <a:pt x="13588" y="4672"/>
                </a:cubicBezTo>
                <a:cubicBezTo>
                  <a:pt x="12822" y="4672"/>
                  <a:pt x="12508" y="4664"/>
                  <a:pt x="12892" y="4653"/>
                </a:cubicBezTo>
                <a:close/>
                <a:moveTo>
                  <a:pt x="4621" y="6980"/>
                </a:moveTo>
                <a:lnTo>
                  <a:pt x="4519" y="7149"/>
                </a:lnTo>
                <a:cubicBezTo>
                  <a:pt x="4420" y="7314"/>
                  <a:pt x="4418" y="7333"/>
                  <a:pt x="4418" y="8268"/>
                </a:cubicBezTo>
                <a:cubicBezTo>
                  <a:pt x="4418" y="9164"/>
                  <a:pt x="4423" y="9225"/>
                  <a:pt x="4503" y="9333"/>
                </a:cubicBezTo>
                <a:cubicBezTo>
                  <a:pt x="4579" y="9434"/>
                  <a:pt x="4736" y="9452"/>
                  <a:pt x="5953" y="9490"/>
                </a:cubicBezTo>
                <a:cubicBezTo>
                  <a:pt x="6703" y="9514"/>
                  <a:pt x="8353" y="9538"/>
                  <a:pt x="9619" y="9543"/>
                </a:cubicBezTo>
                <a:cubicBezTo>
                  <a:pt x="10884" y="9547"/>
                  <a:pt x="12485" y="9570"/>
                  <a:pt x="13177" y="9595"/>
                </a:cubicBezTo>
                <a:cubicBezTo>
                  <a:pt x="13868" y="9619"/>
                  <a:pt x="15010" y="9645"/>
                  <a:pt x="15715" y="9652"/>
                </a:cubicBezTo>
                <a:cubicBezTo>
                  <a:pt x="17299" y="9667"/>
                  <a:pt x="17175" y="9750"/>
                  <a:pt x="17196" y="8656"/>
                </a:cubicBezTo>
                <a:cubicBezTo>
                  <a:pt x="17215" y="7688"/>
                  <a:pt x="17184" y="7338"/>
                  <a:pt x="17072" y="7219"/>
                </a:cubicBezTo>
                <a:cubicBezTo>
                  <a:pt x="17000" y="7144"/>
                  <a:pt x="15962" y="7117"/>
                  <a:pt x="10803" y="7055"/>
                </a:cubicBezTo>
                <a:lnTo>
                  <a:pt x="4621" y="6980"/>
                </a:lnTo>
                <a:close/>
                <a:moveTo>
                  <a:pt x="4902" y="9676"/>
                </a:moveTo>
                <a:cubicBezTo>
                  <a:pt x="3966" y="9674"/>
                  <a:pt x="3555" y="9687"/>
                  <a:pt x="3520" y="9714"/>
                </a:cubicBezTo>
                <a:cubicBezTo>
                  <a:pt x="3452" y="9766"/>
                  <a:pt x="3411" y="9875"/>
                  <a:pt x="3376" y="10100"/>
                </a:cubicBezTo>
                <a:cubicBezTo>
                  <a:pt x="3311" y="10522"/>
                  <a:pt x="3284" y="11416"/>
                  <a:pt x="3330" y="11585"/>
                </a:cubicBezTo>
                <a:cubicBezTo>
                  <a:pt x="3351" y="11660"/>
                  <a:pt x="3387" y="11801"/>
                  <a:pt x="3411" y="11899"/>
                </a:cubicBezTo>
                <a:cubicBezTo>
                  <a:pt x="3435" y="11999"/>
                  <a:pt x="3493" y="12090"/>
                  <a:pt x="3543" y="12108"/>
                </a:cubicBezTo>
                <a:cubicBezTo>
                  <a:pt x="3652" y="12145"/>
                  <a:pt x="5195" y="12181"/>
                  <a:pt x="10663" y="12274"/>
                </a:cubicBezTo>
                <a:cubicBezTo>
                  <a:pt x="12952" y="12312"/>
                  <a:pt x="14861" y="12355"/>
                  <a:pt x="14904" y="12367"/>
                </a:cubicBezTo>
                <a:cubicBezTo>
                  <a:pt x="15068" y="12413"/>
                  <a:pt x="18009" y="12402"/>
                  <a:pt x="18054" y="12355"/>
                </a:cubicBezTo>
                <a:cubicBezTo>
                  <a:pt x="18150" y="12253"/>
                  <a:pt x="18184" y="11914"/>
                  <a:pt x="18184" y="11043"/>
                </a:cubicBezTo>
                <a:cubicBezTo>
                  <a:pt x="18184" y="10371"/>
                  <a:pt x="18169" y="10115"/>
                  <a:pt x="18128" y="10020"/>
                </a:cubicBezTo>
                <a:cubicBezTo>
                  <a:pt x="18075" y="9900"/>
                  <a:pt x="17997" y="9891"/>
                  <a:pt x="16665" y="9851"/>
                </a:cubicBezTo>
                <a:cubicBezTo>
                  <a:pt x="15891" y="9828"/>
                  <a:pt x="12638" y="9772"/>
                  <a:pt x="9437" y="9726"/>
                </a:cubicBezTo>
                <a:cubicBezTo>
                  <a:pt x="7300" y="9695"/>
                  <a:pt x="5839" y="9678"/>
                  <a:pt x="4902" y="9676"/>
                </a:cubicBezTo>
                <a:close/>
                <a:moveTo>
                  <a:pt x="5291" y="12675"/>
                </a:moveTo>
                <a:cubicBezTo>
                  <a:pt x="2639" y="12670"/>
                  <a:pt x="2911" y="12736"/>
                  <a:pt x="2799" y="13076"/>
                </a:cubicBezTo>
                <a:cubicBezTo>
                  <a:pt x="2744" y="13245"/>
                  <a:pt x="2730" y="13435"/>
                  <a:pt x="2733" y="14007"/>
                </a:cubicBezTo>
                <a:cubicBezTo>
                  <a:pt x="2736" y="14801"/>
                  <a:pt x="2796" y="15107"/>
                  <a:pt x="2965" y="15215"/>
                </a:cubicBezTo>
                <a:cubicBezTo>
                  <a:pt x="3020" y="15249"/>
                  <a:pt x="5046" y="15279"/>
                  <a:pt x="7784" y="15287"/>
                </a:cubicBezTo>
                <a:cubicBezTo>
                  <a:pt x="10383" y="15294"/>
                  <a:pt x="13295" y="15319"/>
                  <a:pt x="14256" y="15343"/>
                </a:cubicBezTo>
                <a:cubicBezTo>
                  <a:pt x="15217" y="15367"/>
                  <a:pt x="16617" y="15391"/>
                  <a:pt x="17367" y="15398"/>
                </a:cubicBezTo>
                <a:lnTo>
                  <a:pt x="18729" y="15410"/>
                </a:lnTo>
                <a:lnTo>
                  <a:pt x="18840" y="15252"/>
                </a:lnTo>
                <a:cubicBezTo>
                  <a:pt x="18949" y="15096"/>
                  <a:pt x="18950" y="15087"/>
                  <a:pt x="18964" y="14206"/>
                </a:cubicBezTo>
                <a:cubicBezTo>
                  <a:pt x="18978" y="13250"/>
                  <a:pt x="18954" y="13097"/>
                  <a:pt x="18763" y="12916"/>
                </a:cubicBezTo>
                <a:cubicBezTo>
                  <a:pt x="18636" y="12795"/>
                  <a:pt x="16173" y="12739"/>
                  <a:pt x="9039" y="12696"/>
                </a:cubicBezTo>
                <a:cubicBezTo>
                  <a:pt x="7383" y="12686"/>
                  <a:pt x="6175" y="12676"/>
                  <a:pt x="5291" y="12675"/>
                </a:cubicBezTo>
                <a:close/>
                <a:moveTo>
                  <a:pt x="17625" y="15628"/>
                </a:moveTo>
                <a:cubicBezTo>
                  <a:pt x="16102" y="15626"/>
                  <a:pt x="13815" y="15633"/>
                  <a:pt x="10731" y="15651"/>
                </a:cubicBezTo>
                <a:cubicBezTo>
                  <a:pt x="1616" y="15704"/>
                  <a:pt x="1612" y="15704"/>
                  <a:pt x="1532" y="15838"/>
                </a:cubicBezTo>
                <a:cubicBezTo>
                  <a:pt x="1338" y="16161"/>
                  <a:pt x="1315" y="18080"/>
                  <a:pt x="1502" y="18300"/>
                </a:cubicBezTo>
                <a:cubicBezTo>
                  <a:pt x="1531" y="18334"/>
                  <a:pt x="5352" y="18344"/>
                  <a:pt x="10747" y="18325"/>
                </a:cubicBezTo>
                <a:cubicBezTo>
                  <a:pt x="18273" y="18299"/>
                  <a:pt x="19957" y="18278"/>
                  <a:pt x="20025" y="18208"/>
                </a:cubicBezTo>
                <a:cubicBezTo>
                  <a:pt x="20162" y="18066"/>
                  <a:pt x="20198" y="17747"/>
                  <a:pt x="20178" y="16873"/>
                </a:cubicBezTo>
                <a:cubicBezTo>
                  <a:pt x="20158" y="16017"/>
                  <a:pt x="20115" y="15798"/>
                  <a:pt x="19938" y="15664"/>
                </a:cubicBezTo>
                <a:cubicBezTo>
                  <a:pt x="19908" y="15641"/>
                  <a:pt x="19148" y="15630"/>
                  <a:pt x="17625" y="15628"/>
                </a:cubicBezTo>
                <a:close/>
                <a:moveTo>
                  <a:pt x="3453" y="18898"/>
                </a:moveTo>
                <a:cubicBezTo>
                  <a:pt x="1493" y="18899"/>
                  <a:pt x="186" y="18906"/>
                  <a:pt x="175" y="18919"/>
                </a:cubicBezTo>
                <a:cubicBezTo>
                  <a:pt x="20" y="19104"/>
                  <a:pt x="0" y="19272"/>
                  <a:pt x="0" y="20389"/>
                </a:cubicBezTo>
                <a:cubicBezTo>
                  <a:pt x="0" y="21466"/>
                  <a:pt x="2" y="21488"/>
                  <a:pt x="88" y="21546"/>
                </a:cubicBezTo>
                <a:cubicBezTo>
                  <a:pt x="141" y="21581"/>
                  <a:pt x="4562" y="21600"/>
                  <a:pt x="10879" y="21593"/>
                </a:cubicBezTo>
                <a:lnTo>
                  <a:pt x="21581" y="21581"/>
                </a:lnTo>
                <a:lnTo>
                  <a:pt x="21591" y="20503"/>
                </a:lnTo>
                <a:cubicBezTo>
                  <a:pt x="21600" y="19531"/>
                  <a:pt x="21594" y="19406"/>
                  <a:pt x="21525" y="19219"/>
                </a:cubicBezTo>
                <a:cubicBezTo>
                  <a:pt x="21463" y="19051"/>
                  <a:pt x="21416" y="19004"/>
                  <a:pt x="21279" y="18977"/>
                </a:cubicBezTo>
                <a:cubicBezTo>
                  <a:pt x="21074" y="18935"/>
                  <a:pt x="9331" y="18893"/>
                  <a:pt x="3453" y="1889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" name="rb109-8note-kidsplay-deskbells-01.jpg.jpeg" descr="rb109-8note-kidsplay-deskbells-01.jpg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6887" y="1634811"/>
            <a:ext cx="6335009" cy="1511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548" extrusionOk="0">
                <a:moveTo>
                  <a:pt x="14899" y="0"/>
                </a:moveTo>
                <a:cubicBezTo>
                  <a:pt x="14715" y="0"/>
                  <a:pt x="14453" y="892"/>
                  <a:pt x="14453" y="1519"/>
                </a:cubicBezTo>
                <a:cubicBezTo>
                  <a:pt x="14453" y="1827"/>
                  <a:pt x="14444" y="1874"/>
                  <a:pt x="14365" y="1983"/>
                </a:cubicBezTo>
                <a:cubicBezTo>
                  <a:pt x="14260" y="2128"/>
                  <a:pt x="14114" y="2568"/>
                  <a:pt x="14103" y="2770"/>
                </a:cubicBezTo>
                <a:cubicBezTo>
                  <a:pt x="14099" y="2850"/>
                  <a:pt x="14077" y="3003"/>
                  <a:pt x="14054" y="3112"/>
                </a:cubicBezTo>
                <a:cubicBezTo>
                  <a:pt x="14030" y="3221"/>
                  <a:pt x="13966" y="3712"/>
                  <a:pt x="13911" y="4201"/>
                </a:cubicBezTo>
                <a:cubicBezTo>
                  <a:pt x="13856" y="4691"/>
                  <a:pt x="13794" y="5240"/>
                  <a:pt x="13773" y="5424"/>
                </a:cubicBezTo>
                <a:cubicBezTo>
                  <a:pt x="13751" y="5607"/>
                  <a:pt x="13677" y="5939"/>
                  <a:pt x="13608" y="6160"/>
                </a:cubicBezTo>
                <a:cubicBezTo>
                  <a:pt x="13487" y="6546"/>
                  <a:pt x="13298" y="7581"/>
                  <a:pt x="13298" y="7857"/>
                </a:cubicBezTo>
                <a:cubicBezTo>
                  <a:pt x="13298" y="7931"/>
                  <a:pt x="13291" y="8062"/>
                  <a:pt x="13283" y="8149"/>
                </a:cubicBezTo>
                <a:cubicBezTo>
                  <a:pt x="13271" y="8286"/>
                  <a:pt x="13263" y="8278"/>
                  <a:pt x="13225" y="8095"/>
                </a:cubicBezTo>
                <a:cubicBezTo>
                  <a:pt x="13201" y="7979"/>
                  <a:pt x="13175" y="7801"/>
                  <a:pt x="13167" y="7702"/>
                </a:cubicBezTo>
                <a:cubicBezTo>
                  <a:pt x="13160" y="7602"/>
                  <a:pt x="13134" y="7496"/>
                  <a:pt x="13110" y="7464"/>
                </a:cubicBezTo>
                <a:cubicBezTo>
                  <a:pt x="13086" y="7432"/>
                  <a:pt x="13061" y="7345"/>
                  <a:pt x="13054" y="7272"/>
                </a:cubicBezTo>
                <a:cubicBezTo>
                  <a:pt x="13047" y="7198"/>
                  <a:pt x="12991" y="7032"/>
                  <a:pt x="12928" y="6904"/>
                </a:cubicBezTo>
                <a:cubicBezTo>
                  <a:pt x="12866" y="6776"/>
                  <a:pt x="12811" y="6639"/>
                  <a:pt x="12806" y="6598"/>
                </a:cubicBezTo>
                <a:cubicBezTo>
                  <a:pt x="12802" y="6557"/>
                  <a:pt x="12779" y="6522"/>
                  <a:pt x="12754" y="6522"/>
                </a:cubicBezTo>
                <a:cubicBezTo>
                  <a:pt x="12700" y="6522"/>
                  <a:pt x="12661" y="6241"/>
                  <a:pt x="12661" y="5851"/>
                </a:cubicBezTo>
                <a:cubicBezTo>
                  <a:pt x="12661" y="5692"/>
                  <a:pt x="12639" y="5445"/>
                  <a:pt x="12612" y="5302"/>
                </a:cubicBezTo>
                <a:cubicBezTo>
                  <a:pt x="12566" y="5056"/>
                  <a:pt x="12552" y="5039"/>
                  <a:pt x="12355" y="5039"/>
                </a:cubicBezTo>
                <a:lnTo>
                  <a:pt x="12145" y="5039"/>
                </a:lnTo>
                <a:lnTo>
                  <a:pt x="12062" y="5410"/>
                </a:lnTo>
                <a:cubicBezTo>
                  <a:pt x="11997" y="5694"/>
                  <a:pt x="11978" y="5865"/>
                  <a:pt x="11977" y="6140"/>
                </a:cubicBezTo>
                <a:cubicBezTo>
                  <a:pt x="11977" y="6439"/>
                  <a:pt x="11963" y="6546"/>
                  <a:pt x="11889" y="6776"/>
                </a:cubicBezTo>
                <a:cubicBezTo>
                  <a:pt x="11749" y="7215"/>
                  <a:pt x="11511" y="8305"/>
                  <a:pt x="11494" y="8587"/>
                </a:cubicBezTo>
                <a:cubicBezTo>
                  <a:pt x="11486" y="8729"/>
                  <a:pt x="11465" y="8913"/>
                  <a:pt x="11448" y="8995"/>
                </a:cubicBezTo>
                <a:cubicBezTo>
                  <a:pt x="11421" y="9127"/>
                  <a:pt x="11377" y="9654"/>
                  <a:pt x="11382" y="9784"/>
                </a:cubicBezTo>
                <a:cubicBezTo>
                  <a:pt x="11386" y="9896"/>
                  <a:pt x="11254" y="10615"/>
                  <a:pt x="11204" y="10755"/>
                </a:cubicBezTo>
                <a:lnTo>
                  <a:pt x="11149" y="10905"/>
                </a:lnTo>
                <a:lnTo>
                  <a:pt x="11189" y="10517"/>
                </a:lnTo>
                <a:cubicBezTo>
                  <a:pt x="11211" y="10304"/>
                  <a:pt x="11238" y="10054"/>
                  <a:pt x="11249" y="9960"/>
                </a:cubicBezTo>
                <a:cubicBezTo>
                  <a:pt x="11260" y="9865"/>
                  <a:pt x="11270" y="9452"/>
                  <a:pt x="11270" y="9043"/>
                </a:cubicBezTo>
                <a:cubicBezTo>
                  <a:pt x="11270" y="8634"/>
                  <a:pt x="11260" y="8223"/>
                  <a:pt x="11249" y="8129"/>
                </a:cubicBezTo>
                <a:cubicBezTo>
                  <a:pt x="11238" y="8035"/>
                  <a:pt x="11211" y="7783"/>
                  <a:pt x="11189" y="7569"/>
                </a:cubicBezTo>
                <a:cubicBezTo>
                  <a:pt x="11149" y="7175"/>
                  <a:pt x="11123" y="7040"/>
                  <a:pt x="10949" y="6295"/>
                </a:cubicBezTo>
                <a:cubicBezTo>
                  <a:pt x="10842" y="5841"/>
                  <a:pt x="10775" y="5357"/>
                  <a:pt x="10775" y="5050"/>
                </a:cubicBezTo>
                <a:cubicBezTo>
                  <a:pt x="10775" y="4942"/>
                  <a:pt x="10765" y="4826"/>
                  <a:pt x="10752" y="4793"/>
                </a:cubicBezTo>
                <a:cubicBezTo>
                  <a:pt x="10739" y="4759"/>
                  <a:pt x="10728" y="4664"/>
                  <a:pt x="10728" y="4581"/>
                </a:cubicBezTo>
                <a:cubicBezTo>
                  <a:pt x="10728" y="4330"/>
                  <a:pt x="10578" y="3150"/>
                  <a:pt x="10534" y="3050"/>
                </a:cubicBezTo>
                <a:cubicBezTo>
                  <a:pt x="10511" y="2999"/>
                  <a:pt x="10492" y="2895"/>
                  <a:pt x="10492" y="2818"/>
                </a:cubicBezTo>
                <a:cubicBezTo>
                  <a:pt x="10492" y="2647"/>
                  <a:pt x="10368" y="2245"/>
                  <a:pt x="10256" y="2051"/>
                </a:cubicBezTo>
                <a:cubicBezTo>
                  <a:pt x="10201" y="1956"/>
                  <a:pt x="10158" y="1778"/>
                  <a:pt x="10127" y="1522"/>
                </a:cubicBezTo>
                <a:cubicBezTo>
                  <a:pt x="10101" y="1310"/>
                  <a:pt x="10067" y="1102"/>
                  <a:pt x="10052" y="1061"/>
                </a:cubicBezTo>
                <a:cubicBezTo>
                  <a:pt x="10036" y="1020"/>
                  <a:pt x="10017" y="865"/>
                  <a:pt x="10009" y="715"/>
                </a:cubicBezTo>
                <a:cubicBezTo>
                  <a:pt x="9984" y="257"/>
                  <a:pt x="9937" y="79"/>
                  <a:pt x="9823" y="25"/>
                </a:cubicBezTo>
                <a:cubicBezTo>
                  <a:pt x="9666" y="-49"/>
                  <a:pt x="9605" y="52"/>
                  <a:pt x="9477" y="599"/>
                </a:cubicBezTo>
                <a:cubicBezTo>
                  <a:pt x="9373" y="1040"/>
                  <a:pt x="9361" y="1142"/>
                  <a:pt x="9361" y="1528"/>
                </a:cubicBezTo>
                <a:cubicBezTo>
                  <a:pt x="9361" y="1922"/>
                  <a:pt x="9355" y="1967"/>
                  <a:pt x="9294" y="2023"/>
                </a:cubicBezTo>
                <a:cubicBezTo>
                  <a:pt x="9182" y="2126"/>
                  <a:pt x="9022" y="2871"/>
                  <a:pt x="8918" y="3771"/>
                </a:cubicBezTo>
                <a:cubicBezTo>
                  <a:pt x="8866" y="4225"/>
                  <a:pt x="8815" y="4708"/>
                  <a:pt x="8806" y="4844"/>
                </a:cubicBezTo>
                <a:cubicBezTo>
                  <a:pt x="8760" y="5483"/>
                  <a:pt x="8682" y="6029"/>
                  <a:pt x="8558" y="6573"/>
                </a:cubicBezTo>
                <a:cubicBezTo>
                  <a:pt x="8347" y="7500"/>
                  <a:pt x="8299" y="8020"/>
                  <a:pt x="8299" y="9371"/>
                </a:cubicBezTo>
                <a:cubicBezTo>
                  <a:pt x="8299" y="9905"/>
                  <a:pt x="8290" y="10279"/>
                  <a:pt x="8276" y="10279"/>
                </a:cubicBezTo>
                <a:cubicBezTo>
                  <a:pt x="8250" y="10279"/>
                  <a:pt x="8185" y="9797"/>
                  <a:pt x="8078" y="8797"/>
                </a:cubicBezTo>
                <a:cubicBezTo>
                  <a:pt x="8064" y="8661"/>
                  <a:pt x="8045" y="8527"/>
                  <a:pt x="8038" y="8500"/>
                </a:cubicBezTo>
                <a:cubicBezTo>
                  <a:pt x="8030" y="8472"/>
                  <a:pt x="7994" y="8255"/>
                  <a:pt x="7959" y="8016"/>
                </a:cubicBezTo>
                <a:cubicBezTo>
                  <a:pt x="7875" y="7457"/>
                  <a:pt x="7663" y="6588"/>
                  <a:pt x="7571" y="6428"/>
                </a:cubicBezTo>
                <a:cubicBezTo>
                  <a:pt x="7485" y="6279"/>
                  <a:pt x="7403" y="5997"/>
                  <a:pt x="7403" y="5848"/>
                </a:cubicBezTo>
                <a:cubicBezTo>
                  <a:pt x="7403" y="5789"/>
                  <a:pt x="7344" y="5495"/>
                  <a:pt x="7270" y="5195"/>
                </a:cubicBezTo>
                <a:cubicBezTo>
                  <a:pt x="7058" y="4327"/>
                  <a:pt x="6888" y="4314"/>
                  <a:pt x="6693" y="5152"/>
                </a:cubicBezTo>
                <a:cubicBezTo>
                  <a:pt x="6595" y="5572"/>
                  <a:pt x="6578" y="5704"/>
                  <a:pt x="6578" y="6032"/>
                </a:cubicBezTo>
                <a:cubicBezTo>
                  <a:pt x="6578" y="6381"/>
                  <a:pt x="6561" y="6491"/>
                  <a:pt x="6406" y="7139"/>
                </a:cubicBezTo>
                <a:cubicBezTo>
                  <a:pt x="6312" y="7534"/>
                  <a:pt x="6219" y="8006"/>
                  <a:pt x="6202" y="8188"/>
                </a:cubicBezTo>
                <a:lnTo>
                  <a:pt x="6170" y="8519"/>
                </a:lnTo>
                <a:lnTo>
                  <a:pt x="6139" y="8287"/>
                </a:lnTo>
                <a:cubicBezTo>
                  <a:pt x="6122" y="8160"/>
                  <a:pt x="6108" y="7987"/>
                  <a:pt x="6107" y="7905"/>
                </a:cubicBezTo>
                <a:cubicBezTo>
                  <a:pt x="6105" y="7550"/>
                  <a:pt x="5966" y="6627"/>
                  <a:pt x="5835" y="6103"/>
                </a:cubicBezTo>
                <a:cubicBezTo>
                  <a:pt x="5758" y="5791"/>
                  <a:pt x="5682" y="5535"/>
                  <a:pt x="5667" y="5534"/>
                </a:cubicBezTo>
                <a:cubicBezTo>
                  <a:pt x="5652" y="5534"/>
                  <a:pt x="5600" y="5216"/>
                  <a:pt x="5552" y="4827"/>
                </a:cubicBezTo>
                <a:cubicBezTo>
                  <a:pt x="5504" y="4438"/>
                  <a:pt x="5455" y="4071"/>
                  <a:pt x="5442" y="4012"/>
                </a:cubicBezTo>
                <a:cubicBezTo>
                  <a:pt x="5430" y="3953"/>
                  <a:pt x="5380" y="3660"/>
                  <a:pt x="5332" y="3361"/>
                </a:cubicBezTo>
                <a:cubicBezTo>
                  <a:pt x="5228" y="2723"/>
                  <a:pt x="5047" y="2117"/>
                  <a:pt x="4935" y="2028"/>
                </a:cubicBezTo>
                <a:cubicBezTo>
                  <a:pt x="4839" y="1953"/>
                  <a:pt x="4692" y="1603"/>
                  <a:pt x="4692" y="1451"/>
                </a:cubicBezTo>
                <a:cubicBezTo>
                  <a:pt x="4692" y="1391"/>
                  <a:pt x="4653" y="1173"/>
                  <a:pt x="4605" y="967"/>
                </a:cubicBezTo>
                <a:cubicBezTo>
                  <a:pt x="4521" y="607"/>
                  <a:pt x="4511" y="594"/>
                  <a:pt x="4360" y="594"/>
                </a:cubicBezTo>
                <a:cubicBezTo>
                  <a:pt x="4244" y="594"/>
                  <a:pt x="4189" y="639"/>
                  <a:pt x="4154" y="766"/>
                </a:cubicBezTo>
                <a:cubicBezTo>
                  <a:pt x="4082" y="1025"/>
                  <a:pt x="4008" y="1646"/>
                  <a:pt x="4008" y="1997"/>
                </a:cubicBezTo>
                <a:cubicBezTo>
                  <a:pt x="4008" y="2291"/>
                  <a:pt x="3953" y="2668"/>
                  <a:pt x="3910" y="2668"/>
                </a:cubicBezTo>
                <a:cubicBezTo>
                  <a:pt x="3869" y="2668"/>
                  <a:pt x="3766" y="3128"/>
                  <a:pt x="3723" y="3508"/>
                </a:cubicBezTo>
                <a:cubicBezTo>
                  <a:pt x="3698" y="3726"/>
                  <a:pt x="3668" y="3970"/>
                  <a:pt x="3656" y="4052"/>
                </a:cubicBezTo>
                <a:cubicBezTo>
                  <a:pt x="3624" y="4272"/>
                  <a:pt x="3513" y="5812"/>
                  <a:pt x="3513" y="6041"/>
                </a:cubicBezTo>
                <a:cubicBezTo>
                  <a:pt x="3513" y="6150"/>
                  <a:pt x="3501" y="6338"/>
                  <a:pt x="3486" y="6457"/>
                </a:cubicBezTo>
                <a:cubicBezTo>
                  <a:pt x="3462" y="6644"/>
                  <a:pt x="3335" y="7370"/>
                  <a:pt x="3301" y="7512"/>
                </a:cubicBezTo>
                <a:cubicBezTo>
                  <a:pt x="3281" y="7596"/>
                  <a:pt x="3192" y="8431"/>
                  <a:pt x="3163" y="8802"/>
                </a:cubicBezTo>
                <a:cubicBezTo>
                  <a:pt x="3132" y="9202"/>
                  <a:pt x="3126" y="10441"/>
                  <a:pt x="3154" y="10514"/>
                </a:cubicBezTo>
                <a:cubicBezTo>
                  <a:pt x="3165" y="10541"/>
                  <a:pt x="3176" y="10731"/>
                  <a:pt x="3179" y="10939"/>
                </a:cubicBezTo>
                <a:cubicBezTo>
                  <a:pt x="3182" y="11146"/>
                  <a:pt x="3195" y="11435"/>
                  <a:pt x="3209" y="11578"/>
                </a:cubicBezTo>
                <a:cubicBezTo>
                  <a:pt x="3223" y="11722"/>
                  <a:pt x="3230" y="11966"/>
                  <a:pt x="3226" y="12122"/>
                </a:cubicBezTo>
                <a:lnTo>
                  <a:pt x="3218" y="12404"/>
                </a:lnTo>
                <a:lnTo>
                  <a:pt x="3175" y="12076"/>
                </a:lnTo>
                <a:cubicBezTo>
                  <a:pt x="3122" y="11662"/>
                  <a:pt x="2941" y="10907"/>
                  <a:pt x="2873" y="10817"/>
                </a:cubicBezTo>
                <a:cubicBezTo>
                  <a:pt x="2779" y="10692"/>
                  <a:pt x="2627" y="10076"/>
                  <a:pt x="2581" y="9634"/>
                </a:cubicBezTo>
                <a:cubicBezTo>
                  <a:pt x="2564" y="9471"/>
                  <a:pt x="2525" y="9223"/>
                  <a:pt x="2494" y="9083"/>
                </a:cubicBezTo>
                <a:cubicBezTo>
                  <a:pt x="2463" y="8942"/>
                  <a:pt x="2403" y="8531"/>
                  <a:pt x="2360" y="8169"/>
                </a:cubicBezTo>
                <a:cubicBezTo>
                  <a:pt x="2317" y="7807"/>
                  <a:pt x="2273" y="7512"/>
                  <a:pt x="2263" y="7512"/>
                </a:cubicBezTo>
                <a:cubicBezTo>
                  <a:pt x="2252" y="7512"/>
                  <a:pt x="2236" y="7417"/>
                  <a:pt x="2228" y="7303"/>
                </a:cubicBezTo>
                <a:cubicBezTo>
                  <a:pt x="2209" y="7063"/>
                  <a:pt x="2077" y="6529"/>
                  <a:pt x="2035" y="6525"/>
                </a:cubicBezTo>
                <a:cubicBezTo>
                  <a:pt x="2019" y="6523"/>
                  <a:pt x="1968" y="6435"/>
                  <a:pt x="1922" y="6327"/>
                </a:cubicBezTo>
                <a:cubicBezTo>
                  <a:pt x="1876" y="6218"/>
                  <a:pt x="1821" y="6128"/>
                  <a:pt x="1802" y="6128"/>
                </a:cubicBezTo>
                <a:cubicBezTo>
                  <a:pt x="1750" y="6128"/>
                  <a:pt x="1658" y="5677"/>
                  <a:pt x="1642" y="5342"/>
                </a:cubicBezTo>
                <a:cubicBezTo>
                  <a:pt x="1620" y="4873"/>
                  <a:pt x="1483" y="4547"/>
                  <a:pt x="1307" y="4547"/>
                </a:cubicBezTo>
                <a:cubicBezTo>
                  <a:pt x="1185" y="4547"/>
                  <a:pt x="1148" y="4590"/>
                  <a:pt x="1067" y="4835"/>
                </a:cubicBezTo>
                <a:cubicBezTo>
                  <a:pt x="934" y="5239"/>
                  <a:pt x="896" y="5506"/>
                  <a:pt x="896" y="6029"/>
                </a:cubicBezTo>
                <a:cubicBezTo>
                  <a:pt x="896" y="6455"/>
                  <a:pt x="888" y="6514"/>
                  <a:pt x="737" y="7127"/>
                </a:cubicBezTo>
                <a:cubicBezTo>
                  <a:pt x="573" y="7796"/>
                  <a:pt x="502" y="8367"/>
                  <a:pt x="447" y="9465"/>
                </a:cubicBezTo>
                <a:cubicBezTo>
                  <a:pt x="435" y="9696"/>
                  <a:pt x="415" y="9971"/>
                  <a:pt x="402" y="10076"/>
                </a:cubicBezTo>
                <a:cubicBezTo>
                  <a:pt x="388" y="10180"/>
                  <a:pt x="377" y="10392"/>
                  <a:pt x="377" y="10545"/>
                </a:cubicBezTo>
                <a:cubicBezTo>
                  <a:pt x="376" y="11043"/>
                  <a:pt x="314" y="11606"/>
                  <a:pt x="211" y="12037"/>
                </a:cubicBezTo>
                <a:cubicBezTo>
                  <a:pt x="68" y="12636"/>
                  <a:pt x="13" y="13283"/>
                  <a:pt x="16" y="14331"/>
                </a:cubicBezTo>
                <a:cubicBezTo>
                  <a:pt x="18" y="14794"/>
                  <a:pt x="27" y="15363"/>
                  <a:pt x="36" y="15599"/>
                </a:cubicBezTo>
                <a:cubicBezTo>
                  <a:pt x="47" y="15874"/>
                  <a:pt x="43" y="16069"/>
                  <a:pt x="27" y="16140"/>
                </a:cubicBezTo>
                <a:cubicBezTo>
                  <a:pt x="-20" y="16335"/>
                  <a:pt x="-3" y="17677"/>
                  <a:pt x="55" y="18417"/>
                </a:cubicBezTo>
                <a:cubicBezTo>
                  <a:pt x="98" y="18969"/>
                  <a:pt x="133" y="19204"/>
                  <a:pt x="246" y="19679"/>
                </a:cubicBezTo>
                <a:cubicBezTo>
                  <a:pt x="322" y="20000"/>
                  <a:pt x="397" y="20262"/>
                  <a:pt x="414" y="20262"/>
                </a:cubicBezTo>
                <a:cubicBezTo>
                  <a:pt x="430" y="20262"/>
                  <a:pt x="447" y="20295"/>
                  <a:pt x="452" y="20336"/>
                </a:cubicBezTo>
                <a:cubicBezTo>
                  <a:pt x="464" y="20453"/>
                  <a:pt x="615" y="20735"/>
                  <a:pt x="731" y="20859"/>
                </a:cubicBezTo>
                <a:cubicBezTo>
                  <a:pt x="790" y="20922"/>
                  <a:pt x="858" y="21020"/>
                  <a:pt x="884" y="21080"/>
                </a:cubicBezTo>
                <a:cubicBezTo>
                  <a:pt x="946" y="21222"/>
                  <a:pt x="1908" y="21198"/>
                  <a:pt x="1943" y="21055"/>
                </a:cubicBezTo>
                <a:cubicBezTo>
                  <a:pt x="1956" y="20999"/>
                  <a:pt x="2006" y="20953"/>
                  <a:pt x="2055" y="20953"/>
                </a:cubicBezTo>
                <a:cubicBezTo>
                  <a:pt x="2103" y="20953"/>
                  <a:pt x="2173" y="20903"/>
                  <a:pt x="2209" y="20842"/>
                </a:cubicBezTo>
                <a:cubicBezTo>
                  <a:pt x="2295" y="20698"/>
                  <a:pt x="2524" y="20259"/>
                  <a:pt x="2570" y="20152"/>
                </a:cubicBezTo>
                <a:cubicBezTo>
                  <a:pt x="2589" y="20106"/>
                  <a:pt x="2659" y="19955"/>
                  <a:pt x="2724" y="19818"/>
                </a:cubicBezTo>
                <a:cubicBezTo>
                  <a:pt x="3050" y="19129"/>
                  <a:pt x="3208" y="18530"/>
                  <a:pt x="3345" y="17447"/>
                </a:cubicBezTo>
                <a:cubicBezTo>
                  <a:pt x="3399" y="17025"/>
                  <a:pt x="3442" y="16624"/>
                  <a:pt x="3442" y="16556"/>
                </a:cubicBezTo>
                <a:cubicBezTo>
                  <a:pt x="3442" y="16487"/>
                  <a:pt x="3458" y="16304"/>
                  <a:pt x="3478" y="16148"/>
                </a:cubicBezTo>
                <a:cubicBezTo>
                  <a:pt x="3497" y="15992"/>
                  <a:pt x="3513" y="15764"/>
                  <a:pt x="3513" y="15642"/>
                </a:cubicBezTo>
                <a:cubicBezTo>
                  <a:pt x="3513" y="15374"/>
                  <a:pt x="3531" y="15363"/>
                  <a:pt x="3608" y="15591"/>
                </a:cubicBezTo>
                <a:cubicBezTo>
                  <a:pt x="3640" y="15686"/>
                  <a:pt x="3725" y="15817"/>
                  <a:pt x="3796" y="15879"/>
                </a:cubicBezTo>
                <a:cubicBezTo>
                  <a:pt x="3867" y="15942"/>
                  <a:pt x="3968" y="16061"/>
                  <a:pt x="4020" y="16145"/>
                </a:cubicBezTo>
                <a:cubicBezTo>
                  <a:pt x="4144" y="16347"/>
                  <a:pt x="4381" y="16352"/>
                  <a:pt x="4476" y="16154"/>
                </a:cubicBezTo>
                <a:cubicBezTo>
                  <a:pt x="4596" y="15903"/>
                  <a:pt x="4645" y="15562"/>
                  <a:pt x="4645" y="14982"/>
                </a:cubicBezTo>
                <a:lnTo>
                  <a:pt x="4645" y="14470"/>
                </a:lnTo>
                <a:lnTo>
                  <a:pt x="4751" y="14351"/>
                </a:lnTo>
                <a:cubicBezTo>
                  <a:pt x="4810" y="14286"/>
                  <a:pt x="4890" y="14232"/>
                  <a:pt x="4929" y="14232"/>
                </a:cubicBezTo>
                <a:cubicBezTo>
                  <a:pt x="4968" y="14232"/>
                  <a:pt x="5023" y="14182"/>
                  <a:pt x="5052" y="14119"/>
                </a:cubicBezTo>
                <a:cubicBezTo>
                  <a:pt x="5162" y="13879"/>
                  <a:pt x="5187" y="13836"/>
                  <a:pt x="5222" y="13836"/>
                </a:cubicBezTo>
                <a:cubicBezTo>
                  <a:pt x="5242" y="13836"/>
                  <a:pt x="5277" y="13799"/>
                  <a:pt x="5299" y="13751"/>
                </a:cubicBezTo>
                <a:cubicBezTo>
                  <a:pt x="5361" y="13621"/>
                  <a:pt x="5451" y="13457"/>
                  <a:pt x="5523" y="13347"/>
                </a:cubicBezTo>
                <a:lnTo>
                  <a:pt x="5588" y="13251"/>
                </a:lnTo>
                <a:lnTo>
                  <a:pt x="5588" y="13992"/>
                </a:lnTo>
                <a:cubicBezTo>
                  <a:pt x="5588" y="14517"/>
                  <a:pt x="5577" y="14808"/>
                  <a:pt x="5549" y="14985"/>
                </a:cubicBezTo>
                <a:cubicBezTo>
                  <a:pt x="5517" y="15189"/>
                  <a:pt x="5510" y="15515"/>
                  <a:pt x="5508" y="16742"/>
                </a:cubicBezTo>
                <a:cubicBezTo>
                  <a:pt x="5506" y="18240"/>
                  <a:pt x="5506" y="18252"/>
                  <a:pt x="5570" y="18607"/>
                </a:cubicBezTo>
                <a:cubicBezTo>
                  <a:pt x="5606" y="18804"/>
                  <a:pt x="5635" y="19001"/>
                  <a:pt x="5635" y="19046"/>
                </a:cubicBezTo>
                <a:cubicBezTo>
                  <a:pt x="5636" y="19151"/>
                  <a:pt x="5787" y="19767"/>
                  <a:pt x="5813" y="19767"/>
                </a:cubicBezTo>
                <a:cubicBezTo>
                  <a:pt x="5824" y="19767"/>
                  <a:pt x="5860" y="19874"/>
                  <a:pt x="5893" y="20005"/>
                </a:cubicBezTo>
                <a:cubicBezTo>
                  <a:pt x="5956" y="20251"/>
                  <a:pt x="6269" y="20953"/>
                  <a:pt x="6316" y="20953"/>
                </a:cubicBezTo>
                <a:cubicBezTo>
                  <a:pt x="6330" y="20953"/>
                  <a:pt x="6342" y="20995"/>
                  <a:pt x="6342" y="21043"/>
                </a:cubicBezTo>
                <a:cubicBezTo>
                  <a:pt x="6342" y="21179"/>
                  <a:pt x="6507" y="21256"/>
                  <a:pt x="6920" y="21315"/>
                </a:cubicBezTo>
                <a:cubicBezTo>
                  <a:pt x="7276" y="21366"/>
                  <a:pt x="7583" y="21255"/>
                  <a:pt x="7651" y="21049"/>
                </a:cubicBezTo>
                <a:cubicBezTo>
                  <a:pt x="7664" y="21010"/>
                  <a:pt x="7711" y="20954"/>
                  <a:pt x="7757" y="20924"/>
                </a:cubicBezTo>
                <a:cubicBezTo>
                  <a:pt x="7879" y="20844"/>
                  <a:pt x="7980" y="20734"/>
                  <a:pt x="7993" y="20667"/>
                </a:cubicBezTo>
                <a:cubicBezTo>
                  <a:pt x="8013" y="20568"/>
                  <a:pt x="8151" y="20262"/>
                  <a:pt x="8177" y="20262"/>
                </a:cubicBezTo>
                <a:cubicBezTo>
                  <a:pt x="8250" y="20262"/>
                  <a:pt x="8700" y="18660"/>
                  <a:pt x="8700" y="18398"/>
                </a:cubicBezTo>
                <a:cubicBezTo>
                  <a:pt x="8700" y="18335"/>
                  <a:pt x="8708" y="18285"/>
                  <a:pt x="8718" y="18284"/>
                </a:cubicBezTo>
                <a:cubicBezTo>
                  <a:pt x="8741" y="18283"/>
                  <a:pt x="8794" y="17799"/>
                  <a:pt x="8794" y="17591"/>
                </a:cubicBezTo>
                <a:cubicBezTo>
                  <a:pt x="8794" y="17502"/>
                  <a:pt x="8801" y="17401"/>
                  <a:pt x="8808" y="17368"/>
                </a:cubicBezTo>
                <a:cubicBezTo>
                  <a:pt x="8816" y="17335"/>
                  <a:pt x="8821" y="16939"/>
                  <a:pt x="8819" y="16488"/>
                </a:cubicBezTo>
                <a:cubicBezTo>
                  <a:pt x="8816" y="16036"/>
                  <a:pt x="8813" y="15554"/>
                  <a:pt x="8812" y="15418"/>
                </a:cubicBezTo>
                <a:cubicBezTo>
                  <a:pt x="8812" y="15282"/>
                  <a:pt x="8819" y="14987"/>
                  <a:pt x="8828" y="14762"/>
                </a:cubicBezTo>
                <a:cubicBezTo>
                  <a:pt x="8839" y="14502"/>
                  <a:pt x="8836" y="14328"/>
                  <a:pt x="8820" y="14286"/>
                </a:cubicBezTo>
                <a:cubicBezTo>
                  <a:pt x="8806" y="14250"/>
                  <a:pt x="8794" y="14134"/>
                  <a:pt x="8794" y="14029"/>
                </a:cubicBezTo>
                <a:cubicBezTo>
                  <a:pt x="8794" y="13923"/>
                  <a:pt x="8784" y="13836"/>
                  <a:pt x="8771" y="13836"/>
                </a:cubicBezTo>
                <a:cubicBezTo>
                  <a:pt x="8758" y="13836"/>
                  <a:pt x="8747" y="13746"/>
                  <a:pt x="8747" y="13635"/>
                </a:cubicBezTo>
                <a:cubicBezTo>
                  <a:pt x="8747" y="13467"/>
                  <a:pt x="8755" y="13451"/>
                  <a:pt x="8793" y="13536"/>
                </a:cubicBezTo>
                <a:cubicBezTo>
                  <a:pt x="8818" y="13593"/>
                  <a:pt x="8903" y="13641"/>
                  <a:pt x="8982" y="13641"/>
                </a:cubicBezTo>
                <a:cubicBezTo>
                  <a:pt x="9061" y="13641"/>
                  <a:pt x="9144" y="13678"/>
                  <a:pt x="9166" y="13726"/>
                </a:cubicBezTo>
                <a:cubicBezTo>
                  <a:pt x="9189" y="13774"/>
                  <a:pt x="9245" y="13863"/>
                  <a:pt x="9291" y="13924"/>
                </a:cubicBezTo>
                <a:cubicBezTo>
                  <a:pt x="9397" y="14063"/>
                  <a:pt x="10106" y="14073"/>
                  <a:pt x="10127" y="13935"/>
                </a:cubicBezTo>
                <a:cubicBezTo>
                  <a:pt x="10135" y="13881"/>
                  <a:pt x="10181" y="13836"/>
                  <a:pt x="10231" y="13836"/>
                </a:cubicBezTo>
                <a:cubicBezTo>
                  <a:pt x="10292" y="13836"/>
                  <a:pt x="10394" y="13679"/>
                  <a:pt x="10554" y="13333"/>
                </a:cubicBezTo>
                <a:cubicBezTo>
                  <a:pt x="10682" y="13055"/>
                  <a:pt x="10790" y="12790"/>
                  <a:pt x="10795" y="12741"/>
                </a:cubicBezTo>
                <a:cubicBezTo>
                  <a:pt x="10799" y="12692"/>
                  <a:pt x="10810" y="12651"/>
                  <a:pt x="10818" y="12651"/>
                </a:cubicBezTo>
                <a:cubicBezTo>
                  <a:pt x="10844" y="12651"/>
                  <a:pt x="10810" y="14054"/>
                  <a:pt x="10777" y="14380"/>
                </a:cubicBezTo>
                <a:cubicBezTo>
                  <a:pt x="10706" y="15071"/>
                  <a:pt x="10635" y="16299"/>
                  <a:pt x="10634" y="16810"/>
                </a:cubicBezTo>
                <a:cubicBezTo>
                  <a:pt x="10634" y="17477"/>
                  <a:pt x="10691" y="18245"/>
                  <a:pt x="10766" y="18587"/>
                </a:cubicBezTo>
                <a:cubicBezTo>
                  <a:pt x="10797" y="18726"/>
                  <a:pt x="10822" y="18891"/>
                  <a:pt x="10822" y="18955"/>
                </a:cubicBezTo>
                <a:cubicBezTo>
                  <a:pt x="10822" y="19019"/>
                  <a:pt x="10851" y="19151"/>
                  <a:pt x="10887" y="19246"/>
                </a:cubicBezTo>
                <a:cubicBezTo>
                  <a:pt x="10922" y="19342"/>
                  <a:pt x="10999" y="19609"/>
                  <a:pt x="11057" y="19841"/>
                </a:cubicBezTo>
                <a:cubicBezTo>
                  <a:pt x="11114" y="20073"/>
                  <a:pt x="11170" y="20262"/>
                  <a:pt x="11180" y="20262"/>
                </a:cubicBezTo>
                <a:cubicBezTo>
                  <a:pt x="11189" y="20262"/>
                  <a:pt x="11236" y="20372"/>
                  <a:pt x="11284" y="20508"/>
                </a:cubicBezTo>
                <a:cubicBezTo>
                  <a:pt x="11332" y="20645"/>
                  <a:pt x="11415" y="20810"/>
                  <a:pt x="11468" y="20873"/>
                </a:cubicBezTo>
                <a:cubicBezTo>
                  <a:pt x="11521" y="20937"/>
                  <a:pt x="11576" y="21020"/>
                  <a:pt x="11589" y="21057"/>
                </a:cubicBezTo>
                <a:cubicBezTo>
                  <a:pt x="11602" y="21095"/>
                  <a:pt x="11686" y="21185"/>
                  <a:pt x="11777" y="21255"/>
                </a:cubicBezTo>
                <a:cubicBezTo>
                  <a:pt x="11868" y="21326"/>
                  <a:pt x="11952" y="21420"/>
                  <a:pt x="11965" y="21465"/>
                </a:cubicBezTo>
                <a:cubicBezTo>
                  <a:pt x="11981" y="21524"/>
                  <a:pt x="12177" y="21551"/>
                  <a:pt x="12372" y="21547"/>
                </a:cubicBezTo>
                <a:cubicBezTo>
                  <a:pt x="12566" y="21543"/>
                  <a:pt x="12758" y="21508"/>
                  <a:pt x="12767" y="21448"/>
                </a:cubicBezTo>
                <a:cubicBezTo>
                  <a:pt x="12775" y="21394"/>
                  <a:pt x="12814" y="21349"/>
                  <a:pt x="12854" y="21349"/>
                </a:cubicBezTo>
                <a:cubicBezTo>
                  <a:pt x="13057" y="21349"/>
                  <a:pt x="13553" y="20433"/>
                  <a:pt x="13674" y="19832"/>
                </a:cubicBezTo>
                <a:cubicBezTo>
                  <a:pt x="13705" y="19674"/>
                  <a:pt x="13777" y="19365"/>
                  <a:pt x="13832" y="19147"/>
                </a:cubicBezTo>
                <a:cubicBezTo>
                  <a:pt x="13887" y="18930"/>
                  <a:pt x="13944" y="18601"/>
                  <a:pt x="13959" y="18415"/>
                </a:cubicBezTo>
                <a:cubicBezTo>
                  <a:pt x="13997" y="17936"/>
                  <a:pt x="13964" y="13914"/>
                  <a:pt x="13919" y="13451"/>
                </a:cubicBezTo>
                <a:cubicBezTo>
                  <a:pt x="13901" y="13266"/>
                  <a:pt x="13890" y="13099"/>
                  <a:pt x="13894" y="13081"/>
                </a:cubicBezTo>
                <a:cubicBezTo>
                  <a:pt x="13899" y="13062"/>
                  <a:pt x="13971" y="13190"/>
                  <a:pt x="14054" y="13361"/>
                </a:cubicBezTo>
                <a:cubicBezTo>
                  <a:pt x="14138" y="13532"/>
                  <a:pt x="14227" y="13706"/>
                  <a:pt x="14253" y="13749"/>
                </a:cubicBezTo>
                <a:cubicBezTo>
                  <a:pt x="14372" y="13946"/>
                  <a:pt x="15012" y="14105"/>
                  <a:pt x="15050" y="13947"/>
                </a:cubicBezTo>
                <a:cubicBezTo>
                  <a:pt x="15064" y="13887"/>
                  <a:pt x="15148" y="13836"/>
                  <a:pt x="15236" y="13836"/>
                </a:cubicBezTo>
                <a:cubicBezTo>
                  <a:pt x="15327" y="13836"/>
                  <a:pt x="15396" y="13793"/>
                  <a:pt x="15396" y="13737"/>
                </a:cubicBezTo>
                <a:cubicBezTo>
                  <a:pt x="15396" y="13683"/>
                  <a:pt x="15414" y="13638"/>
                  <a:pt x="15437" y="13638"/>
                </a:cubicBezTo>
                <a:cubicBezTo>
                  <a:pt x="15541" y="13637"/>
                  <a:pt x="15971" y="12458"/>
                  <a:pt x="15995" y="12107"/>
                </a:cubicBezTo>
                <a:cubicBezTo>
                  <a:pt x="16003" y="11999"/>
                  <a:pt x="16029" y="11802"/>
                  <a:pt x="16054" y="11669"/>
                </a:cubicBezTo>
                <a:lnTo>
                  <a:pt x="16099" y="11425"/>
                </a:lnTo>
                <a:lnTo>
                  <a:pt x="16075" y="11867"/>
                </a:lnTo>
                <a:cubicBezTo>
                  <a:pt x="16062" y="12109"/>
                  <a:pt x="16046" y="12529"/>
                  <a:pt x="16040" y="12801"/>
                </a:cubicBezTo>
                <a:cubicBezTo>
                  <a:pt x="16033" y="13072"/>
                  <a:pt x="16019" y="13335"/>
                  <a:pt x="16007" y="13386"/>
                </a:cubicBezTo>
                <a:cubicBezTo>
                  <a:pt x="15995" y="13438"/>
                  <a:pt x="15985" y="13591"/>
                  <a:pt x="15985" y="13726"/>
                </a:cubicBezTo>
                <a:cubicBezTo>
                  <a:pt x="15985" y="13861"/>
                  <a:pt x="15966" y="14153"/>
                  <a:pt x="15942" y="14374"/>
                </a:cubicBezTo>
                <a:cubicBezTo>
                  <a:pt x="15762" y="16052"/>
                  <a:pt x="15826" y="17302"/>
                  <a:pt x="16160" y="18638"/>
                </a:cubicBezTo>
                <a:cubicBezTo>
                  <a:pt x="16372" y="19486"/>
                  <a:pt x="16401" y="19567"/>
                  <a:pt x="16712" y="20206"/>
                </a:cubicBezTo>
                <a:cubicBezTo>
                  <a:pt x="17011" y="20817"/>
                  <a:pt x="17104" y="20953"/>
                  <a:pt x="17218" y="20953"/>
                </a:cubicBezTo>
                <a:cubicBezTo>
                  <a:pt x="17265" y="20953"/>
                  <a:pt x="17310" y="20997"/>
                  <a:pt x="17318" y="21052"/>
                </a:cubicBezTo>
                <a:cubicBezTo>
                  <a:pt x="17326" y="21111"/>
                  <a:pt x="17490" y="21151"/>
                  <a:pt x="17730" y="21151"/>
                </a:cubicBezTo>
                <a:cubicBezTo>
                  <a:pt x="17970" y="21151"/>
                  <a:pt x="18134" y="21111"/>
                  <a:pt x="18143" y="21052"/>
                </a:cubicBezTo>
                <a:cubicBezTo>
                  <a:pt x="18151" y="20997"/>
                  <a:pt x="18199" y="20953"/>
                  <a:pt x="18250" y="20953"/>
                </a:cubicBezTo>
                <a:cubicBezTo>
                  <a:pt x="18300" y="20953"/>
                  <a:pt x="18387" y="20869"/>
                  <a:pt x="18443" y="20766"/>
                </a:cubicBezTo>
                <a:cubicBezTo>
                  <a:pt x="18498" y="20662"/>
                  <a:pt x="18592" y="20498"/>
                  <a:pt x="18650" y="20401"/>
                </a:cubicBezTo>
                <a:cubicBezTo>
                  <a:pt x="18708" y="20304"/>
                  <a:pt x="18782" y="20129"/>
                  <a:pt x="18815" y="20010"/>
                </a:cubicBezTo>
                <a:cubicBezTo>
                  <a:pt x="18847" y="19892"/>
                  <a:pt x="18903" y="19713"/>
                  <a:pt x="18940" y="19617"/>
                </a:cubicBezTo>
                <a:cubicBezTo>
                  <a:pt x="19051" y="19321"/>
                  <a:pt x="19171" y="18456"/>
                  <a:pt x="19196" y="17764"/>
                </a:cubicBezTo>
                <a:cubicBezTo>
                  <a:pt x="19231" y="16817"/>
                  <a:pt x="19219" y="16037"/>
                  <a:pt x="19164" y="15749"/>
                </a:cubicBezTo>
                <a:cubicBezTo>
                  <a:pt x="19127" y="15552"/>
                  <a:pt x="19188" y="15493"/>
                  <a:pt x="19264" y="15653"/>
                </a:cubicBezTo>
                <a:cubicBezTo>
                  <a:pt x="19304" y="15735"/>
                  <a:pt x="19385" y="15835"/>
                  <a:pt x="19446" y="15874"/>
                </a:cubicBezTo>
                <a:cubicBezTo>
                  <a:pt x="19507" y="15912"/>
                  <a:pt x="19594" y="16011"/>
                  <a:pt x="19639" y="16094"/>
                </a:cubicBezTo>
                <a:cubicBezTo>
                  <a:pt x="19700" y="16204"/>
                  <a:pt x="19834" y="16259"/>
                  <a:pt x="20129" y="16290"/>
                </a:cubicBezTo>
                <a:cubicBezTo>
                  <a:pt x="20524" y="16331"/>
                  <a:pt x="20541" y="16323"/>
                  <a:pt x="20730" y="16058"/>
                </a:cubicBezTo>
                <a:cubicBezTo>
                  <a:pt x="20983" y="15702"/>
                  <a:pt x="21018" y="15635"/>
                  <a:pt x="21168" y="15245"/>
                </a:cubicBezTo>
                <a:cubicBezTo>
                  <a:pt x="21331" y="14819"/>
                  <a:pt x="21423" y="14416"/>
                  <a:pt x="21443" y="14043"/>
                </a:cubicBezTo>
                <a:cubicBezTo>
                  <a:pt x="21452" y="13877"/>
                  <a:pt x="21469" y="13714"/>
                  <a:pt x="21481" y="13683"/>
                </a:cubicBezTo>
                <a:cubicBezTo>
                  <a:pt x="21510" y="13607"/>
                  <a:pt x="21508" y="12382"/>
                  <a:pt x="21479" y="12305"/>
                </a:cubicBezTo>
                <a:cubicBezTo>
                  <a:pt x="21450" y="12230"/>
                  <a:pt x="21448" y="11132"/>
                  <a:pt x="21476" y="10896"/>
                </a:cubicBezTo>
                <a:cubicBezTo>
                  <a:pt x="21580" y="10034"/>
                  <a:pt x="21569" y="8812"/>
                  <a:pt x="21451" y="8089"/>
                </a:cubicBezTo>
                <a:cubicBezTo>
                  <a:pt x="21427" y="7945"/>
                  <a:pt x="21409" y="7767"/>
                  <a:pt x="21409" y="7693"/>
                </a:cubicBezTo>
                <a:cubicBezTo>
                  <a:pt x="21409" y="7534"/>
                  <a:pt x="21312" y="7079"/>
                  <a:pt x="21230" y="6856"/>
                </a:cubicBezTo>
                <a:cubicBezTo>
                  <a:pt x="21192" y="6749"/>
                  <a:pt x="21172" y="6607"/>
                  <a:pt x="21172" y="6420"/>
                </a:cubicBezTo>
                <a:cubicBezTo>
                  <a:pt x="21172" y="6266"/>
                  <a:pt x="21162" y="6111"/>
                  <a:pt x="21149" y="6078"/>
                </a:cubicBezTo>
                <a:cubicBezTo>
                  <a:pt x="21136" y="6044"/>
                  <a:pt x="21125" y="5604"/>
                  <a:pt x="21125" y="5101"/>
                </a:cubicBezTo>
                <a:cubicBezTo>
                  <a:pt x="21125" y="4386"/>
                  <a:pt x="21115" y="4104"/>
                  <a:pt x="21078" y="3800"/>
                </a:cubicBezTo>
                <a:cubicBezTo>
                  <a:pt x="21013" y="3253"/>
                  <a:pt x="20902" y="2609"/>
                  <a:pt x="20883" y="2668"/>
                </a:cubicBezTo>
                <a:cubicBezTo>
                  <a:pt x="20875" y="2695"/>
                  <a:pt x="20826" y="2547"/>
                  <a:pt x="20775" y="2337"/>
                </a:cubicBezTo>
                <a:cubicBezTo>
                  <a:pt x="20685" y="1968"/>
                  <a:pt x="20682" y="1937"/>
                  <a:pt x="20693" y="1423"/>
                </a:cubicBezTo>
                <a:cubicBezTo>
                  <a:pt x="20704" y="909"/>
                  <a:pt x="20701" y="877"/>
                  <a:pt x="20614" y="543"/>
                </a:cubicBezTo>
                <a:cubicBezTo>
                  <a:pt x="20533" y="232"/>
                  <a:pt x="20510" y="198"/>
                  <a:pt x="20390" y="198"/>
                </a:cubicBezTo>
                <a:cubicBezTo>
                  <a:pt x="20316" y="197"/>
                  <a:pt x="20249" y="242"/>
                  <a:pt x="20241" y="297"/>
                </a:cubicBezTo>
                <a:cubicBezTo>
                  <a:pt x="20233" y="351"/>
                  <a:pt x="20201" y="396"/>
                  <a:pt x="20170" y="396"/>
                </a:cubicBezTo>
                <a:cubicBezTo>
                  <a:pt x="20095" y="396"/>
                  <a:pt x="19947" y="1017"/>
                  <a:pt x="19947" y="1329"/>
                </a:cubicBezTo>
                <a:cubicBezTo>
                  <a:pt x="19947" y="1514"/>
                  <a:pt x="19930" y="1581"/>
                  <a:pt x="19872" y="1635"/>
                </a:cubicBezTo>
                <a:cubicBezTo>
                  <a:pt x="19831" y="1673"/>
                  <a:pt x="19742" y="1854"/>
                  <a:pt x="19673" y="2037"/>
                </a:cubicBezTo>
                <a:cubicBezTo>
                  <a:pt x="19575" y="2301"/>
                  <a:pt x="19522" y="2553"/>
                  <a:pt x="19417" y="3259"/>
                </a:cubicBezTo>
                <a:cubicBezTo>
                  <a:pt x="19345" y="3749"/>
                  <a:pt x="19286" y="4183"/>
                  <a:pt x="19285" y="4224"/>
                </a:cubicBezTo>
                <a:cubicBezTo>
                  <a:pt x="19283" y="4423"/>
                  <a:pt x="19118" y="5060"/>
                  <a:pt x="18992" y="5359"/>
                </a:cubicBezTo>
                <a:cubicBezTo>
                  <a:pt x="18744" y="5944"/>
                  <a:pt x="18697" y="6077"/>
                  <a:pt x="18697" y="6191"/>
                </a:cubicBezTo>
                <a:cubicBezTo>
                  <a:pt x="18697" y="6252"/>
                  <a:pt x="18681" y="6356"/>
                  <a:pt x="18662" y="6423"/>
                </a:cubicBezTo>
                <a:cubicBezTo>
                  <a:pt x="18621" y="6567"/>
                  <a:pt x="18555" y="7091"/>
                  <a:pt x="18555" y="7280"/>
                </a:cubicBezTo>
                <a:cubicBezTo>
                  <a:pt x="18555" y="7494"/>
                  <a:pt x="18525" y="7433"/>
                  <a:pt x="18436" y="7040"/>
                </a:cubicBezTo>
                <a:cubicBezTo>
                  <a:pt x="18327" y="6558"/>
                  <a:pt x="18273" y="6187"/>
                  <a:pt x="18271" y="5908"/>
                </a:cubicBezTo>
                <a:cubicBezTo>
                  <a:pt x="18268" y="5159"/>
                  <a:pt x="18054" y="4466"/>
                  <a:pt x="17866" y="4589"/>
                </a:cubicBezTo>
                <a:cubicBezTo>
                  <a:pt x="17727" y="4680"/>
                  <a:pt x="17587" y="5107"/>
                  <a:pt x="17523" y="5636"/>
                </a:cubicBezTo>
                <a:cubicBezTo>
                  <a:pt x="17494" y="5880"/>
                  <a:pt x="17452" y="6104"/>
                  <a:pt x="17429" y="6137"/>
                </a:cubicBezTo>
                <a:cubicBezTo>
                  <a:pt x="17406" y="6170"/>
                  <a:pt x="17364" y="6231"/>
                  <a:pt x="17335" y="6273"/>
                </a:cubicBezTo>
                <a:cubicBezTo>
                  <a:pt x="17306" y="6314"/>
                  <a:pt x="17283" y="6389"/>
                  <a:pt x="17283" y="6437"/>
                </a:cubicBezTo>
                <a:cubicBezTo>
                  <a:pt x="17283" y="6485"/>
                  <a:pt x="17261" y="6522"/>
                  <a:pt x="17236" y="6522"/>
                </a:cubicBezTo>
                <a:cubicBezTo>
                  <a:pt x="17194" y="6522"/>
                  <a:pt x="17046" y="7025"/>
                  <a:pt x="17046" y="7167"/>
                </a:cubicBezTo>
                <a:cubicBezTo>
                  <a:pt x="17046" y="7260"/>
                  <a:pt x="16852" y="8446"/>
                  <a:pt x="16830" y="8483"/>
                </a:cubicBezTo>
                <a:cubicBezTo>
                  <a:pt x="16820" y="8501"/>
                  <a:pt x="16811" y="8572"/>
                  <a:pt x="16811" y="8638"/>
                </a:cubicBezTo>
                <a:cubicBezTo>
                  <a:pt x="16811" y="8705"/>
                  <a:pt x="16792" y="8844"/>
                  <a:pt x="16768" y="8950"/>
                </a:cubicBezTo>
                <a:cubicBezTo>
                  <a:pt x="16745" y="9055"/>
                  <a:pt x="16719" y="9219"/>
                  <a:pt x="16710" y="9315"/>
                </a:cubicBezTo>
                <a:cubicBezTo>
                  <a:pt x="16701" y="9410"/>
                  <a:pt x="16679" y="9487"/>
                  <a:pt x="16661" y="9487"/>
                </a:cubicBezTo>
                <a:cubicBezTo>
                  <a:pt x="16612" y="9487"/>
                  <a:pt x="16364" y="10134"/>
                  <a:pt x="16272" y="10503"/>
                </a:cubicBezTo>
                <a:lnTo>
                  <a:pt x="16192" y="10823"/>
                </a:lnTo>
                <a:lnTo>
                  <a:pt x="16213" y="10478"/>
                </a:lnTo>
                <a:cubicBezTo>
                  <a:pt x="16224" y="10287"/>
                  <a:pt x="16233" y="9686"/>
                  <a:pt x="16233" y="9142"/>
                </a:cubicBezTo>
                <a:cubicBezTo>
                  <a:pt x="16233" y="8174"/>
                  <a:pt x="16230" y="8143"/>
                  <a:pt x="16150" y="7659"/>
                </a:cubicBezTo>
                <a:cubicBezTo>
                  <a:pt x="16105" y="7387"/>
                  <a:pt x="16058" y="7148"/>
                  <a:pt x="16047" y="7127"/>
                </a:cubicBezTo>
                <a:cubicBezTo>
                  <a:pt x="15986" y="7019"/>
                  <a:pt x="15844" y="6376"/>
                  <a:pt x="15844" y="6211"/>
                </a:cubicBezTo>
                <a:cubicBezTo>
                  <a:pt x="15844" y="6105"/>
                  <a:pt x="15827" y="5884"/>
                  <a:pt x="15807" y="5721"/>
                </a:cubicBezTo>
                <a:cubicBezTo>
                  <a:pt x="15787" y="5558"/>
                  <a:pt x="15765" y="5194"/>
                  <a:pt x="15758" y="4912"/>
                </a:cubicBezTo>
                <a:cubicBezTo>
                  <a:pt x="15746" y="4432"/>
                  <a:pt x="15635" y="3310"/>
                  <a:pt x="15566" y="2968"/>
                </a:cubicBezTo>
                <a:cubicBezTo>
                  <a:pt x="15485" y="2563"/>
                  <a:pt x="15359" y="2076"/>
                  <a:pt x="15337" y="2076"/>
                </a:cubicBezTo>
                <a:cubicBezTo>
                  <a:pt x="15291" y="2076"/>
                  <a:pt x="15231" y="1680"/>
                  <a:pt x="15231" y="1378"/>
                </a:cubicBezTo>
                <a:cubicBezTo>
                  <a:pt x="15231" y="651"/>
                  <a:pt x="15074" y="0"/>
                  <a:pt x="14899" y="0"/>
                </a:cubicBezTo>
                <a:close/>
                <a:moveTo>
                  <a:pt x="16157" y="10910"/>
                </a:moveTo>
                <a:cubicBezTo>
                  <a:pt x="16160" y="10900"/>
                  <a:pt x="16163" y="10913"/>
                  <a:pt x="16167" y="10953"/>
                </a:cubicBezTo>
                <a:cubicBezTo>
                  <a:pt x="16174" y="11024"/>
                  <a:pt x="16173" y="11110"/>
                  <a:pt x="16165" y="11142"/>
                </a:cubicBezTo>
                <a:cubicBezTo>
                  <a:pt x="16157" y="11175"/>
                  <a:pt x="16152" y="11117"/>
                  <a:pt x="16153" y="11012"/>
                </a:cubicBezTo>
                <a:cubicBezTo>
                  <a:pt x="16153" y="10955"/>
                  <a:pt x="16155" y="10921"/>
                  <a:pt x="16157" y="109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6" name="517xF5+hQLL._AC_SL1024_.jpg" descr="517xF5+hQLL._AC_SL1024_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6548" y="3751165"/>
            <a:ext cx="3693039" cy="2570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6" extrusionOk="0">
                <a:moveTo>
                  <a:pt x="2758" y="1"/>
                </a:moveTo>
                <a:cubicBezTo>
                  <a:pt x="2575" y="5"/>
                  <a:pt x="2391" y="27"/>
                  <a:pt x="2317" y="64"/>
                </a:cubicBezTo>
                <a:cubicBezTo>
                  <a:pt x="2247" y="100"/>
                  <a:pt x="2121" y="182"/>
                  <a:pt x="2037" y="246"/>
                </a:cubicBezTo>
                <a:cubicBezTo>
                  <a:pt x="1863" y="379"/>
                  <a:pt x="1692" y="395"/>
                  <a:pt x="1525" y="294"/>
                </a:cubicBezTo>
                <a:cubicBezTo>
                  <a:pt x="1463" y="257"/>
                  <a:pt x="1349" y="226"/>
                  <a:pt x="1271" y="226"/>
                </a:cubicBezTo>
                <a:cubicBezTo>
                  <a:pt x="1153" y="226"/>
                  <a:pt x="1112" y="251"/>
                  <a:pt x="1024" y="377"/>
                </a:cubicBezTo>
                <a:cubicBezTo>
                  <a:pt x="966" y="461"/>
                  <a:pt x="910" y="588"/>
                  <a:pt x="899" y="661"/>
                </a:cubicBezTo>
                <a:cubicBezTo>
                  <a:pt x="888" y="733"/>
                  <a:pt x="865" y="838"/>
                  <a:pt x="849" y="894"/>
                </a:cubicBezTo>
                <a:cubicBezTo>
                  <a:pt x="833" y="950"/>
                  <a:pt x="806" y="1047"/>
                  <a:pt x="788" y="1109"/>
                </a:cubicBezTo>
                <a:cubicBezTo>
                  <a:pt x="771" y="1172"/>
                  <a:pt x="742" y="1275"/>
                  <a:pt x="725" y="1338"/>
                </a:cubicBezTo>
                <a:cubicBezTo>
                  <a:pt x="674" y="1521"/>
                  <a:pt x="642" y="1641"/>
                  <a:pt x="590" y="1858"/>
                </a:cubicBezTo>
                <a:cubicBezTo>
                  <a:pt x="401" y="2645"/>
                  <a:pt x="342" y="2871"/>
                  <a:pt x="279" y="3050"/>
                </a:cubicBezTo>
                <a:cubicBezTo>
                  <a:pt x="264" y="3093"/>
                  <a:pt x="251" y="3158"/>
                  <a:pt x="251" y="3196"/>
                </a:cubicBezTo>
                <a:cubicBezTo>
                  <a:pt x="251" y="3235"/>
                  <a:pt x="238" y="3302"/>
                  <a:pt x="222" y="3345"/>
                </a:cubicBezTo>
                <a:cubicBezTo>
                  <a:pt x="206" y="3388"/>
                  <a:pt x="162" y="3547"/>
                  <a:pt x="125" y="3697"/>
                </a:cubicBezTo>
                <a:cubicBezTo>
                  <a:pt x="87" y="3846"/>
                  <a:pt x="43" y="4003"/>
                  <a:pt x="27" y="4047"/>
                </a:cubicBezTo>
                <a:cubicBezTo>
                  <a:pt x="8" y="4100"/>
                  <a:pt x="-1" y="4309"/>
                  <a:pt x="0" y="4510"/>
                </a:cubicBezTo>
                <a:cubicBezTo>
                  <a:pt x="0" y="4711"/>
                  <a:pt x="11" y="4904"/>
                  <a:pt x="31" y="4922"/>
                </a:cubicBezTo>
                <a:cubicBezTo>
                  <a:pt x="48" y="4937"/>
                  <a:pt x="62" y="5036"/>
                  <a:pt x="62" y="5142"/>
                </a:cubicBezTo>
                <a:cubicBezTo>
                  <a:pt x="62" y="5248"/>
                  <a:pt x="75" y="5353"/>
                  <a:pt x="91" y="5377"/>
                </a:cubicBezTo>
                <a:cubicBezTo>
                  <a:pt x="107" y="5401"/>
                  <a:pt x="127" y="5522"/>
                  <a:pt x="136" y="5647"/>
                </a:cubicBezTo>
                <a:cubicBezTo>
                  <a:pt x="169" y="6073"/>
                  <a:pt x="195" y="6260"/>
                  <a:pt x="223" y="6286"/>
                </a:cubicBezTo>
                <a:cubicBezTo>
                  <a:pt x="239" y="6299"/>
                  <a:pt x="251" y="6410"/>
                  <a:pt x="251" y="6532"/>
                </a:cubicBezTo>
                <a:cubicBezTo>
                  <a:pt x="251" y="6654"/>
                  <a:pt x="265" y="6765"/>
                  <a:pt x="283" y="6781"/>
                </a:cubicBezTo>
                <a:cubicBezTo>
                  <a:pt x="300" y="6796"/>
                  <a:pt x="315" y="6900"/>
                  <a:pt x="315" y="7009"/>
                </a:cubicBezTo>
                <a:cubicBezTo>
                  <a:pt x="315" y="7118"/>
                  <a:pt x="329" y="7220"/>
                  <a:pt x="346" y="7236"/>
                </a:cubicBezTo>
                <a:cubicBezTo>
                  <a:pt x="364" y="7251"/>
                  <a:pt x="378" y="7373"/>
                  <a:pt x="378" y="7507"/>
                </a:cubicBezTo>
                <a:cubicBezTo>
                  <a:pt x="378" y="7642"/>
                  <a:pt x="392" y="7764"/>
                  <a:pt x="409" y="7779"/>
                </a:cubicBezTo>
                <a:cubicBezTo>
                  <a:pt x="426" y="7795"/>
                  <a:pt x="440" y="7855"/>
                  <a:pt x="440" y="7914"/>
                </a:cubicBezTo>
                <a:cubicBezTo>
                  <a:pt x="440" y="8170"/>
                  <a:pt x="777" y="8438"/>
                  <a:pt x="1099" y="8438"/>
                </a:cubicBezTo>
                <a:cubicBezTo>
                  <a:pt x="1294" y="8438"/>
                  <a:pt x="1402" y="8321"/>
                  <a:pt x="1515" y="7988"/>
                </a:cubicBezTo>
                <a:cubicBezTo>
                  <a:pt x="1580" y="7796"/>
                  <a:pt x="1604" y="7760"/>
                  <a:pt x="1656" y="7783"/>
                </a:cubicBezTo>
                <a:cubicBezTo>
                  <a:pt x="1691" y="7798"/>
                  <a:pt x="1826" y="7840"/>
                  <a:pt x="1957" y="7878"/>
                </a:cubicBezTo>
                <a:cubicBezTo>
                  <a:pt x="2087" y="7915"/>
                  <a:pt x="2257" y="7966"/>
                  <a:pt x="2335" y="7989"/>
                </a:cubicBezTo>
                <a:cubicBezTo>
                  <a:pt x="2413" y="8013"/>
                  <a:pt x="2598" y="8064"/>
                  <a:pt x="2746" y="8101"/>
                </a:cubicBezTo>
                <a:cubicBezTo>
                  <a:pt x="3302" y="8241"/>
                  <a:pt x="3703" y="8352"/>
                  <a:pt x="3978" y="8441"/>
                </a:cubicBezTo>
                <a:cubicBezTo>
                  <a:pt x="4056" y="8466"/>
                  <a:pt x="4226" y="8508"/>
                  <a:pt x="4356" y="8533"/>
                </a:cubicBezTo>
                <a:cubicBezTo>
                  <a:pt x="4486" y="8557"/>
                  <a:pt x="4621" y="8595"/>
                  <a:pt x="4656" y="8618"/>
                </a:cubicBezTo>
                <a:cubicBezTo>
                  <a:pt x="4691" y="8640"/>
                  <a:pt x="4769" y="8671"/>
                  <a:pt x="4830" y="8686"/>
                </a:cubicBezTo>
                <a:cubicBezTo>
                  <a:pt x="4891" y="8701"/>
                  <a:pt x="4986" y="8725"/>
                  <a:pt x="5043" y="8739"/>
                </a:cubicBezTo>
                <a:cubicBezTo>
                  <a:pt x="5142" y="8764"/>
                  <a:pt x="5144" y="8768"/>
                  <a:pt x="5102" y="8884"/>
                </a:cubicBezTo>
                <a:cubicBezTo>
                  <a:pt x="5078" y="8950"/>
                  <a:pt x="5041" y="9066"/>
                  <a:pt x="5019" y="9141"/>
                </a:cubicBezTo>
                <a:cubicBezTo>
                  <a:pt x="4998" y="9216"/>
                  <a:pt x="4967" y="9313"/>
                  <a:pt x="4952" y="9356"/>
                </a:cubicBezTo>
                <a:cubicBezTo>
                  <a:pt x="4937" y="9400"/>
                  <a:pt x="4924" y="9465"/>
                  <a:pt x="4924" y="9503"/>
                </a:cubicBezTo>
                <a:cubicBezTo>
                  <a:pt x="4924" y="9570"/>
                  <a:pt x="4912" y="9618"/>
                  <a:pt x="4835" y="9831"/>
                </a:cubicBezTo>
                <a:cubicBezTo>
                  <a:pt x="4815" y="9887"/>
                  <a:pt x="4798" y="9974"/>
                  <a:pt x="4798" y="10025"/>
                </a:cubicBezTo>
                <a:cubicBezTo>
                  <a:pt x="4798" y="10075"/>
                  <a:pt x="4784" y="10159"/>
                  <a:pt x="4766" y="10208"/>
                </a:cubicBezTo>
                <a:cubicBezTo>
                  <a:pt x="4749" y="10258"/>
                  <a:pt x="4721" y="10339"/>
                  <a:pt x="4704" y="10388"/>
                </a:cubicBezTo>
                <a:cubicBezTo>
                  <a:pt x="4686" y="10438"/>
                  <a:pt x="4671" y="10508"/>
                  <a:pt x="4671" y="10547"/>
                </a:cubicBezTo>
                <a:cubicBezTo>
                  <a:pt x="4671" y="10610"/>
                  <a:pt x="4582" y="10931"/>
                  <a:pt x="4511" y="11125"/>
                </a:cubicBezTo>
                <a:cubicBezTo>
                  <a:pt x="4495" y="11168"/>
                  <a:pt x="4482" y="11246"/>
                  <a:pt x="4482" y="11297"/>
                </a:cubicBezTo>
                <a:cubicBezTo>
                  <a:pt x="4482" y="11347"/>
                  <a:pt x="4471" y="11423"/>
                  <a:pt x="4456" y="11467"/>
                </a:cubicBezTo>
                <a:cubicBezTo>
                  <a:pt x="4440" y="11510"/>
                  <a:pt x="4404" y="11643"/>
                  <a:pt x="4375" y="11762"/>
                </a:cubicBezTo>
                <a:cubicBezTo>
                  <a:pt x="4210" y="12456"/>
                  <a:pt x="4177" y="12586"/>
                  <a:pt x="4132" y="12714"/>
                </a:cubicBezTo>
                <a:cubicBezTo>
                  <a:pt x="4117" y="12757"/>
                  <a:pt x="4104" y="12852"/>
                  <a:pt x="4104" y="12925"/>
                </a:cubicBezTo>
                <a:cubicBezTo>
                  <a:pt x="4104" y="12999"/>
                  <a:pt x="4089" y="13073"/>
                  <a:pt x="4072" y="13089"/>
                </a:cubicBezTo>
                <a:cubicBezTo>
                  <a:pt x="4030" y="13125"/>
                  <a:pt x="4030" y="13414"/>
                  <a:pt x="4072" y="13451"/>
                </a:cubicBezTo>
                <a:cubicBezTo>
                  <a:pt x="4089" y="13466"/>
                  <a:pt x="4104" y="13568"/>
                  <a:pt x="4104" y="13677"/>
                </a:cubicBezTo>
                <a:cubicBezTo>
                  <a:pt x="4104" y="13787"/>
                  <a:pt x="4118" y="13890"/>
                  <a:pt x="4135" y="13906"/>
                </a:cubicBezTo>
                <a:cubicBezTo>
                  <a:pt x="4153" y="13921"/>
                  <a:pt x="4167" y="14052"/>
                  <a:pt x="4167" y="14199"/>
                </a:cubicBezTo>
                <a:cubicBezTo>
                  <a:pt x="4167" y="14346"/>
                  <a:pt x="4181" y="14479"/>
                  <a:pt x="4198" y="14494"/>
                </a:cubicBezTo>
                <a:cubicBezTo>
                  <a:pt x="4215" y="14510"/>
                  <a:pt x="4229" y="14630"/>
                  <a:pt x="4229" y="14761"/>
                </a:cubicBezTo>
                <a:cubicBezTo>
                  <a:pt x="4229" y="14892"/>
                  <a:pt x="4243" y="15017"/>
                  <a:pt x="4258" y="15041"/>
                </a:cubicBezTo>
                <a:cubicBezTo>
                  <a:pt x="4274" y="15065"/>
                  <a:pt x="4295" y="15197"/>
                  <a:pt x="4306" y="15334"/>
                </a:cubicBezTo>
                <a:cubicBezTo>
                  <a:pt x="4354" y="15959"/>
                  <a:pt x="4364" y="16041"/>
                  <a:pt x="4391" y="16081"/>
                </a:cubicBezTo>
                <a:cubicBezTo>
                  <a:pt x="4406" y="16105"/>
                  <a:pt x="4420" y="16223"/>
                  <a:pt x="4420" y="16345"/>
                </a:cubicBezTo>
                <a:cubicBezTo>
                  <a:pt x="4420" y="16535"/>
                  <a:pt x="4434" y="16587"/>
                  <a:pt x="4523" y="16711"/>
                </a:cubicBezTo>
                <a:cubicBezTo>
                  <a:pt x="4580" y="16791"/>
                  <a:pt x="4690" y="16883"/>
                  <a:pt x="4768" y="16916"/>
                </a:cubicBezTo>
                <a:cubicBezTo>
                  <a:pt x="4845" y="16950"/>
                  <a:pt x="4941" y="16996"/>
                  <a:pt x="4981" y="17018"/>
                </a:cubicBezTo>
                <a:cubicBezTo>
                  <a:pt x="5154" y="17115"/>
                  <a:pt x="5381" y="16977"/>
                  <a:pt x="5416" y="16753"/>
                </a:cubicBezTo>
                <a:cubicBezTo>
                  <a:pt x="5427" y="16684"/>
                  <a:pt x="5452" y="16570"/>
                  <a:pt x="5472" y="16500"/>
                </a:cubicBezTo>
                <a:cubicBezTo>
                  <a:pt x="5504" y="16386"/>
                  <a:pt x="5521" y="16373"/>
                  <a:pt x="5619" y="16391"/>
                </a:cubicBezTo>
                <a:cubicBezTo>
                  <a:pt x="5856" y="16436"/>
                  <a:pt x="6175" y="16524"/>
                  <a:pt x="6235" y="16560"/>
                </a:cubicBezTo>
                <a:cubicBezTo>
                  <a:pt x="6270" y="16580"/>
                  <a:pt x="6347" y="16609"/>
                  <a:pt x="6408" y="16623"/>
                </a:cubicBezTo>
                <a:cubicBezTo>
                  <a:pt x="6512" y="16647"/>
                  <a:pt x="6786" y="16731"/>
                  <a:pt x="7103" y="16836"/>
                </a:cubicBezTo>
                <a:cubicBezTo>
                  <a:pt x="7181" y="16862"/>
                  <a:pt x="7344" y="16911"/>
                  <a:pt x="7466" y="16946"/>
                </a:cubicBezTo>
                <a:cubicBezTo>
                  <a:pt x="7942" y="17083"/>
                  <a:pt x="8166" y="17150"/>
                  <a:pt x="8302" y="17196"/>
                </a:cubicBezTo>
                <a:cubicBezTo>
                  <a:pt x="8381" y="17223"/>
                  <a:pt x="8552" y="17274"/>
                  <a:pt x="8682" y="17308"/>
                </a:cubicBezTo>
                <a:cubicBezTo>
                  <a:pt x="8996" y="17391"/>
                  <a:pt x="9098" y="17424"/>
                  <a:pt x="9155" y="17456"/>
                </a:cubicBezTo>
                <a:cubicBezTo>
                  <a:pt x="9181" y="17472"/>
                  <a:pt x="9295" y="17508"/>
                  <a:pt x="9408" y="17540"/>
                </a:cubicBezTo>
                <a:cubicBezTo>
                  <a:pt x="9521" y="17571"/>
                  <a:pt x="9684" y="17621"/>
                  <a:pt x="9771" y="17648"/>
                </a:cubicBezTo>
                <a:cubicBezTo>
                  <a:pt x="9858" y="17676"/>
                  <a:pt x="10021" y="17718"/>
                  <a:pt x="10134" y="17743"/>
                </a:cubicBezTo>
                <a:cubicBezTo>
                  <a:pt x="10247" y="17769"/>
                  <a:pt x="10367" y="17808"/>
                  <a:pt x="10402" y="17830"/>
                </a:cubicBezTo>
                <a:cubicBezTo>
                  <a:pt x="10467" y="17870"/>
                  <a:pt x="10535" y="17889"/>
                  <a:pt x="10892" y="17970"/>
                </a:cubicBezTo>
                <a:cubicBezTo>
                  <a:pt x="11005" y="17996"/>
                  <a:pt x="11125" y="18035"/>
                  <a:pt x="11160" y="18057"/>
                </a:cubicBezTo>
                <a:cubicBezTo>
                  <a:pt x="11194" y="18078"/>
                  <a:pt x="11267" y="18105"/>
                  <a:pt x="11319" y="18117"/>
                </a:cubicBezTo>
                <a:cubicBezTo>
                  <a:pt x="11483" y="18153"/>
                  <a:pt x="11788" y="18242"/>
                  <a:pt x="11886" y="18283"/>
                </a:cubicBezTo>
                <a:cubicBezTo>
                  <a:pt x="11938" y="18305"/>
                  <a:pt x="12101" y="18356"/>
                  <a:pt x="12249" y="18397"/>
                </a:cubicBezTo>
                <a:cubicBezTo>
                  <a:pt x="12397" y="18438"/>
                  <a:pt x="12568" y="18491"/>
                  <a:pt x="12628" y="18513"/>
                </a:cubicBezTo>
                <a:cubicBezTo>
                  <a:pt x="12689" y="18536"/>
                  <a:pt x="12825" y="18577"/>
                  <a:pt x="12929" y="18605"/>
                </a:cubicBezTo>
                <a:cubicBezTo>
                  <a:pt x="13033" y="18633"/>
                  <a:pt x="13175" y="18673"/>
                  <a:pt x="13244" y="18695"/>
                </a:cubicBezTo>
                <a:cubicBezTo>
                  <a:pt x="13314" y="18717"/>
                  <a:pt x="13484" y="18766"/>
                  <a:pt x="13623" y="18805"/>
                </a:cubicBezTo>
                <a:cubicBezTo>
                  <a:pt x="13762" y="18844"/>
                  <a:pt x="13932" y="18896"/>
                  <a:pt x="14002" y="18918"/>
                </a:cubicBezTo>
                <a:cubicBezTo>
                  <a:pt x="14071" y="18941"/>
                  <a:pt x="14235" y="18989"/>
                  <a:pt x="14365" y="19025"/>
                </a:cubicBezTo>
                <a:cubicBezTo>
                  <a:pt x="14495" y="19062"/>
                  <a:pt x="14659" y="19116"/>
                  <a:pt x="14728" y="19145"/>
                </a:cubicBezTo>
                <a:cubicBezTo>
                  <a:pt x="14798" y="19174"/>
                  <a:pt x="14947" y="19219"/>
                  <a:pt x="15060" y="19244"/>
                </a:cubicBezTo>
                <a:cubicBezTo>
                  <a:pt x="15173" y="19268"/>
                  <a:pt x="15293" y="19305"/>
                  <a:pt x="15328" y="19327"/>
                </a:cubicBezTo>
                <a:cubicBezTo>
                  <a:pt x="15393" y="19367"/>
                  <a:pt x="15461" y="19386"/>
                  <a:pt x="15818" y="19467"/>
                </a:cubicBezTo>
                <a:cubicBezTo>
                  <a:pt x="15930" y="19493"/>
                  <a:pt x="16051" y="19532"/>
                  <a:pt x="16085" y="19554"/>
                </a:cubicBezTo>
                <a:cubicBezTo>
                  <a:pt x="16120" y="19575"/>
                  <a:pt x="16206" y="19605"/>
                  <a:pt x="16276" y="19622"/>
                </a:cubicBezTo>
                <a:cubicBezTo>
                  <a:pt x="16345" y="19639"/>
                  <a:pt x="16496" y="19677"/>
                  <a:pt x="16612" y="19705"/>
                </a:cubicBezTo>
                <a:cubicBezTo>
                  <a:pt x="16728" y="19734"/>
                  <a:pt x="16834" y="19773"/>
                  <a:pt x="16847" y="19792"/>
                </a:cubicBezTo>
                <a:cubicBezTo>
                  <a:pt x="16859" y="19811"/>
                  <a:pt x="16909" y="19825"/>
                  <a:pt x="16957" y="19825"/>
                </a:cubicBezTo>
                <a:cubicBezTo>
                  <a:pt x="17005" y="19825"/>
                  <a:pt x="17082" y="19846"/>
                  <a:pt x="17127" y="19870"/>
                </a:cubicBezTo>
                <a:cubicBezTo>
                  <a:pt x="17173" y="19895"/>
                  <a:pt x="17284" y="19936"/>
                  <a:pt x="17374" y="19960"/>
                </a:cubicBezTo>
                <a:cubicBezTo>
                  <a:pt x="17552" y="20008"/>
                  <a:pt x="17967" y="20128"/>
                  <a:pt x="18170" y="20192"/>
                </a:cubicBezTo>
                <a:cubicBezTo>
                  <a:pt x="18240" y="20214"/>
                  <a:pt x="18409" y="20263"/>
                  <a:pt x="18548" y="20302"/>
                </a:cubicBezTo>
                <a:cubicBezTo>
                  <a:pt x="18687" y="20341"/>
                  <a:pt x="18858" y="20393"/>
                  <a:pt x="18928" y="20416"/>
                </a:cubicBezTo>
                <a:cubicBezTo>
                  <a:pt x="18997" y="20438"/>
                  <a:pt x="19147" y="20487"/>
                  <a:pt x="19260" y="20522"/>
                </a:cubicBezTo>
                <a:cubicBezTo>
                  <a:pt x="19584" y="20624"/>
                  <a:pt x="19575" y="20613"/>
                  <a:pt x="19575" y="20939"/>
                </a:cubicBezTo>
                <a:cubicBezTo>
                  <a:pt x="19575" y="21203"/>
                  <a:pt x="19582" y="21234"/>
                  <a:pt x="19671" y="21342"/>
                </a:cubicBezTo>
                <a:cubicBezTo>
                  <a:pt x="19725" y="21407"/>
                  <a:pt x="19794" y="21459"/>
                  <a:pt x="19826" y="21459"/>
                </a:cubicBezTo>
                <a:cubicBezTo>
                  <a:pt x="19857" y="21459"/>
                  <a:pt x="19924" y="21490"/>
                  <a:pt x="19974" y="21527"/>
                </a:cubicBezTo>
                <a:cubicBezTo>
                  <a:pt x="20024" y="21565"/>
                  <a:pt x="20129" y="21596"/>
                  <a:pt x="20208" y="21596"/>
                </a:cubicBezTo>
                <a:cubicBezTo>
                  <a:pt x="20325" y="21596"/>
                  <a:pt x="20368" y="21572"/>
                  <a:pt x="20434" y="21471"/>
                </a:cubicBezTo>
                <a:cubicBezTo>
                  <a:pt x="20510" y="21352"/>
                  <a:pt x="20537" y="21251"/>
                  <a:pt x="20574" y="20937"/>
                </a:cubicBezTo>
                <a:cubicBezTo>
                  <a:pt x="20583" y="20862"/>
                  <a:pt x="20602" y="20760"/>
                  <a:pt x="20617" y="20711"/>
                </a:cubicBezTo>
                <a:cubicBezTo>
                  <a:pt x="20632" y="20661"/>
                  <a:pt x="20653" y="20539"/>
                  <a:pt x="20663" y="20439"/>
                </a:cubicBezTo>
                <a:cubicBezTo>
                  <a:pt x="20674" y="20339"/>
                  <a:pt x="20691" y="20181"/>
                  <a:pt x="20700" y="20087"/>
                </a:cubicBezTo>
                <a:cubicBezTo>
                  <a:pt x="20710" y="19993"/>
                  <a:pt x="20731" y="19904"/>
                  <a:pt x="20747" y="19890"/>
                </a:cubicBezTo>
                <a:cubicBezTo>
                  <a:pt x="20762" y="19877"/>
                  <a:pt x="20775" y="19776"/>
                  <a:pt x="20775" y="19667"/>
                </a:cubicBezTo>
                <a:cubicBezTo>
                  <a:pt x="20775" y="19558"/>
                  <a:pt x="20789" y="19456"/>
                  <a:pt x="20806" y="19440"/>
                </a:cubicBezTo>
                <a:cubicBezTo>
                  <a:pt x="20823" y="19425"/>
                  <a:pt x="20837" y="19343"/>
                  <a:pt x="20837" y="19259"/>
                </a:cubicBezTo>
                <a:cubicBezTo>
                  <a:pt x="20837" y="19174"/>
                  <a:pt x="20852" y="19092"/>
                  <a:pt x="20870" y="19077"/>
                </a:cubicBezTo>
                <a:cubicBezTo>
                  <a:pt x="20887" y="19061"/>
                  <a:pt x="20901" y="18990"/>
                  <a:pt x="20901" y="18918"/>
                </a:cubicBezTo>
                <a:cubicBezTo>
                  <a:pt x="20901" y="18847"/>
                  <a:pt x="20915" y="18776"/>
                  <a:pt x="20932" y="18760"/>
                </a:cubicBezTo>
                <a:cubicBezTo>
                  <a:pt x="20950" y="18745"/>
                  <a:pt x="20964" y="18663"/>
                  <a:pt x="20964" y="18578"/>
                </a:cubicBezTo>
                <a:cubicBezTo>
                  <a:pt x="20964" y="18494"/>
                  <a:pt x="20978" y="18412"/>
                  <a:pt x="20995" y="18397"/>
                </a:cubicBezTo>
                <a:cubicBezTo>
                  <a:pt x="21012" y="18381"/>
                  <a:pt x="21028" y="18299"/>
                  <a:pt x="21028" y="18215"/>
                </a:cubicBezTo>
                <a:cubicBezTo>
                  <a:pt x="21028" y="18131"/>
                  <a:pt x="21040" y="18050"/>
                  <a:pt x="21055" y="18037"/>
                </a:cubicBezTo>
                <a:cubicBezTo>
                  <a:pt x="21071" y="18023"/>
                  <a:pt x="21091" y="17935"/>
                  <a:pt x="21101" y="17842"/>
                </a:cubicBezTo>
                <a:cubicBezTo>
                  <a:pt x="21134" y="17513"/>
                  <a:pt x="21158" y="17353"/>
                  <a:pt x="21186" y="17263"/>
                </a:cubicBezTo>
                <a:cubicBezTo>
                  <a:pt x="21202" y="17213"/>
                  <a:pt x="21222" y="16998"/>
                  <a:pt x="21231" y="16786"/>
                </a:cubicBezTo>
                <a:cubicBezTo>
                  <a:pt x="21259" y="16086"/>
                  <a:pt x="21285" y="15766"/>
                  <a:pt x="21314" y="15723"/>
                </a:cubicBezTo>
                <a:cubicBezTo>
                  <a:pt x="21330" y="15699"/>
                  <a:pt x="21343" y="15592"/>
                  <a:pt x="21343" y="15486"/>
                </a:cubicBezTo>
                <a:cubicBezTo>
                  <a:pt x="21343" y="15380"/>
                  <a:pt x="21357" y="15281"/>
                  <a:pt x="21374" y="15266"/>
                </a:cubicBezTo>
                <a:cubicBezTo>
                  <a:pt x="21392" y="15251"/>
                  <a:pt x="21406" y="15149"/>
                  <a:pt x="21406" y="15039"/>
                </a:cubicBezTo>
                <a:cubicBezTo>
                  <a:pt x="21406" y="14930"/>
                  <a:pt x="21420" y="14828"/>
                  <a:pt x="21437" y="14813"/>
                </a:cubicBezTo>
                <a:cubicBezTo>
                  <a:pt x="21454" y="14797"/>
                  <a:pt x="21470" y="14695"/>
                  <a:pt x="21470" y="14586"/>
                </a:cubicBezTo>
                <a:cubicBezTo>
                  <a:pt x="21470" y="14476"/>
                  <a:pt x="21482" y="14375"/>
                  <a:pt x="21497" y="14361"/>
                </a:cubicBezTo>
                <a:cubicBezTo>
                  <a:pt x="21524" y="14337"/>
                  <a:pt x="21539" y="14228"/>
                  <a:pt x="21583" y="13764"/>
                </a:cubicBezTo>
                <a:cubicBezTo>
                  <a:pt x="21599" y="13597"/>
                  <a:pt x="21591" y="13568"/>
                  <a:pt x="21501" y="13459"/>
                </a:cubicBezTo>
                <a:cubicBezTo>
                  <a:pt x="21416" y="13356"/>
                  <a:pt x="21372" y="13337"/>
                  <a:pt x="21200" y="13337"/>
                </a:cubicBezTo>
                <a:cubicBezTo>
                  <a:pt x="21090" y="13337"/>
                  <a:pt x="20992" y="13320"/>
                  <a:pt x="20982" y="13299"/>
                </a:cubicBezTo>
                <a:cubicBezTo>
                  <a:pt x="20973" y="13277"/>
                  <a:pt x="20904" y="13246"/>
                  <a:pt x="20830" y="13230"/>
                </a:cubicBezTo>
                <a:cubicBezTo>
                  <a:pt x="20404" y="13142"/>
                  <a:pt x="20345" y="13103"/>
                  <a:pt x="20088" y="12745"/>
                </a:cubicBezTo>
                <a:cubicBezTo>
                  <a:pt x="19953" y="12558"/>
                  <a:pt x="19804" y="12369"/>
                  <a:pt x="19756" y="12325"/>
                </a:cubicBezTo>
                <a:cubicBezTo>
                  <a:pt x="19644" y="12223"/>
                  <a:pt x="19198" y="11977"/>
                  <a:pt x="19125" y="11977"/>
                </a:cubicBezTo>
                <a:cubicBezTo>
                  <a:pt x="19065" y="11977"/>
                  <a:pt x="19048" y="11865"/>
                  <a:pt x="19101" y="11818"/>
                </a:cubicBezTo>
                <a:cubicBezTo>
                  <a:pt x="19118" y="11803"/>
                  <a:pt x="19133" y="11699"/>
                  <a:pt x="19133" y="11590"/>
                </a:cubicBezTo>
                <a:cubicBezTo>
                  <a:pt x="19133" y="11481"/>
                  <a:pt x="19147" y="11379"/>
                  <a:pt x="19164" y="11363"/>
                </a:cubicBezTo>
                <a:cubicBezTo>
                  <a:pt x="19182" y="11348"/>
                  <a:pt x="19196" y="11277"/>
                  <a:pt x="19196" y="11205"/>
                </a:cubicBezTo>
                <a:cubicBezTo>
                  <a:pt x="19196" y="11133"/>
                  <a:pt x="19210" y="11062"/>
                  <a:pt x="19227" y="11047"/>
                </a:cubicBezTo>
                <a:cubicBezTo>
                  <a:pt x="19244" y="11031"/>
                  <a:pt x="19260" y="10969"/>
                  <a:pt x="19260" y="10910"/>
                </a:cubicBezTo>
                <a:cubicBezTo>
                  <a:pt x="19260" y="10851"/>
                  <a:pt x="19273" y="10790"/>
                  <a:pt x="19291" y="10775"/>
                </a:cubicBezTo>
                <a:cubicBezTo>
                  <a:pt x="19308" y="10759"/>
                  <a:pt x="19322" y="10696"/>
                  <a:pt x="19322" y="10635"/>
                </a:cubicBezTo>
                <a:cubicBezTo>
                  <a:pt x="19322" y="10574"/>
                  <a:pt x="19335" y="10488"/>
                  <a:pt x="19350" y="10445"/>
                </a:cubicBezTo>
                <a:cubicBezTo>
                  <a:pt x="19400" y="10304"/>
                  <a:pt x="19449" y="10045"/>
                  <a:pt x="19449" y="9923"/>
                </a:cubicBezTo>
                <a:cubicBezTo>
                  <a:pt x="19449" y="9858"/>
                  <a:pt x="19463" y="9792"/>
                  <a:pt x="19480" y="9776"/>
                </a:cubicBezTo>
                <a:cubicBezTo>
                  <a:pt x="19497" y="9761"/>
                  <a:pt x="19511" y="9679"/>
                  <a:pt x="19511" y="9595"/>
                </a:cubicBezTo>
                <a:cubicBezTo>
                  <a:pt x="19511" y="9510"/>
                  <a:pt x="19525" y="9428"/>
                  <a:pt x="19543" y="9413"/>
                </a:cubicBezTo>
                <a:cubicBezTo>
                  <a:pt x="19560" y="9398"/>
                  <a:pt x="19575" y="9248"/>
                  <a:pt x="19575" y="9080"/>
                </a:cubicBezTo>
                <a:cubicBezTo>
                  <a:pt x="19575" y="8911"/>
                  <a:pt x="19588" y="8753"/>
                  <a:pt x="19604" y="8729"/>
                </a:cubicBezTo>
                <a:cubicBezTo>
                  <a:pt x="19620" y="8706"/>
                  <a:pt x="19641" y="8402"/>
                  <a:pt x="19648" y="8053"/>
                </a:cubicBezTo>
                <a:cubicBezTo>
                  <a:pt x="19656" y="7703"/>
                  <a:pt x="19679" y="7305"/>
                  <a:pt x="19699" y="7167"/>
                </a:cubicBezTo>
                <a:cubicBezTo>
                  <a:pt x="19720" y="7030"/>
                  <a:pt x="19744" y="6835"/>
                  <a:pt x="19754" y="6736"/>
                </a:cubicBezTo>
                <a:cubicBezTo>
                  <a:pt x="19763" y="6636"/>
                  <a:pt x="19783" y="6536"/>
                  <a:pt x="19799" y="6512"/>
                </a:cubicBezTo>
                <a:cubicBezTo>
                  <a:pt x="19815" y="6489"/>
                  <a:pt x="19827" y="6361"/>
                  <a:pt x="19827" y="6231"/>
                </a:cubicBezTo>
                <a:cubicBezTo>
                  <a:pt x="19827" y="6100"/>
                  <a:pt x="19842" y="5981"/>
                  <a:pt x="19859" y="5965"/>
                </a:cubicBezTo>
                <a:cubicBezTo>
                  <a:pt x="19901" y="5929"/>
                  <a:pt x="19900" y="5416"/>
                  <a:pt x="19858" y="5304"/>
                </a:cubicBezTo>
                <a:cubicBezTo>
                  <a:pt x="19804" y="5158"/>
                  <a:pt x="19646" y="5068"/>
                  <a:pt x="19500" y="5099"/>
                </a:cubicBezTo>
                <a:cubicBezTo>
                  <a:pt x="19307" y="5139"/>
                  <a:pt x="19295" y="5138"/>
                  <a:pt x="19041" y="5062"/>
                </a:cubicBezTo>
                <a:cubicBezTo>
                  <a:pt x="18708" y="4961"/>
                  <a:pt x="18714" y="4966"/>
                  <a:pt x="18627" y="4710"/>
                </a:cubicBezTo>
                <a:cubicBezTo>
                  <a:pt x="18535" y="4437"/>
                  <a:pt x="18220" y="4030"/>
                  <a:pt x="18037" y="3945"/>
                </a:cubicBezTo>
                <a:cubicBezTo>
                  <a:pt x="17971" y="3914"/>
                  <a:pt x="17903" y="3873"/>
                  <a:pt x="17886" y="3855"/>
                </a:cubicBezTo>
                <a:cubicBezTo>
                  <a:pt x="17853" y="3820"/>
                  <a:pt x="17743" y="3791"/>
                  <a:pt x="17301" y="3700"/>
                </a:cubicBezTo>
                <a:cubicBezTo>
                  <a:pt x="17154" y="3670"/>
                  <a:pt x="17012" y="3633"/>
                  <a:pt x="16986" y="3618"/>
                </a:cubicBezTo>
                <a:cubicBezTo>
                  <a:pt x="16960" y="3603"/>
                  <a:pt x="16796" y="3560"/>
                  <a:pt x="16623" y="3522"/>
                </a:cubicBezTo>
                <a:cubicBezTo>
                  <a:pt x="16165" y="3420"/>
                  <a:pt x="16140" y="3413"/>
                  <a:pt x="15880" y="3335"/>
                </a:cubicBezTo>
                <a:cubicBezTo>
                  <a:pt x="15586" y="3246"/>
                  <a:pt x="15365" y="3191"/>
                  <a:pt x="15060" y="3130"/>
                </a:cubicBezTo>
                <a:cubicBezTo>
                  <a:pt x="14930" y="3104"/>
                  <a:pt x="14802" y="3069"/>
                  <a:pt x="14776" y="3053"/>
                </a:cubicBezTo>
                <a:cubicBezTo>
                  <a:pt x="14727" y="3024"/>
                  <a:pt x="14635" y="3000"/>
                  <a:pt x="14112" y="2883"/>
                </a:cubicBezTo>
                <a:cubicBezTo>
                  <a:pt x="13947" y="2846"/>
                  <a:pt x="13742" y="2795"/>
                  <a:pt x="13655" y="2766"/>
                </a:cubicBezTo>
                <a:cubicBezTo>
                  <a:pt x="13568" y="2738"/>
                  <a:pt x="13383" y="2689"/>
                  <a:pt x="13244" y="2658"/>
                </a:cubicBezTo>
                <a:cubicBezTo>
                  <a:pt x="13105" y="2627"/>
                  <a:pt x="12970" y="2588"/>
                  <a:pt x="12944" y="2573"/>
                </a:cubicBezTo>
                <a:cubicBezTo>
                  <a:pt x="12895" y="2544"/>
                  <a:pt x="12849" y="2533"/>
                  <a:pt x="12408" y="2450"/>
                </a:cubicBezTo>
                <a:cubicBezTo>
                  <a:pt x="12260" y="2422"/>
                  <a:pt x="12111" y="2382"/>
                  <a:pt x="12076" y="2360"/>
                </a:cubicBezTo>
                <a:cubicBezTo>
                  <a:pt x="12041" y="2338"/>
                  <a:pt x="11949" y="2308"/>
                  <a:pt x="11871" y="2293"/>
                </a:cubicBezTo>
                <a:cubicBezTo>
                  <a:pt x="11646" y="2251"/>
                  <a:pt x="11259" y="2149"/>
                  <a:pt x="11207" y="2120"/>
                </a:cubicBezTo>
                <a:cubicBezTo>
                  <a:pt x="11181" y="2105"/>
                  <a:pt x="11096" y="2080"/>
                  <a:pt x="11018" y="2065"/>
                </a:cubicBezTo>
                <a:cubicBezTo>
                  <a:pt x="10593" y="1979"/>
                  <a:pt x="9927" y="1815"/>
                  <a:pt x="9613" y="1719"/>
                </a:cubicBezTo>
                <a:cubicBezTo>
                  <a:pt x="9526" y="1693"/>
                  <a:pt x="9328" y="1643"/>
                  <a:pt x="9171" y="1608"/>
                </a:cubicBezTo>
                <a:cubicBezTo>
                  <a:pt x="9015" y="1573"/>
                  <a:pt x="8816" y="1523"/>
                  <a:pt x="8729" y="1496"/>
                </a:cubicBezTo>
                <a:cubicBezTo>
                  <a:pt x="8642" y="1469"/>
                  <a:pt x="8472" y="1427"/>
                  <a:pt x="8350" y="1403"/>
                </a:cubicBezTo>
                <a:cubicBezTo>
                  <a:pt x="8228" y="1378"/>
                  <a:pt x="8108" y="1345"/>
                  <a:pt x="8082" y="1329"/>
                </a:cubicBezTo>
                <a:cubicBezTo>
                  <a:pt x="8033" y="1300"/>
                  <a:pt x="7911" y="1268"/>
                  <a:pt x="7451" y="1164"/>
                </a:cubicBezTo>
                <a:cubicBezTo>
                  <a:pt x="7303" y="1131"/>
                  <a:pt x="7160" y="1091"/>
                  <a:pt x="7134" y="1076"/>
                </a:cubicBezTo>
                <a:cubicBezTo>
                  <a:pt x="7075" y="1042"/>
                  <a:pt x="6933" y="1005"/>
                  <a:pt x="6630" y="948"/>
                </a:cubicBezTo>
                <a:cubicBezTo>
                  <a:pt x="6499" y="923"/>
                  <a:pt x="6364" y="884"/>
                  <a:pt x="6329" y="861"/>
                </a:cubicBezTo>
                <a:cubicBezTo>
                  <a:pt x="6294" y="838"/>
                  <a:pt x="6209" y="811"/>
                  <a:pt x="6140" y="799"/>
                </a:cubicBezTo>
                <a:cubicBezTo>
                  <a:pt x="5854" y="751"/>
                  <a:pt x="5504" y="667"/>
                  <a:pt x="5445" y="633"/>
                </a:cubicBezTo>
                <a:cubicBezTo>
                  <a:pt x="5410" y="612"/>
                  <a:pt x="5325" y="583"/>
                  <a:pt x="5256" y="568"/>
                </a:cubicBezTo>
                <a:cubicBezTo>
                  <a:pt x="5087" y="529"/>
                  <a:pt x="4654" y="421"/>
                  <a:pt x="4324" y="334"/>
                </a:cubicBezTo>
                <a:cubicBezTo>
                  <a:pt x="3891" y="220"/>
                  <a:pt x="3753" y="186"/>
                  <a:pt x="3519" y="134"/>
                </a:cubicBezTo>
                <a:cubicBezTo>
                  <a:pt x="3398" y="107"/>
                  <a:pt x="3255" y="64"/>
                  <a:pt x="3201" y="41"/>
                </a:cubicBezTo>
                <a:cubicBezTo>
                  <a:pt x="3126" y="8"/>
                  <a:pt x="2942" y="-4"/>
                  <a:pt x="2758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7" name="Lesson Activity 3: March of the kings Play Along"/>
          <p:cNvSpPr txBox="1">
            <a:spLocks noGrp="1"/>
          </p:cNvSpPr>
          <p:nvPr>
            <p:ph type="title" idx="4294967295"/>
          </p:nvPr>
        </p:nvSpPr>
        <p:spPr>
          <a:xfrm>
            <a:off x="869824" y="269249"/>
            <a:ext cx="10452353" cy="70863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00735">
              <a:spcBef>
                <a:spcPts val="3700"/>
              </a:spcBef>
              <a:defRPr sz="9700">
                <a:solidFill>
                  <a:schemeClr val="accent4">
                    <a:hueOff val="414058"/>
                    <a:satOff val="2144"/>
                    <a:lumOff val="10379"/>
                  </a:schemeClr>
                </a:solidFill>
              </a:defRPr>
            </a:lvl1pPr>
          </a:lstStyle>
          <a:p>
            <a:pPr algn="ctr"/>
            <a:r>
              <a:rPr sz="3600"/>
              <a:t>Lesson Activity 3: March of the kings Play Along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March of the Kings Sheet Music (dragged).pdf" descr="March of the Kings Sheet Music (dragged)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851" y="1051997"/>
            <a:ext cx="10452353" cy="114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March of the Kings Sheet Music (dragged).pdf" descr="March of the Kings Sheet Music (dragged)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851" y="2197396"/>
            <a:ext cx="10452353" cy="114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March of the Kings Sheet Music (dragged).pdf" descr="March of the Kings Sheet Music (dragged)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851" y="3346458"/>
            <a:ext cx="10452353" cy="114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March of the Kings Sheet Music (dragged).pdf" descr="March of the Kings Sheet Music (dragged)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851" y="4488196"/>
            <a:ext cx="10452353" cy="114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March of the Kings Sheet Music (dragged).pdf" descr="March of the Kings Sheet Music (dragged)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851" y="5628219"/>
            <a:ext cx="10452353" cy="1148632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Lesson Activity 3: March of the kings Play Along"/>
          <p:cNvSpPr txBox="1">
            <a:spLocks noGrp="1"/>
          </p:cNvSpPr>
          <p:nvPr>
            <p:ph type="title" idx="4294967295"/>
          </p:nvPr>
        </p:nvSpPr>
        <p:spPr>
          <a:xfrm>
            <a:off x="869824" y="343363"/>
            <a:ext cx="10452353" cy="70863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00735">
              <a:spcBef>
                <a:spcPts val="3700"/>
              </a:spcBef>
              <a:defRPr sz="9700">
                <a:solidFill>
                  <a:schemeClr val="accent4">
                    <a:hueOff val="414058"/>
                    <a:satOff val="2144"/>
                    <a:lumOff val="10379"/>
                  </a:schemeClr>
                </a:solidFill>
              </a:defRPr>
            </a:lvl1pPr>
          </a:lstStyle>
          <a:p>
            <a:pPr algn="ctr"/>
            <a:r>
              <a:rPr sz="3600"/>
              <a:t>Lesson Activity 3: March of the kings Play Along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Farandole March of the King Solfege (dragged).pdf" descr="Farandole March of the King Solfege (dragged)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32" y="107517"/>
            <a:ext cx="3886201" cy="502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Farandole March of the King Solfege (dragged).pdf" descr="Farandole March of the King Solfege (dragged)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227" y="3400386"/>
            <a:ext cx="3886201" cy="502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Farandole March of the King Solfege (dragged).pdf" descr="Farandole March of the King Solfege (dragged)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569" y="107517"/>
            <a:ext cx="3886201" cy="502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Farandole March of the King Solfege (dragged).pdf" descr="Farandole March of the King Solfege (dragged)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846" y="3400386"/>
            <a:ext cx="3886201" cy="50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Farandole Title Cards.001.png" descr="Farandole Title Cards.0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4988" y="1116766"/>
            <a:ext cx="4743021" cy="5382394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Rhythm (Unpitched)…"/>
          <p:cNvSpPr txBox="1"/>
          <p:nvPr/>
        </p:nvSpPr>
        <p:spPr>
          <a:xfrm>
            <a:off x="6574550" y="1116766"/>
            <a:ext cx="5116707" cy="5382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pPr marL="0" marR="0" lvl="0" indent="0" algn="l" defTabSz="367347" rtl="0" eaLnBrk="1" fontAlgn="auto" latinLnBrk="0" hangingPunct="0">
              <a:lnSpc>
                <a:spcPct val="8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Rhythm (Unpitched)</a:t>
            </a:r>
          </a:p>
          <a:p>
            <a:pPr marL="0" marR="0" lvl="0" indent="0" algn="l" defTabSz="367347" rtl="0" eaLnBrk="1" fontAlgn="auto" latinLnBrk="0" hangingPunct="0">
              <a:lnSpc>
                <a:spcPct val="8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Two parts</a:t>
            </a:r>
          </a:p>
          <a:p>
            <a:pPr marL="0" marR="0" lvl="0" indent="0" algn="l" defTabSz="367347" rtl="0" eaLnBrk="1" fontAlgn="auto" latinLnBrk="0" hangingPunct="0">
              <a:lnSpc>
                <a:spcPct val="8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Quarter Note</a:t>
            </a:r>
          </a:p>
          <a:p>
            <a:pPr marL="0" marR="0" lvl="0" indent="0" algn="l" defTabSz="367347" rtl="0" eaLnBrk="1" fontAlgn="auto" latinLnBrk="0" hangingPunct="0">
              <a:lnSpc>
                <a:spcPct val="8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Quarter Rest</a:t>
            </a:r>
          </a:p>
          <a:p>
            <a:pPr marL="0" marR="0" lvl="0" indent="0" algn="l" defTabSz="367347" rtl="0" eaLnBrk="1" fontAlgn="auto" latinLnBrk="0" hangingPunct="0">
              <a:lnSpc>
                <a:spcPct val="8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Half Rest</a:t>
            </a:r>
          </a:p>
          <a:p>
            <a:pPr marL="0" marR="0" lvl="0" indent="0" algn="l" defTabSz="367347" rtl="0" eaLnBrk="1" fontAlgn="auto" latinLnBrk="0" hangingPunct="0">
              <a:lnSpc>
                <a:spcPct val="8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Eighth Notes</a:t>
            </a:r>
          </a:p>
          <a:p>
            <a:pPr marL="0" marR="0" lvl="0" indent="0" algn="l" defTabSz="367347" rtl="0" eaLnBrk="1" fontAlgn="auto" latinLnBrk="0" hangingPunct="0">
              <a:lnSpc>
                <a:spcPct val="8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Sixteenth Notes</a:t>
            </a:r>
            <a:endParaRPr kumimoji="0" sz="4450" b="0" i="0" u="none" strike="noStrike" kern="0" cap="none" spc="0" normalizeH="0" baseline="0" noProof="0">
              <a:ln>
                <a:noFill/>
              </a:ln>
              <a:solidFill>
                <a:srgbClr val="FDCB56">
                  <a:hueOff val="414058"/>
                  <a:satOff val="2144"/>
                  <a:lumOff val="10379"/>
                </a:srgbClr>
              </a:solidFill>
              <a:effectLst/>
              <a:uLnTx/>
              <a:uFillTx/>
              <a:latin typeface="DIN Condensed Bold"/>
              <a:sym typeface="DIN Condensed Bold"/>
            </a:endParaRPr>
          </a:p>
        </p:txBody>
      </p:sp>
      <p:sp>
        <p:nvSpPr>
          <p:cNvPr id="333" name="Lesson Activity 3: Dance Theme Play Along"/>
          <p:cNvSpPr txBox="1">
            <a:spLocks noGrp="1"/>
          </p:cNvSpPr>
          <p:nvPr>
            <p:ph type="title" idx="4294967295"/>
          </p:nvPr>
        </p:nvSpPr>
        <p:spPr>
          <a:xfrm>
            <a:off x="408799" y="321120"/>
            <a:ext cx="11394426" cy="7086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0">
                <a:solidFill>
                  <a:schemeClr val="accent4">
                    <a:hueOff val="414058"/>
                    <a:satOff val="2144"/>
                    <a:lumOff val="10379"/>
                  </a:schemeClr>
                </a:solidFill>
              </a:defRPr>
            </a:lvl1pPr>
          </a:lstStyle>
          <a:p>
            <a:pPr algn="ctr"/>
            <a:r>
              <a:rPr sz="4400"/>
              <a:t>Lesson Activity 3: Dance Theme Play Along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Histor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History</a:t>
            </a:r>
          </a:p>
        </p:txBody>
      </p:sp>
      <p:sp>
        <p:nvSpPr>
          <p:cNvPr id="192" name="Georges Bizet 1833-1875"/>
          <p:cNvSpPr txBox="1">
            <a:spLocks noGrp="1"/>
          </p:cNvSpPr>
          <p:nvPr>
            <p:ph type="title"/>
          </p:nvPr>
        </p:nvSpPr>
        <p:spPr>
          <a:xfrm>
            <a:off x="381000" y="774700"/>
            <a:ext cx="5905500" cy="508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85165">
              <a:spcBef>
                <a:spcPts val="3200"/>
              </a:spcBef>
              <a:defRPr sz="7221"/>
            </a:lvl1pPr>
          </a:lstStyle>
          <a:p>
            <a:r>
              <a:t>Georges Bizet 1833-1875</a:t>
            </a:r>
          </a:p>
        </p:txBody>
      </p:sp>
      <p:sp>
        <p:nvSpPr>
          <p:cNvPr id="193" name="Romantic Era: Emotional expression, Programmatic (stories and scenes)   Nationalism (Folk melodies, national themes)…"/>
          <p:cNvSpPr txBox="1">
            <a:spLocks noGrp="1"/>
          </p:cNvSpPr>
          <p:nvPr>
            <p:ph type="body" sz="half" idx="1"/>
          </p:nvPr>
        </p:nvSpPr>
        <p:spPr>
          <a:xfrm>
            <a:off x="381000" y="2346960"/>
            <a:ext cx="6731000" cy="417477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>
              <a:defRPr sz="4600">
                <a:solidFill>
                  <a:srgbClr val="FFFFFF"/>
                </a:solidFill>
              </a:defRPr>
            </a:pPr>
            <a:r>
              <a:t>Romantic Era: Emotional expression,</a:t>
            </a:r>
            <a:r>
              <a:rPr lang="en-US"/>
              <a:t>  </a:t>
            </a:r>
            <a:r>
              <a:t>Programmatic (stories and scenes)</a:t>
            </a:r>
            <a:r>
              <a:rPr lang="en-US"/>
              <a:t>          </a:t>
            </a:r>
            <a:r>
              <a:t>Nationalism (Folk melodies, national themes)</a:t>
            </a:r>
          </a:p>
          <a:p>
            <a:pPr>
              <a:defRPr sz="4600">
                <a:solidFill>
                  <a:srgbClr val="FFFFFF"/>
                </a:solidFill>
              </a:defRPr>
            </a:pPr>
            <a:r>
              <a:t>“Farandole” was originally created as background music for a play called </a:t>
            </a:r>
            <a:r>
              <a:rPr err="1"/>
              <a:t>L’Arlesienne</a:t>
            </a:r>
            <a:r>
              <a:t> which was a flop. Bizet rearranged the music for a concert orchestra and it was a hit!</a:t>
            </a:r>
          </a:p>
          <a:p>
            <a:pPr>
              <a:defRPr sz="4600">
                <a:solidFill>
                  <a:srgbClr val="FFFFFF"/>
                </a:solidFill>
              </a:defRPr>
            </a:pPr>
            <a:r>
              <a:t>The music switches between two different  melodies</a:t>
            </a:r>
            <a:r>
              <a:rPr lang="en-US"/>
              <a:t>.</a:t>
            </a:r>
            <a:endParaRPr/>
          </a:p>
        </p:txBody>
      </p:sp>
      <p:pic>
        <p:nvPicPr>
          <p:cNvPr id="194" name="Georges_bizet.jpg" descr="Georges_bize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196" y="-1"/>
            <a:ext cx="4967008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Lesson Activity 3: Dance Theme Play Along"/>
          <p:cNvSpPr txBox="1">
            <a:spLocks noGrp="1"/>
          </p:cNvSpPr>
          <p:nvPr>
            <p:ph type="title" idx="4294967295"/>
          </p:nvPr>
        </p:nvSpPr>
        <p:spPr>
          <a:xfrm>
            <a:off x="408799" y="321120"/>
            <a:ext cx="11368050" cy="70863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000">
                <a:solidFill>
                  <a:schemeClr val="accent4">
                    <a:hueOff val="414058"/>
                    <a:satOff val="2144"/>
                    <a:lumOff val="10379"/>
                  </a:schemeClr>
                </a:solidFill>
              </a:defRPr>
            </a:lvl1pPr>
          </a:lstStyle>
          <a:p>
            <a:pPr algn="ctr"/>
            <a:r>
              <a:rPr sz="3600"/>
              <a:t>Lesson Activity 3: Dance Theme Play Along</a:t>
            </a:r>
          </a:p>
        </p:txBody>
      </p:sp>
      <p:pic>
        <p:nvPicPr>
          <p:cNvPr id="336" name="Farandole Dance Rhythm Sheet Music (dragged).pdf" descr="Farandole Dance Rhythm Sheet Music (dragged)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963" y="950919"/>
            <a:ext cx="11368050" cy="5544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Lesson Activity 3: Dance Theme Play Along"/>
          <p:cNvSpPr txBox="1">
            <a:spLocks noGrp="1"/>
          </p:cNvSpPr>
          <p:nvPr>
            <p:ph type="title" idx="4294967295"/>
          </p:nvPr>
        </p:nvSpPr>
        <p:spPr>
          <a:xfrm>
            <a:off x="408799" y="321120"/>
            <a:ext cx="11368050" cy="7086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0">
                <a:solidFill>
                  <a:schemeClr val="accent4">
                    <a:hueOff val="414058"/>
                    <a:satOff val="2144"/>
                    <a:lumOff val="10379"/>
                  </a:schemeClr>
                </a:solidFill>
              </a:defRPr>
            </a:lvl1pPr>
          </a:lstStyle>
          <a:p>
            <a:pPr algn="ctr"/>
            <a:r>
              <a:rPr sz="3600"/>
              <a:t>Lesson Activity 3: Dance Theme Play Along</a:t>
            </a:r>
          </a:p>
        </p:txBody>
      </p:sp>
      <p:pic>
        <p:nvPicPr>
          <p:cNvPr id="339" name="Farandole Dance Rhythm Sheet Music (dragged).pdf" descr="Farandole Dance Rhythm Sheet Music (dragged)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962" y="1365298"/>
            <a:ext cx="11368051" cy="4606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Lesson Activity 3: Dance Theme Play Along"/>
          <p:cNvSpPr txBox="1">
            <a:spLocks noGrp="1"/>
          </p:cNvSpPr>
          <p:nvPr>
            <p:ph type="title" idx="4294967295"/>
          </p:nvPr>
        </p:nvSpPr>
        <p:spPr>
          <a:xfrm>
            <a:off x="519075" y="321120"/>
            <a:ext cx="11189522" cy="7086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0">
                <a:solidFill>
                  <a:schemeClr val="accent4">
                    <a:hueOff val="414058"/>
                    <a:satOff val="2144"/>
                    <a:lumOff val="10379"/>
                  </a:schemeClr>
                </a:solidFill>
              </a:defRPr>
            </a:lvl1pPr>
          </a:lstStyle>
          <a:p>
            <a:pPr algn="ctr"/>
            <a:r>
              <a:rPr sz="3600"/>
              <a:t>Lesson Activity 3: Dance Theme Play Along</a:t>
            </a:r>
          </a:p>
        </p:txBody>
      </p:sp>
      <p:sp>
        <p:nvSpPr>
          <p:cNvPr id="342" name="Part 1"/>
          <p:cNvSpPr/>
          <p:nvPr/>
        </p:nvSpPr>
        <p:spPr>
          <a:xfrm>
            <a:off x="519075" y="1310545"/>
            <a:ext cx="5356593" cy="5086524"/>
          </a:xfrm>
          <a:prstGeom prst="rect">
            <a:avLst/>
          </a:prstGeom>
          <a:solidFill>
            <a:srgbClr val="9089B9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/>
          <a:lstStyle/>
          <a:p>
            <a:pPr marL="0" marR="0" lvl="0" indent="0" algn="ctr" defTabSz="4127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kumimoji="0" sz="2000" b="0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N Condensed Bold"/>
              <a:sym typeface="DIN Condensed Bold"/>
            </a:endParaRPr>
          </a:p>
          <a:p>
            <a:pPr marL="0" marR="0" lvl="0" indent="0" algn="ctr" defTabSz="4127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50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Condensed Bold"/>
                <a:sym typeface="DIN Condensed Bold"/>
              </a:rPr>
              <a:t>Part 1</a:t>
            </a:r>
          </a:p>
        </p:txBody>
      </p:sp>
      <p:sp>
        <p:nvSpPr>
          <p:cNvPr id="343" name="Part 2"/>
          <p:cNvSpPr/>
          <p:nvPr/>
        </p:nvSpPr>
        <p:spPr>
          <a:xfrm>
            <a:off x="6352005" y="1310545"/>
            <a:ext cx="5356593" cy="5086524"/>
          </a:xfrm>
          <a:prstGeom prst="rect">
            <a:avLst/>
          </a:prstGeom>
          <a:solidFill>
            <a:srgbClr val="A5CF8F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/>
          <a:lstStyle/>
          <a:p>
            <a:pPr marL="0" marR="0" lvl="0" indent="0" algn="ctr" defTabSz="4127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kumimoji="0" sz="2000" b="0" i="0" u="none" strike="noStrike" kern="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N Condensed Bold"/>
              <a:sym typeface="DIN Condensed Bold"/>
            </a:endParaRPr>
          </a:p>
          <a:p>
            <a:pPr marL="0" marR="0" lvl="0" indent="0" algn="ctr" defTabSz="4127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50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Condensed Bold"/>
                <a:sym typeface="DIN Condensed Bold"/>
              </a:rPr>
              <a:t>Part 2</a:t>
            </a:r>
          </a:p>
        </p:txBody>
      </p:sp>
      <p:pic>
        <p:nvPicPr>
          <p:cNvPr id="344" name="61sIowG9i-L._AC_SL1500_.jpg" descr="61sIowG9i-L._AC_SL1500_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93717" y="2151474"/>
            <a:ext cx="1630562" cy="1679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9" extrusionOk="0">
                <a:moveTo>
                  <a:pt x="4427" y="0"/>
                </a:moveTo>
                <a:cubicBezTo>
                  <a:pt x="4399" y="0"/>
                  <a:pt x="4297" y="38"/>
                  <a:pt x="4198" y="87"/>
                </a:cubicBezTo>
                <a:cubicBezTo>
                  <a:pt x="4012" y="177"/>
                  <a:pt x="3845" y="319"/>
                  <a:pt x="3838" y="392"/>
                </a:cubicBezTo>
                <a:cubicBezTo>
                  <a:pt x="3828" y="489"/>
                  <a:pt x="3841" y="548"/>
                  <a:pt x="3883" y="591"/>
                </a:cubicBezTo>
                <a:cubicBezTo>
                  <a:pt x="3907" y="616"/>
                  <a:pt x="3956" y="687"/>
                  <a:pt x="3993" y="749"/>
                </a:cubicBezTo>
                <a:cubicBezTo>
                  <a:pt x="4030" y="811"/>
                  <a:pt x="4076" y="870"/>
                  <a:pt x="4093" y="879"/>
                </a:cubicBezTo>
                <a:cubicBezTo>
                  <a:pt x="4110" y="888"/>
                  <a:pt x="4122" y="908"/>
                  <a:pt x="4122" y="922"/>
                </a:cubicBezTo>
                <a:cubicBezTo>
                  <a:pt x="4122" y="937"/>
                  <a:pt x="4151" y="978"/>
                  <a:pt x="4188" y="1012"/>
                </a:cubicBezTo>
                <a:cubicBezTo>
                  <a:pt x="4224" y="1045"/>
                  <a:pt x="4253" y="1083"/>
                  <a:pt x="4253" y="1096"/>
                </a:cubicBezTo>
                <a:cubicBezTo>
                  <a:pt x="4253" y="1109"/>
                  <a:pt x="4271" y="1139"/>
                  <a:pt x="4293" y="1162"/>
                </a:cubicBezTo>
                <a:cubicBezTo>
                  <a:pt x="4314" y="1185"/>
                  <a:pt x="4384" y="1275"/>
                  <a:pt x="4445" y="1363"/>
                </a:cubicBezTo>
                <a:cubicBezTo>
                  <a:pt x="4506" y="1451"/>
                  <a:pt x="4573" y="1536"/>
                  <a:pt x="4592" y="1552"/>
                </a:cubicBezTo>
                <a:cubicBezTo>
                  <a:pt x="4612" y="1568"/>
                  <a:pt x="4627" y="1592"/>
                  <a:pt x="4627" y="1608"/>
                </a:cubicBezTo>
                <a:cubicBezTo>
                  <a:pt x="4627" y="1624"/>
                  <a:pt x="4635" y="1639"/>
                  <a:pt x="4645" y="1639"/>
                </a:cubicBezTo>
                <a:cubicBezTo>
                  <a:pt x="4655" y="1639"/>
                  <a:pt x="4685" y="1676"/>
                  <a:pt x="4711" y="1720"/>
                </a:cubicBezTo>
                <a:cubicBezTo>
                  <a:pt x="4736" y="1765"/>
                  <a:pt x="4778" y="1818"/>
                  <a:pt x="4803" y="1840"/>
                </a:cubicBezTo>
                <a:cubicBezTo>
                  <a:pt x="4827" y="1862"/>
                  <a:pt x="4847" y="1889"/>
                  <a:pt x="4847" y="1904"/>
                </a:cubicBezTo>
                <a:cubicBezTo>
                  <a:pt x="4847" y="1918"/>
                  <a:pt x="4862" y="1944"/>
                  <a:pt x="4881" y="1960"/>
                </a:cubicBezTo>
                <a:cubicBezTo>
                  <a:pt x="4901" y="1975"/>
                  <a:pt x="4943" y="2028"/>
                  <a:pt x="4973" y="2074"/>
                </a:cubicBezTo>
                <a:cubicBezTo>
                  <a:pt x="5004" y="2121"/>
                  <a:pt x="5039" y="2170"/>
                  <a:pt x="5052" y="2184"/>
                </a:cubicBezTo>
                <a:cubicBezTo>
                  <a:pt x="5066" y="2197"/>
                  <a:pt x="5092" y="2229"/>
                  <a:pt x="5110" y="2255"/>
                </a:cubicBezTo>
                <a:cubicBezTo>
                  <a:pt x="5128" y="2281"/>
                  <a:pt x="5187" y="2360"/>
                  <a:pt x="5242" y="2431"/>
                </a:cubicBezTo>
                <a:cubicBezTo>
                  <a:pt x="5296" y="2502"/>
                  <a:pt x="5349" y="2578"/>
                  <a:pt x="5363" y="2599"/>
                </a:cubicBezTo>
                <a:cubicBezTo>
                  <a:pt x="5376" y="2621"/>
                  <a:pt x="5406" y="2657"/>
                  <a:pt x="5428" y="2681"/>
                </a:cubicBezTo>
                <a:cubicBezTo>
                  <a:pt x="5450" y="2704"/>
                  <a:pt x="5478" y="2743"/>
                  <a:pt x="5491" y="2765"/>
                </a:cubicBezTo>
                <a:cubicBezTo>
                  <a:pt x="5504" y="2787"/>
                  <a:pt x="5561" y="2861"/>
                  <a:pt x="5618" y="2930"/>
                </a:cubicBezTo>
                <a:cubicBezTo>
                  <a:pt x="5674" y="3000"/>
                  <a:pt x="5731" y="3082"/>
                  <a:pt x="5746" y="3109"/>
                </a:cubicBezTo>
                <a:cubicBezTo>
                  <a:pt x="5761" y="3136"/>
                  <a:pt x="5797" y="3181"/>
                  <a:pt x="5825" y="3211"/>
                </a:cubicBezTo>
                <a:cubicBezTo>
                  <a:pt x="5854" y="3241"/>
                  <a:pt x="5884" y="3282"/>
                  <a:pt x="5891" y="3303"/>
                </a:cubicBezTo>
                <a:cubicBezTo>
                  <a:pt x="5898" y="3323"/>
                  <a:pt x="5909" y="3341"/>
                  <a:pt x="5920" y="3341"/>
                </a:cubicBezTo>
                <a:cubicBezTo>
                  <a:pt x="5930" y="3341"/>
                  <a:pt x="5947" y="3359"/>
                  <a:pt x="5954" y="3382"/>
                </a:cubicBezTo>
                <a:cubicBezTo>
                  <a:pt x="5961" y="3404"/>
                  <a:pt x="6002" y="3459"/>
                  <a:pt x="6043" y="3504"/>
                </a:cubicBezTo>
                <a:cubicBezTo>
                  <a:pt x="6085" y="3548"/>
                  <a:pt x="6123" y="3601"/>
                  <a:pt x="6130" y="3621"/>
                </a:cubicBezTo>
                <a:cubicBezTo>
                  <a:pt x="6137" y="3642"/>
                  <a:pt x="6153" y="3659"/>
                  <a:pt x="6164" y="3659"/>
                </a:cubicBezTo>
                <a:cubicBezTo>
                  <a:pt x="6176" y="3659"/>
                  <a:pt x="6185" y="3672"/>
                  <a:pt x="6185" y="3690"/>
                </a:cubicBezTo>
                <a:cubicBezTo>
                  <a:pt x="6185" y="3707"/>
                  <a:pt x="6192" y="3723"/>
                  <a:pt x="6201" y="3723"/>
                </a:cubicBezTo>
                <a:cubicBezTo>
                  <a:pt x="6210" y="3723"/>
                  <a:pt x="6226" y="3742"/>
                  <a:pt x="6238" y="3764"/>
                </a:cubicBezTo>
                <a:cubicBezTo>
                  <a:pt x="6272" y="3827"/>
                  <a:pt x="6371" y="3963"/>
                  <a:pt x="6422" y="4019"/>
                </a:cubicBezTo>
                <a:cubicBezTo>
                  <a:pt x="6447" y="4047"/>
                  <a:pt x="6469" y="4078"/>
                  <a:pt x="6469" y="4087"/>
                </a:cubicBezTo>
                <a:cubicBezTo>
                  <a:pt x="6469" y="4097"/>
                  <a:pt x="6494" y="4127"/>
                  <a:pt x="6524" y="4156"/>
                </a:cubicBezTo>
                <a:cubicBezTo>
                  <a:pt x="6555" y="4185"/>
                  <a:pt x="6580" y="4220"/>
                  <a:pt x="6580" y="4230"/>
                </a:cubicBezTo>
                <a:cubicBezTo>
                  <a:pt x="6580" y="4240"/>
                  <a:pt x="6599" y="4266"/>
                  <a:pt x="6624" y="4289"/>
                </a:cubicBezTo>
                <a:cubicBezTo>
                  <a:pt x="6650" y="4311"/>
                  <a:pt x="6687" y="4358"/>
                  <a:pt x="6706" y="4393"/>
                </a:cubicBezTo>
                <a:cubicBezTo>
                  <a:pt x="6724" y="4428"/>
                  <a:pt x="6757" y="4474"/>
                  <a:pt x="6779" y="4493"/>
                </a:cubicBezTo>
                <a:cubicBezTo>
                  <a:pt x="6802" y="4511"/>
                  <a:pt x="6819" y="4535"/>
                  <a:pt x="6819" y="4546"/>
                </a:cubicBezTo>
                <a:cubicBezTo>
                  <a:pt x="6819" y="4558"/>
                  <a:pt x="6849" y="4597"/>
                  <a:pt x="6885" y="4633"/>
                </a:cubicBezTo>
                <a:cubicBezTo>
                  <a:pt x="6920" y="4669"/>
                  <a:pt x="6965" y="4724"/>
                  <a:pt x="6984" y="4758"/>
                </a:cubicBezTo>
                <a:cubicBezTo>
                  <a:pt x="7023" y="4823"/>
                  <a:pt x="7053" y="4865"/>
                  <a:pt x="7242" y="5109"/>
                </a:cubicBezTo>
                <a:cubicBezTo>
                  <a:pt x="7311" y="5198"/>
                  <a:pt x="7368" y="5280"/>
                  <a:pt x="7368" y="5290"/>
                </a:cubicBezTo>
                <a:cubicBezTo>
                  <a:pt x="7368" y="5301"/>
                  <a:pt x="7389" y="5322"/>
                  <a:pt x="7413" y="5339"/>
                </a:cubicBezTo>
                <a:cubicBezTo>
                  <a:pt x="7437" y="5355"/>
                  <a:pt x="7455" y="5382"/>
                  <a:pt x="7455" y="5395"/>
                </a:cubicBezTo>
                <a:cubicBezTo>
                  <a:pt x="7455" y="5407"/>
                  <a:pt x="7492" y="5454"/>
                  <a:pt x="7534" y="5499"/>
                </a:cubicBezTo>
                <a:cubicBezTo>
                  <a:pt x="7576" y="5544"/>
                  <a:pt x="7610" y="5587"/>
                  <a:pt x="7610" y="5596"/>
                </a:cubicBezTo>
                <a:cubicBezTo>
                  <a:pt x="7610" y="5604"/>
                  <a:pt x="7633" y="5636"/>
                  <a:pt x="7663" y="5667"/>
                </a:cubicBezTo>
                <a:cubicBezTo>
                  <a:pt x="7692" y="5698"/>
                  <a:pt x="7733" y="5755"/>
                  <a:pt x="7752" y="5795"/>
                </a:cubicBezTo>
                <a:cubicBezTo>
                  <a:pt x="7771" y="5834"/>
                  <a:pt x="7805" y="5885"/>
                  <a:pt x="7826" y="5907"/>
                </a:cubicBezTo>
                <a:cubicBezTo>
                  <a:pt x="7846" y="5929"/>
                  <a:pt x="7888" y="5981"/>
                  <a:pt x="7918" y="6021"/>
                </a:cubicBezTo>
                <a:cubicBezTo>
                  <a:pt x="7947" y="6062"/>
                  <a:pt x="7989" y="6115"/>
                  <a:pt x="8010" y="6139"/>
                </a:cubicBezTo>
                <a:cubicBezTo>
                  <a:pt x="8030" y="6162"/>
                  <a:pt x="8047" y="6191"/>
                  <a:pt x="8049" y="6202"/>
                </a:cubicBezTo>
                <a:cubicBezTo>
                  <a:pt x="8051" y="6214"/>
                  <a:pt x="8071" y="6237"/>
                  <a:pt x="8094" y="6256"/>
                </a:cubicBezTo>
                <a:cubicBezTo>
                  <a:pt x="8116" y="6275"/>
                  <a:pt x="8136" y="6299"/>
                  <a:pt x="8136" y="6307"/>
                </a:cubicBezTo>
                <a:cubicBezTo>
                  <a:pt x="8136" y="6315"/>
                  <a:pt x="8145" y="6331"/>
                  <a:pt x="8157" y="6345"/>
                </a:cubicBezTo>
                <a:cubicBezTo>
                  <a:pt x="8259" y="6467"/>
                  <a:pt x="8288" y="6508"/>
                  <a:pt x="8288" y="6529"/>
                </a:cubicBezTo>
                <a:cubicBezTo>
                  <a:pt x="8288" y="6542"/>
                  <a:pt x="8297" y="6552"/>
                  <a:pt x="8307" y="6552"/>
                </a:cubicBezTo>
                <a:cubicBezTo>
                  <a:pt x="8317" y="6552"/>
                  <a:pt x="8340" y="6578"/>
                  <a:pt x="8357" y="6610"/>
                </a:cubicBezTo>
                <a:cubicBezTo>
                  <a:pt x="8390" y="6672"/>
                  <a:pt x="8428" y="6722"/>
                  <a:pt x="8499" y="6796"/>
                </a:cubicBezTo>
                <a:cubicBezTo>
                  <a:pt x="8562" y="6863"/>
                  <a:pt x="8639" y="6970"/>
                  <a:pt x="8646" y="7003"/>
                </a:cubicBezTo>
                <a:cubicBezTo>
                  <a:pt x="8649" y="7018"/>
                  <a:pt x="8666" y="7046"/>
                  <a:pt x="8685" y="7064"/>
                </a:cubicBezTo>
                <a:cubicBezTo>
                  <a:pt x="8704" y="7081"/>
                  <a:pt x="8769" y="7163"/>
                  <a:pt x="8827" y="7245"/>
                </a:cubicBezTo>
                <a:cubicBezTo>
                  <a:pt x="8885" y="7327"/>
                  <a:pt x="8949" y="7412"/>
                  <a:pt x="8972" y="7436"/>
                </a:cubicBezTo>
                <a:cubicBezTo>
                  <a:pt x="8994" y="7460"/>
                  <a:pt x="9014" y="7486"/>
                  <a:pt x="9014" y="7494"/>
                </a:cubicBezTo>
                <a:cubicBezTo>
                  <a:pt x="9014" y="7508"/>
                  <a:pt x="9027" y="7528"/>
                  <a:pt x="9127" y="7642"/>
                </a:cubicBezTo>
                <a:cubicBezTo>
                  <a:pt x="9148" y="7666"/>
                  <a:pt x="9166" y="7691"/>
                  <a:pt x="9166" y="7698"/>
                </a:cubicBezTo>
                <a:cubicBezTo>
                  <a:pt x="9166" y="7705"/>
                  <a:pt x="9196" y="7745"/>
                  <a:pt x="9232" y="7785"/>
                </a:cubicBezTo>
                <a:cubicBezTo>
                  <a:pt x="9268" y="7824"/>
                  <a:pt x="9298" y="7865"/>
                  <a:pt x="9298" y="7874"/>
                </a:cubicBezTo>
                <a:cubicBezTo>
                  <a:pt x="9298" y="7883"/>
                  <a:pt x="9312" y="7902"/>
                  <a:pt x="9327" y="7917"/>
                </a:cubicBezTo>
                <a:cubicBezTo>
                  <a:pt x="9342" y="7933"/>
                  <a:pt x="9401" y="8014"/>
                  <a:pt x="9458" y="8096"/>
                </a:cubicBezTo>
                <a:cubicBezTo>
                  <a:pt x="9516" y="8178"/>
                  <a:pt x="9593" y="8281"/>
                  <a:pt x="9629" y="8328"/>
                </a:cubicBezTo>
                <a:cubicBezTo>
                  <a:pt x="9665" y="8374"/>
                  <a:pt x="9711" y="8439"/>
                  <a:pt x="9731" y="8468"/>
                </a:cubicBezTo>
                <a:cubicBezTo>
                  <a:pt x="9752" y="8497"/>
                  <a:pt x="9815" y="8578"/>
                  <a:pt x="9871" y="8649"/>
                </a:cubicBezTo>
                <a:cubicBezTo>
                  <a:pt x="9926" y="8719"/>
                  <a:pt x="9984" y="8801"/>
                  <a:pt x="10000" y="8830"/>
                </a:cubicBezTo>
                <a:cubicBezTo>
                  <a:pt x="10015" y="8859"/>
                  <a:pt x="10046" y="8897"/>
                  <a:pt x="10068" y="8916"/>
                </a:cubicBezTo>
                <a:cubicBezTo>
                  <a:pt x="10090" y="8935"/>
                  <a:pt x="10110" y="8958"/>
                  <a:pt x="10110" y="8967"/>
                </a:cubicBezTo>
                <a:cubicBezTo>
                  <a:pt x="10110" y="8977"/>
                  <a:pt x="10152" y="9040"/>
                  <a:pt x="10205" y="9105"/>
                </a:cubicBezTo>
                <a:cubicBezTo>
                  <a:pt x="10257" y="9170"/>
                  <a:pt x="10312" y="9246"/>
                  <a:pt x="10328" y="9276"/>
                </a:cubicBezTo>
                <a:cubicBezTo>
                  <a:pt x="10344" y="9305"/>
                  <a:pt x="10377" y="9343"/>
                  <a:pt x="10399" y="9362"/>
                </a:cubicBezTo>
                <a:cubicBezTo>
                  <a:pt x="10421" y="9381"/>
                  <a:pt x="10438" y="9405"/>
                  <a:pt x="10439" y="9416"/>
                </a:cubicBezTo>
                <a:cubicBezTo>
                  <a:pt x="10439" y="9426"/>
                  <a:pt x="10477" y="9482"/>
                  <a:pt x="10525" y="9541"/>
                </a:cubicBezTo>
                <a:cubicBezTo>
                  <a:pt x="10573" y="9599"/>
                  <a:pt x="10615" y="9660"/>
                  <a:pt x="10615" y="9676"/>
                </a:cubicBezTo>
                <a:cubicBezTo>
                  <a:pt x="10615" y="9691"/>
                  <a:pt x="10624" y="9698"/>
                  <a:pt x="10636" y="9691"/>
                </a:cubicBezTo>
                <a:cubicBezTo>
                  <a:pt x="10648" y="9684"/>
                  <a:pt x="10657" y="9688"/>
                  <a:pt x="10657" y="9701"/>
                </a:cubicBezTo>
                <a:cubicBezTo>
                  <a:pt x="10657" y="9714"/>
                  <a:pt x="10677" y="9745"/>
                  <a:pt x="10701" y="9770"/>
                </a:cubicBezTo>
                <a:cubicBezTo>
                  <a:pt x="10726" y="9795"/>
                  <a:pt x="10746" y="9828"/>
                  <a:pt x="10746" y="9844"/>
                </a:cubicBezTo>
                <a:cubicBezTo>
                  <a:pt x="10746" y="9859"/>
                  <a:pt x="10755" y="9872"/>
                  <a:pt x="10767" y="9872"/>
                </a:cubicBezTo>
                <a:cubicBezTo>
                  <a:pt x="10779" y="9872"/>
                  <a:pt x="10814" y="9912"/>
                  <a:pt x="10846" y="9961"/>
                </a:cubicBezTo>
                <a:cubicBezTo>
                  <a:pt x="10878" y="10011"/>
                  <a:pt x="10919" y="10065"/>
                  <a:pt x="10935" y="10081"/>
                </a:cubicBezTo>
                <a:cubicBezTo>
                  <a:pt x="10952" y="10097"/>
                  <a:pt x="10964" y="10116"/>
                  <a:pt x="10964" y="10127"/>
                </a:cubicBezTo>
                <a:cubicBezTo>
                  <a:pt x="10964" y="10137"/>
                  <a:pt x="10989" y="10169"/>
                  <a:pt x="11019" y="10198"/>
                </a:cubicBezTo>
                <a:cubicBezTo>
                  <a:pt x="11050" y="10227"/>
                  <a:pt x="11075" y="10259"/>
                  <a:pt x="11075" y="10269"/>
                </a:cubicBezTo>
                <a:cubicBezTo>
                  <a:pt x="11075" y="10279"/>
                  <a:pt x="11109" y="10326"/>
                  <a:pt x="11151" y="10371"/>
                </a:cubicBezTo>
                <a:cubicBezTo>
                  <a:pt x="11193" y="10416"/>
                  <a:pt x="11233" y="10474"/>
                  <a:pt x="11240" y="10501"/>
                </a:cubicBezTo>
                <a:cubicBezTo>
                  <a:pt x="11247" y="10529"/>
                  <a:pt x="11269" y="10552"/>
                  <a:pt x="11288" y="10552"/>
                </a:cubicBezTo>
                <a:cubicBezTo>
                  <a:pt x="11306" y="10552"/>
                  <a:pt x="11316" y="10558"/>
                  <a:pt x="11309" y="10565"/>
                </a:cubicBezTo>
                <a:cubicBezTo>
                  <a:pt x="11301" y="10572"/>
                  <a:pt x="11306" y="10590"/>
                  <a:pt x="11317" y="10603"/>
                </a:cubicBezTo>
                <a:cubicBezTo>
                  <a:pt x="11327" y="10617"/>
                  <a:pt x="11364" y="10659"/>
                  <a:pt x="11398" y="10700"/>
                </a:cubicBezTo>
                <a:cubicBezTo>
                  <a:pt x="11454" y="10767"/>
                  <a:pt x="11503" y="10834"/>
                  <a:pt x="11569" y="10932"/>
                </a:cubicBezTo>
                <a:cubicBezTo>
                  <a:pt x="11610" y="10992"/>
                  <a:pt x="11655" y="11047"/>
                  <a:pt x="11692" y="11080"/>
                </a:cubicBezTo>
                <a:cubicBezTo>
                  <a:pt x="11713" y="11098"/>
                  <a:pt x="11725" y="11121"/>
                  <a:pt x="11719" y="11131"/>
                </a:cubicBezTo>
                <a:cubicBezTo>
                  <a:pt x="11713" y="11140"/>
                  <a:pt x="11719" y="11149"/>
                  <a:pt x="11732" y="11149"/>
                </a:cubicBezTo>
                <a:cubicBezTo>
                  <a:pt x="11745" y="11149"/>
                  <a:pt x="11753" y="11157"/>
                  <a:pt x="11753" y="11169"/>
                </a:cubicBezTo>
                <a:cubicBezTo>
                  <a:pt x="11753" y="11181"/>
                  <a:pt x="11778" y="11216"/>
                  <a:pt x="11808" y="11245"/>
                </a:cubicBezTo>
                <a:cubicBezTo>
                  <a:pt x="11838" y="11275"/>
                  <a:pt x="11863" y="11306"/>
                  <a:pt x="11863" y="11314"/>
                </a:cubicBezTo>
                <a:cubicBezTo>
                  <a:pt x="11863" y="11323"/>
                  <a:pt x="11887" y="11353"/>
                  <a:pt x="11916" y="11383"/>
                </a:cubicBezTo>
                <a:cubicBezTo>
                  <a:pt x="11944" y="11413"/>
                  <a:pt x="11979" y="11460"/>
                  <a:pt x="11995" y="11487"/>
                </a:cubicBezTo>
                <a:cubicBezTo>
                  <a:pt x="12010" y="11515"/>
                  <a:pt x="12032" y="11549"/>
                  <a:pt x="12042" y="11561"/>
                </a:cubicBezTo>
                <a:cubicBezTo>
                  <a:pt x="12123" y="11659"/>
                  <a:pt x="12216" y="11791"/>
                  <a:pt x="12216" y="11809"/>
                </a:cubicBezTo>
                <a:cubicBezTo>
                  <a:pt x="12216" y="11820"/>
                  <a:pt x="12221" y="11829"/>
                  <a:pt x="12231" y="11829"/>
                </a:cubicBezTo>
                <a:cubicBezTo>
                  <a:pt x="12251" y="11829"/>
                  <a:pt x="12397" y="12017"/>
                  <a:pt x="12576" y="12275"/>
                </a:cubicBezTo>
                <a:cubicBezTo>
                  <a:pt x="12692" y="12443"/>
                  <a:pt x="12729" y="12491"/>
                  <a:pt x="12791" y="12555"/>
                </a:cubicBezTo>
                <a:cubicBezTo>
                  <a:pt x="12812" y="12577"/>
                  <a:pt x="12821" y="12593"/>
                  <a:pt x="12812" y="12593"/>
                </a:cubicBezTo>
                <a:cubicBezTo>
                  <a:pt x="12803" y="12594"/>
                  <a:pt x="12806" y="12603"/>
                  <a:pt x="12820" y="12611"/>
                </a:cubicBezTo>
                <a:cubicBezTo>
                  <a:pt x="12834" y="12620"/>
                  <a:pt x="12886" y="12684"/>
                  <a:pt x="12936" y="12754"/>
                </a:cubicBezTo>
                <a:cubicBezTo>
                  <a:pt x="13094" y="12977"/>
                  <a:pt x="13222" y="13169"/>
                  <a:pt x="13222" y="13179"/>
                </a:cubicBezTo>
                <a:cubicBezTo>
                  <a:pt x="13222" y="13190"/>
                  <a:pt x="13270" y="13246"/>
                  <a:pt x="13349" y="13330"/>
                </a:cubicBezTo>
                <a:cubicBezTo>
                  <a:pt x="13376" y="13359"/>
                  <a:pt x="13398" y="13392"/>
                  <a:pt x="13398" y="13401"/>
                </a:cubicBezTo>
                <a:cubicBezTo>
                  <a:pt x="13398" y="13452"/>
                  <a:pt x="13354" y="13430"/>
                  <a:pt x="13201" y="13302"/>
                </a:cubicBezTo>
                <a:cubicBezTo>
                  <a:pt x="13108" y="13223"/>
                  <a:pt x="12986" y="13124"/>
                  <a:pt x="12928" y="13083"/>
                </a:cubicBezTo>
                <a:cubicBezTo>
                  <a:pt x="12870" y="13042"/>
                  <a:pt x="12795" y="12984"/>
                  <a:pt x="12760" y="12953"/>
                </a:cubicBezTo>
                <a:cubicBezTo>
                  <a:pt x="12725" y="12921"/>
                  <a:pt x="12664" y="12872"/>
                  <a:pt x="12626" y="12846"/>
                </a:cubicBezTo>
                <a:cubicBezTo>
                  <a:pt x="12587" y="12819"/>
                  <a:pt x="12550" y="12791"/>
                  <a:pt x="12544" y="12785"/>
                </a:cubicBezTo>
                <a:cubicBezTo>
                  <a:pt x="12538" y="12778"/>
                  <a:pt x="12497" y="12749"/>
                  <a:pt x="12455" y="12721"/>
                </a:cubicBezTo>
                <a:cubicBezTo>
                  <a:pt x="12413" y="12692"/>
                  <a:pt x="12348" y="12639"/>
                  <a:pt x="12310" y="12601"/>
                </a:cubicBezTo>
                <a:cubicBezTo>
                  <a:pt x="12273" y="12563"/>
                  <a:pt x="12234" y="12530"/>
                  <a:pt x="12223" y="12530"/>
                </a:cubicBezTo>
                <a:cubicBezTo>
                  <a:pt x="12213" y="12529"/>
                  <a:pt x="12164" y="12497"/>
                  <a:pt x="12116" y="12456"/>
                </a:cubicBezTo>
                <a:cubicBezTo>
                  <a:pt x="12067" y="12415"/>
                  <a:pt x="12000" y="12360"/>
                  <a:pt x="11966" y="12333"/>
                </a:cubicBezTo>
                <a:cubicBezTo>
                  <a:pt x="11932" y="12307"/>
                  <a:pt x="11893" y="12274"/>
                  <a:pt x="11876" y="12260"/>
                </a:cubicBezTo>
                <a:cubicBezTo>
                  <a:pt x="11860" y="12245"/>
                  <a:pt x="11839" y="12232"/>
                  <a:pt x="11832" y="12232"/>
                </a:cubicBezTo>
                <a:cubicBezTo>
                  <a:pt x="11824" y="12232"/>
                  <a:pt x="11794" y="12210"/>
                  <a:pt x="11763" y="12181"/>
                </a:cubicBezTo>
                <a:cubicBezTo>
                  <a:pt x="11733" y="12151"/>
                  <a:pt x="11700" y="12127"/>
                  <a:pt x="11690" y="12127"/>
                </a:cubicBezTo>
                <a:cubicBezTo>
                  <a:pt x="11680" y="12127"/>
                  <a:pt x="11644" y="12101"/>
                  <a:pt x="11608" y="12068"/>
                </a:cubicBezTo>
                <a:cubicBezTo>
                  <a:pt x="11456" y="11932"/>
                  <a:pt x="11325" y="11829"/>
                  <a:pt x="11306" y="11829"/>
                </a:cubicBezTo>
                <a:cubicBezTo>
                  <a:pt x="11295" y="11829"/>
                  <a:pt x="11249" y="11790"/>
                  <a:pt x="11201" y="11742"/>
                </a:cubicBezTo>
                <a:cubicBezTo>
                  <a:pt x="11153" y="11695"/>
                  <a:pt x="11109" y="11661"/>
                  <a:pt x="11104" y="11666"/>
                </a:cubicBezTo>
                <a:cubicBezTo>
                  <a:pt x="11099" y="11671"/>
                  <a:pt x="11066" y="11648"/>
                  <a:pt x="11033" y="11617"/>
                </a:cubicBezTo>
                <a:cubicBezTo>
                  <a:pt x="10999" y="11587"/>
                  <a:pt x="10915" y="11520"/>
                  <a:pt x="10846" y="11467"/>
                </a:cubicBezTo>
                <a:cubicBezTo>
                  <a:pt x="10605" y="11285"/>
                  <a:pt x="10537" y="11230"/>
                  <a:pt x="10475" y="11177"/>
                </a:cubicBezTo>
                <a:cubicBezTo>
                  <a:pt x="10441" y="11147"/>
                  <a:pt x="10384" y="11105"/>
                  <a:pt x="10349" y="11085"/>
                </a:cubicBezTo>
                <a:cubicBezTo>
                  <a:pt x="10314" y="11064"/>
                  <a:pt x="10291" y="11042"/>
                  <a:pt x="10299" y="11034"/>
                </a:cubicBezTo>
                <a:cubicBezTo>
                  <a:pt x="10307" y="11026"/>
                  <a:pt x="10298" y="11021"/>
                  <a:pt x="10278" y="11021"/>
                </a:cubicBezTo>
                <a:cubicBezTo>
                  <a:pt x="10258" y="11021"/>
                  <a:pt x="10241" y="11012"/>
                  <a:pt x="10241" y="11003"/>
                </a:cubicBezTo>
                <a:cubicBezTo>
                  <a:pt x="10241" y="10994"/>
                  <a:pt x="10214" y="10969"/>
                  <a:pt x="10181" y="10950"/>
                </a:cubicBezTo>
                <a:cubicBezTo>
                  <a:pt x="10148" y="10930"/>
                  <a:pt x="10086" y="10886"/>
                  <a:pt x="10044" y="10850"/>
                </a:cubicBezTo>
                <a:cubicBezTo>
                  <a:pt x="10002" y="10815"/>
                  <a:pt x="9939" y="10765"/>
                  <a:pt x="9905" y="10738"/>
                </a:cubicBezTo>
                <a:cubicBezTo>
                  <a:pt x="9871" y="10712"/>
                  <a:pt x="9830" y="10679"/>
                  <a:pt x="9813" y="10664"/>
                </a:cubicBezTo>
                <a:cubicBezTo>
                  <a:pt x="9796" y="10650"/>
                  <a:pt x="9776" y="10636"/>
                  <a:pt x="9766" y="10636"/>
                </a:cubicBezTo>
                <a:cubicBezTo>
                  <a:pt x="9756" y="10636"/>
                  <a:pt x="9717" y="10606"/>
                  <a:pt x="9679" y="10568"/>
                </a:cubicBezTo>
                <a:cubicBezTo>
                  <a:pt x="9641" y="10530"/>
                  <a:pt x="9568" y="10470"/>
                  <a:pt x="9519" y="10435"/>
                </a:cubicBezTo>
                <a:cubicBezTo>
                  <a:pt x="9469" y="10400"/>
                  <a:pt x="9398" y="10345"/>
                  <a:pt x="9361" y="10313"/>
                </a:cubicBezTo>
                <a:cubicBezTo>
                  <a:pt x="9323" y="10281"/>
                  <a:pt x="9284" y="10254"/>
                  <a:pt x="9274" y="10254"/>
                </a:cubicBezTo>
                <a:cubicBezTo>
                  <a:pt x="9256" y="10254"/>
                  <a:pt x="9108" y="10137"/>
                  <a:pt x="8980" y="10022"/>
                </a:cubicBezTo>
                <a:cubicBezTo>
                  <a:pt x="8943" y="9990"/>
                  <a:pt x="8855" y="9924"/>
                  <a:pt x="8782" y="9872"/>
                </a:cubicBezTo>
                <a:cubicBezTo>
                  <a:pt x="8710" y="9820"/>
                  <a:pt x="8611" y="9742"/>
                  <a:pt x="8562" y="9701"/>
                </a:cubicBezTo>
                <a:cubicBezTo>
                  <a:pt x="8434" y="9594"/>
                  <a:pt x="8375" y="9553"/>
                  <a:pt x="8294" y="9505"/>
                </a:cubicBezTo>
                <a:cubicBezTo>
                  <a:pt x="8254" y="9482"/>
                  <a:pt x="8229" y="9454"/>
                  <a:pt x="8236" y="9444"/>
                </a:cubicBezTo>
                <a:cubicBezTo>
                  <a:pt x="8242" y="9433"/>
                  <a:pt x="8236" y="9423"/>
                  <a:pt x="8223" y="9423"/>
                </a:cubicBezTo>
                <a:cubicBezTo>
                  <a:pt x="8209" y="9423"/>
                  <a:pt x="8187" y="9415"/>
                  <a:pt x="8173" y="9403"/>
                </a:cubicBezTo>
                <a:cubicBezTo>
                  <a:pt x="8158" y="9391"/>
                  <a:pt x="8103" y="9348"/>
                  <a:pt x="8049" y="9306"/>
                </a:cubicBezTo>
                <a:cubicBezTo>
                  <a:pt x="7995" y="9265"/>
                  <a:pt x="7924" y="9210"/>
                  <a:pt x="7894" y="9184"/>
                </a:cubicBezTo>
                <a:cubicBezTo>
                  <a:pt x="7864" y="9158"/>
                  <a:pt x="7805" y="9113"/>
                  <a:pt x="7763" y="9084"/>
                </a:cubicBezTo>
                <a:cubicBezTo>
                  <a:pt x="7720" y="9056"/>
                  <a:pt x="7668" y="9016"/>
                  <a:pt x="7644" y="8995"/>
                </a:cubicBezTo>
                <a:cubicBezTo>
                  <a:pt x="7621" y="8974"/>
                  <a:pt x="7592" y="8957"/>
                  <a:pt x="7579" y="8957"/>
                </a:cubicBezTo>
                <a:cubicBezTo>
                  <a:pt x="7565" y="8957"/>
                  <a:pt x="7538" y="8935"/>
                  <a:pt x="7521" y="8911"/>
                </a:cubicBezTo>
                <a:cubicBezTo>
                  <a:pt x="7503" y="8887"/>
                  <a:pt x="7426" y="8825"/>
                  <a:pt x="7347" y="8771"/>
                </a:cubicBezTo>
                <a:cubicBezTo>
                  <a:pt x="7212" y="8678"/>
                  <a:pt x="7125" y="8609"/>
                  <a:pt x="6956" y="8465"/>
                </a:cubicBezTo>
                <a:cubicBezTo>
                  <a:pt x="6915" y="8431"/>
                  <a:pt x="6873" y="8404"/>
                  <a:pt x="6864" y="8404"/>
                </a:cubicBezTo>
                <a:cubicBezTo>
                  <a:pt x="6854" y="8404"/>
                  <a:pt x="6835" y="8387"/>
                  <a:pt x="6819" y="8368"/>
                </a:cubicBezTo>
                <a:cubicBezTo>
                  <a:pt x="6803" y="8350"/>
                  <a:pt x="6715" y="8282"/>
                  <a:pt x="6624" y="8216"/>
                </a:cubicBezTo>
                <a:cubicBezTo>
                  <a:pt x="6533" y="8149"/>
                  <a:pt x="6425" y="8062"/>
                  <a:pt x="6385" y="8024"/>
                </a:cubicBezTo>
                <a:cubicBezTo>
                  <a:pt x="6346" y="7986"/>
                  <a:pt x="6307" y="7956"/>
                  <a:pt x="6298" y="7956"/>
                </a:cubicBezTo>
                <a:cubicBezTo>
                  <a:pt x="6290" y="7956"/>
                  <a:pt x="6252" y="7929"/>
                  <a:pt x="6214" y="7894"/>
                </a:cubicBezTo>
                <a:cubicBezTo>
                  <a:pt x="6176" y="7860"/>
                  <a:pt x="6141" y="7836"/>
                  <a:pt x="6135" y="7841"/>
                </a:cubicBezTo>
                <a:cubicBezTo>
                  <a:pt x="6130" y="7846"/>
                  <a:pt x="6092" y="7815"/>
                  <a:pt x="6051" y="7775"/>
                </a:cubicBezTo>
                <a:cubicBezTo>
                  <a:pt x="6011" y="7734"/>
                  <a:pt x="5967" y="7701"/>
                  <a:pt x="5954" y="7701"/>
                </a:cubicBezTo>
                <a:cubicBezTo>
                  <a:pt x="5941" y="7701"/>
                  <a:pt x="5867" y="7645"/>
                  <a:pt x="5788" y="7576"/>
                </a:cubicBezTo>
                <a:cubicBezTo>
                  <a:pt x="5710" y="7507"/>
                  <a:pt x="5621" y="7436"/>
                  <a:pt x="5591" y="7420"/>
                </a:cubicBezTo>
                <a:cubicBezTo>
                  <a:pt x="5561" y="7405"/>
                  <a:pt x="5513" y="7368"/>
                  <a:pt x="5481" y="7339"/>
                </a:cubicBezTo>
                <a:cubicBezTo>
                  <a:pt x="5449" y="7310"/>
                  <a:pt x="5373" y="7252"/>
                  <a:pt x="5315" y="7212"/>
                </a:cubicBezTo>
                <a:cubicBezTo>
                  <a:pt x="5257" y="7171"/>
                  <a:pt x="5202" y="7127"/>
                  <a:pt x="5189" y="7115"/>
                </a:cubicBezTo>
                <a:cubicBezTo>
                  <a:pt x="5176" y="7102"/>
                  <a:pt x="5136" y="7073"/>
                  <a:pt x="5100" y="7051"/>
                </a:cubicBezTo>
                <a:cubicBezTo>
                  <a:pt x="5026" y="7005"/>
                  <a:pt x="4730" y="6762"/>
                  <a:pt x="4719" y="6738"/>
                </a:cubicBezTo>
                <a:cubicBezTo>
                  <a:pt x="4714" y="6729"/>
                  <a:pt x="4701" y="6722"/>
                  <a:pt x="4690" y="6722"/>
                </a:cubicBezTo>
                <a:cubicBezTo>
                  <a:pt x="4666" y="6722"/>
                  <a:pt x="4524" y="6619"/>
                  <a:pt x="4421" y="6526"/>
                </a:cubicBezTo>
                <a:cubicBezTo>
                  <a:pt x="4386" y="6494"/>
                  <a:pt x="4349" y="6467"/>
                  <a:pt x="4337" y="6467"/>
                </a:cubicBezTo>
                <a:cubicBezTo>
                  <a:pt x="4326" y="6467"/>
                  <a:pt x="4290" y="6441"/>
                  <a:pt x="4258" y="6409"/>
                </a:cubicBezTo>
                <a:cubicBezTo>
                  <a:pt x="4227" y="6376"/>
                  <a:pt x="4171" y="6332"/>
                  <a:pt x="4135" y="6309"/>
                </a:cubicBezTo>
                <a:cubicBezTo>
                  <a:pt x="4099" y="6287"/>
                  <a:pt x="4058" y="6260"/>
                  <a:pt x="4046" y="6251"/>
                </a:cubicBezTo>
                <a:cubicBezTo>
                  <a:pt x="4003" y="6219"/>
                  <a:pt x="3806" y="6065"/>
                  <a:pt x="3751" y="6021"/>
                </a:cubicBezTo>
                <a:cubicBezTo>
                  <a:pt x="3721" y="5998"/>
                  <a:pt x="3666" y="5956"/>
                  <a:pt x="3630" y="5930"/>
                </a:cubicBezTo>
                <a:cubicBezTo>
                  <a:pt x="3594" y="5903"/>
                  <a:pt x="3552" y="5873"/>
                  <a:pt x="3538" y="5861"/>
                </a:cubicBezTo>
                <a:cubicBezTo>
                  <a:pt x="3524" y="5849"/>
                  <a:pt x="3462" y="5801"/>
                  <a:pt x="3399" y="5754"/>
                </a:cubicBezTo>
                <a:cubicBezTo>
                  <a:pt x="3336" y="5707"/>
                  <a:pt x="3244" y="5639"/>
                  <a:pt x="3194" y="5601"/>
                </a:cubicBezTo>
                <a:cubicBezTo>
                  <a:pt x="3144" y="5563"/>
                  <a:pt x="3062" y="5502"/>
                  <a:pt x="3010" y="5463"/>
                </a:cubicBezTo>
                <a:cubicBezTo>
                  <a:pt x="2958" y="5425"/>
                  <a:pt x="2881" y="5363"/>
                  <a:pt x="2842" y="5328"/>
                </a:cubicBezTo>
                <a:cubicBezTo>
                  <a:pt x="2802" y="5293"/>
                  <a:pt x="2761" y="5263"/>
                  <a:pt x="2750" y="5260"/>
                </a:cubicBezTo>
                <a:cubicBezTo>
                  <a:pt x="2739" y="5256"/>
                  <a:pt x="2697" y="5223"/>
                  <a:pt x="2658" y="5188"/>
                </a:cubicBezTo>
                <a:cubicBezTo>
                  <a:pt x="2618" y="5154"/>
                  <a:pt x="2587" y="5132"/>
                  <a:pt x="2587" y="5140"/>
                </a:cubicBezTo>
                <a:cubicBezTo>
                  <a:pt x="2587" y="5148"/>
                  <a:pt x="2557" y="5126"/>
                  <a:pt x="2521" y="5089"/>
                </a:cubicBezTo>
                <a:cubicBezTo>
                  <a:pt x="2485" y="5052"/>
                  <a:pt x="2447" y="5020"/>
                  <a:pt x="2437" y="5020"/>
                </a:cubicBezTo>
                <a:cubicBezTo>
                  <a:pt x="2426" y="5020"/>
                  <a:pt x="2380" y="4987"/>
                  <a:pt x="2334" y="4946"/>
                </a:cubicBezTo>
                <a:cubicBezTo>
                  <a:pt x="2288" y="4905"/>
                  <a:pt x="2240" y="4872"/>
                  <a:pt x="2229" y="4872"/>
                </a:cubicBezTo>
                <a:cubicBezTo>
                  <a:pt x="2218" y="4872"/>
                  <a:pt x="2184" y="4844"/>
                  <a:pt x="2150" y="4809"/>
                </a:cubicBezTo>
                <a:cubicBezTo>
                  <a:pt x="2116" y="4773"/>
                  <a:pt x="2082" y="4745"/>
                  <a:pt x="2074" y="4745"/>
                </a:cubicBezTo>
                <a:cubicBezTo>
                  <a:pt x="2066" y="4745"/>
                  <a:pt x="2021" y="4712"/>
                  <a:pt x="1977" y="4671"/>
                </a:cubicBezTo>
                <a:cubicBezTo>
                  <a:pt x="1932" y="4630"/>
                  <a:pt x="1890" y="4595"/>
                  <a:pt x="1882" y="4594"/>
                </a:cubicBezTo>
                <a:cubicBezTo>
                  <a:pt x="1868" y="4594"/>
                  <a:pt x="1742" y="4500"/>
                  <a:pt x="1601" y="4383"/>
                </a:cubicBezTo>
                <a:cubicBezTo>
                  <a:pt x="1499" y="4299"/>
                  <a:pt x="1365" y="4196"/>
                  <a:pt x="1238" y="4105"/>
                </a:cubicBezTo>
                <a:cubicBezTo>
                  <a:pt x="1181" y="4064"/>
                  <a:pt x="1112" y="4011"/>
                  <a:pt x="1083" y="3985"/>
                </a:cubicBezTo>
                <a:cubicBezTo>
                  <a:pt x="1054" y="3959"/>
                  <a:pt x="964" y="3893"/>
                  <a:pt x="883" y="3838"/>
                </a:cubicBezTo>
                <a:cubicBezTo>
                  <a:pt x="802" y="3783"/>
                  <a:pt x="719" y="3719"/>
                  <a:pt x="699" y="3697"/>
                </a:cubicBezTo>
                <a:cubicBezTo>
                  <a:pt x="622" y="3612"/>
                  <a:pt x="376" y="3666"/>
                  <a:pt x="210" y="3805"/>
                </a:cubicBezTo>
                <a:cubicBezTo>
                  <a:pt x="165" y="3842"/>
                  <a:pt x="0" y="4151"/>
                  <a:pt x="0" y="4197"/>
                </a:cubicBezTo>
                <a:cubicBezTo>
                  <a:pt x="0" y="4247"/>
                  <a:pt x="66" y="4361"/>
                  <a:pt x="116" y="4396"/>
                </a:cubicBezTo>
                <a:cubicBezTo>
                  <a:pt x="142" y="4414"/>
                  <a:pt x="218" y="4465"/>
                  <a:pt x="284" y="4510"/>
                </a:cubicBezTo>
                <a:cubicBezTo>
                  <a:pt x="491" y="4653"/>
                  <a:pt x="569" y="4711"/>
                  <a:pt x="662" y="4793"/>
                </a:cubicBezTo>
                <a:cubicBezTo>
                  <a:pt x="712" y="4837"/>
                  <a:pt x="762" y="4872"/>
                  <a:pt x="773" y="4872"/>
                </a:cubicBezTo>
                <a:cubicBezTo>
                  <a:pt x="784" y="4872"/>
                  <a:pt x="820" y="4898"/>
                  <a:pt x="852" y="4931"/>
                </a:cubicBezTo>
                <a:cubicBezTo>
                  <a:pt x="902" y="4983"/>
                  <a:pt x="1004" y="5060"/>
                  <a:pt x="1275" y="5249"/>
                </a:cubicBezTo>
                <a:cubicBezTo>
                  <a:pt x="1312" y="5276"/>
                  <a:pt x="1372" y="5326"/>
                  <a:pt x="1406" y="5361"/>
                </a:cubicBezTo>
                <a:cubicBezTo>
                  <a:pt x="1441" y="5397"/>
                  <a:pt x="1476" y="5425"/>
                  <a:pt x="1485" y="5425"/>
                </a:cubicBezTo>
                <a:cubicBezTo>
                  <a:pt x="1494" y="5425"/>
                  <a:pt x="1533" y="5452"/>
                  <a:pt x="1572" y="5484"/>
                </a:cubicBezTo>
                <a:cubicBezTo>
                  <a:pt x="1611" y="5516"/>
                  <a:pt x="1691" y="5575"/>
                  <a:pt x="1748" y="5616"/>
                </a:cubicBezTo>
                <a:cubicBezTo>
                  <a:pt x="1805" y="5657"/>
                  <a:pt x="1887" y="5726"/>
                  <a:pt x="1932" y="5769"/>
                </a:cubicBezTo>
                <a:cubicBezTo>
                  <a:pt x="1977" y="5812"/>
                  <a:pt x="2020" y="5842"/>
                  <a:pt x="2027" y="5835"/>
                </a:cubicBezTo>
                <a:cubicBezTo>
                  <a:pt x="2034" y="5829"/>
                  <a:pt x="2040" y="5832"/>
                  <a:pt x="2040" y="5846"/>
                </a:cubicBezTo>
                <a:cubicBezTo>
                  <a:pt x="2040" y="5859"/>
                  <a:pt x="2050" y="5871"/>
                  <a:pt x="2064" y="5871"/>
                </a:cubicBezTo>
                <a:cubicBezTo>
                  <a:pt x="2077" y="5871"/>
                  <a:pt x="2131" y="5909"/>
                  <a:pt x="2182" y="5953"/>
                </a:cubicBezTo>
                <a:cubicBezTo>
                  <a:pt x="2233" y="5997"/>
                  <a:pt x="2298" y="6048"/>
                  <a:pt x="2326" y="6070"/>
                </a:cubicBezTo>
                <a:cubicBezTo>
                  <a:pt x="2355" y="6091"/>
                  <a:pt x="2426" y="6144"/>
                  <a:pt x="2484" y="6187"/>
                </a:cubicBezTo>
                <a:cubicBezTo>
                  <a:pt x="2542" y="6230"/>
                  <a:pt x="2641" y="6310"/>
                  <a:pt x="2702" y="6365"/>
                </a:cubicBezTo>
                <a:cubicBezTo>
                  <a:pt x="2763" y="6421"/>
                  <a:pt x="2822" y="6467"/>
                  <a:pt x="2834" y="6467"/>
                </a:cubicBezTo>
                <a:cubicBezTo>
                  <a:pt x="2845" y="6467"/>
                  <a:pt x="2883" y="6495"/>
                  <a:pt x="2915" y="6529"/>
                </a:cubicBezTo>
                <a:cubicBezTo>
                  <a:pt x="2948" y="6562"/>
                  <a:pt x="3007" y="6609"/>
                  <a:pt x="3047" y="6633"/>
                </a:cubicBezTo>
                <a:cubicBezTo>
                  <a:pt x="3127" y="6680"/>
                  <a:pt x="3331" y="6838"/>
                  <a:pt x="3475" y="6962"/>
                </a:cubicBezTo>
                <a:cubicBezTo>
                  <a:pt x="3526" y="7006"/>
                  <a:pt x="3575" y="7041"/>
                  <a:pt x="3583" y="7041"/>
                </a:cubicBezTo>
                <a:cubicBezTo>
                  <a:pt x="3591" y="7041"/>
                  <a:pt x="3619" y="7061"/>
                  <a:pt x="3646" y="7084"/>
                </a:cubicBezTo>
                <a:cubicBezTo>
                  <a:pt x="3794" y="7212"/>
                  <a:pt x="3877" y="7275"/>
                  <a:pt x="3896" y="7275"/>
                </a:cubicBezTo>
                <a:cubicBezTo>
                  <a:pt x="3907" y="7275"/>
                  <a:pt x="3961" y="7319"/>
                  <a:pt x="4011" y="7372"/>
                </a:cubicBezTo>
                <a:cubicBezTo>
                  <a:pt x="4062" y="7425"/>
                  <a:pt x="4113" y="7466"/>
                  <a:pt x="4124" y="7466"/>
                </a:cubicBezTo>
                <a:cubicBezTo>
                  <a:pt x="4136" y="7466"/>
                  <a:pt x="4161" y="7484"/>
                  <a:pt x="4182" y="7505"/>
                </a:cubicBezTo>
                <a:cubicBezTo>
                  <a:pt x="4204" y="7525"/>
                  <a:pt x="4268" y="7576"/>
                  <a:pt x="4322" y="7617"/>
                </a:cubicBezTo>
                <a:cubicBezTo>
                  <a:pt x="4376" y="7657"/>
                  <a:pt x="4423" y="7695"/>
                  <a:pt x="4429" y="7701"/>
                </a:cubicBezTo>
                <a:cubicBezTo>
                  <a:pt x="4435" y="7707"/>
                  <a:pt x="4499" y="7755"/>
                  <a:pt x="4571" y="7808"/>
                </a:cubicBezTo>
                <a:cubicBezTo>
                  <a:pt x="4643" y="7860"/>
                  <a:pt x="4740" y="7940"/>
                  <a:pt x="4787" y="7984"/>
                </a:cubicBezTo>
                <a:cubicBezTo>
                  <a:pt x="4834" y="8028"/>
                  <a:pt x="4881" y="8063"/>
                  <a:pt x="4892" y="8063"/>
                </a:cubicBezTo>
                <a:cubicBezTo>
                  <a:pt x="4903" y="8063"/>
                  <a:pt x="4944" y="8091"/>
                  <a:pt x="4981" y="8126"/>
                </a:cubicBezTo>
                <a:cubicBezTo>
                  <a:pt x="5019" y="8161"/>
                  <a:pt x="5064" y="8190"/>
                  <a:pt x="5079" y="8190"/>
                </a:cubicBezTo>
                <a:cubicBezTo>
                  <a:pt x="5094" y="8190"/>
                  <a:pt x="5109" y="8204"/>
                  <a:pt x="5115" y="8221"/>
                </a:cubicBezTo>
                <a:cubicBezTo>
                  <a:pt x="5122" y="8237"/>
                  <a:pt x="5205" y="8306"/>
                  <a:pt x="5299" y="8374"/>
                </a:cubicBezTo>
                <a:cubicBezTo>
                  <a:pt x="5394" y="8441"/>
                  <a:pt x="5510" y="8531"/>
                  <a:pt x="5560" y="8572"/>
                </a:cubicBezTo>
                <a:cubicBezTo>
                  <a:pt x="5660" y="8657"/>
                  <a:pt x="5696" y="8684"/>
                  <a:pt x="5823" y="8774"/>
                </a:cubicBezTo>
                <a:cubicBezTo>
                  <a:pt x="5871" y="8808"/>
                  <a:pt x="5931" y="8858"/>
                  <a:pt x="5957" y="8886"/>
                </a:cubicBezTo>
                <a:cubicBezTo>
                  <a:pt x="5982" y="8913"/>
                  <a:pt x="6011" y="8934"/>
                  <a:pt x="6020" y="8934"/>
                </a:cubicBezTo>
                <a:cubicBezTo>
                  <a:pt x="6029" y="8934"/>
                  <a:pt x="6070" y="8970"/>
                  <a:pt x="6112" y="9011"/>
                </a:cubicBezTo>
                <a:cubicBezTo>
                  <a:pt x="6154" y="9052"/>
                  <a:pt x="6200" y="9084"/>
                  <a:pt x="6214" y="9084"/>
                </a:cubicBezTo>
                <a:cubicBezTo>
                  <a:pt x="6228" y="9085"/>
                  <a:pt x="6284" y="9124"/>
                  <a:pt x="6338" y="9171"/>
                </a:cubicBezTo>
                <a:cubicBezTo>
                  <a:pt x="6392" y="9219"/>
                  <a:pt x="6490" y="9299"/>
                  <a:pt x="6556" y="9347"/>
                </a:cubicBezTo>
                <a:cubicBezTo>
                  <a:pt x="6622" y="9395"/>
                  <a:pt x="6697" y="9451"/>
                  <a:pt x="6722" y="9472"/>
                </a:cubicBezTo>
                <a:cubicBezTo>
                  <a:pt x="6869" y="9601"/>
                  <a:pt x="6915" y="9637"/>
                  <a:pt x="6932" y="9637"/>
                </a:cubicBezTo>
                <a:cubicBezTo>
                  <a:pt x="6942" y="9637"/>
                  <a:pt x="6973" y="9659"/>
                  <a:pt x="7000" y="9686"/>
                </a:cubicBezTo>
                <a:cubicBezTo>
                  <a:pt x="7028" y="9712"/>
                  <a:pt x="7084" y="9756"/>
                  <a:pt x="7126" y="9785"/>
                </a:cubicBezTo>
                <a:cubicBezTo>
                  <a:pt x="7211" y="9843"/>
                  <a:pt x="7236" y="9864"/>
                  <a:pt x="7392" y="9989"/>
                </a:cubicBezTo>
                <a:cubicBezTo>
                  <a:pt x="7450" y="10036"/>
                  <a:pt x="7550" y="10110"/>
                  <a:pt x="7610" y="10157"/>
                </a:cubicBezTo>
                <a:cubicBezTo>
                  <a:pt x="7670" y="10204"/>
                  <a:pt x="7744" y="10264"/>
                  <a:pt x="7776" y="10290"/>
                </a:cubicBezTo>
                <a:cubicBezTo>
                  <a:pt x="7807" y="10316"/>
                  <a:pt x="7879" y="10369"/>
                  <a:pt x="7933" y="10407"/>
                </a:cubicBezTo>
                <a:cubicBezTo>
                  <a:pt x="7988" y="10445"/>
                  <a:pt x="8068" y="10513"/>
                  <a:pt x="8115" y="10557"/>
                </a:cubicBezTo>
                <a:cubicBezTo>
                  <a:pt x="8161" y="10601"/>
                  <a:pt x="8210" y="10636"/>
                  <a:pt x="8223" y="10636"/>
                </a:cubicBezTo>
                <a:cubicBezTo>
                  <a:pt x="8235" y="10636"/>
                  <a:pt x="8246" y="10648"/>
                  <a:pt x="8246" y="10659"/>
                </a:cubicBezTo>
                <a:cubicBezTo>
                  <a:pt x="8246" y="10671"/>
                  <a:pt x="8257" y="10680"/>
                  <a:pt x="8273" y="10680"/>
                </a:cubicBezTo>
                <a:cubicBezTo>
                  <a:pt x="8288" y="10680"/>
                  <a:pt x="8331" y="10706"/>
                  <a:pt x="8367" y="10738"/>
                </a:cubicBezTo>
                <a:cubicBezTo>
                  <a:pt x="8443" y="10807"/>
                  <a:pt x="8648" y="10969"/>
                  <a:pt x="8738" y="11031"/>
                </a:cubicBezTo>
                <a:cubicBezTo>
                  <a:pt x="8843" y="11104"/>
                  <a:pt x="8977" y="11209"/>
                  <a:pt x="9048" y="11273"/>
                </a:cubicBezTo>
                <a:cubicBezTo>
                  <a:pt x="9086" y="11308"/>
                  <a:pt x="9139" y="11346"/>
                  <a:pt x="9166" y="11360"/>
                </a:cubicBezTo>
                <a:cubicBezTo>
                  <a:pt x="9194" y="11374"/>
                  <a:pt x="9238" y="11405"/>
                  <a:pt x="9264" y="11426"/>
                </a:cubicBezTo>
                <a:cubicBezTo>
                  <a:pt x="9327" y="11481"/>
                  <a:pt x="9543" y="11660"/>
                  <a:pt x="9608" y="11712"/>
                </a:cubicBezTo>
                <a:cubicBezTo>
                  <a:pt x="9637" y="11735"/>
                  <a:pt x="9690" y="11773"/>
                  <a:pt x="9726" y="11796"/>
                </a:cubicBezTo>
                <a:cubicBezTo>
                  <a:pt x="9762" y="11818"/>
                  <a:pt x="9814" y="11858"/>
                  <a:pt x="9844" y="11885"/>
                </a:cubicBezTo>
                <a:cubicBezTo>
                  <a:pt x="9875" y="11912"/>
                  <a:pt x="9908" y="11936"/>
                  <a:pt x="9915" y="11936"/>
                </a:cubicBezTo>
                <a:cubicBezTo>
                  <a:pt x="9923" y="11936"/>
                  <a:pt x="9961" y="11965"/>
                  <a:pt x="10002" y="12000"/>
                </a:cubicBezTo>
                <a:cubicBezTo>
                  <a:pt x="10043" y="12035"/>
                  <a:pt x="10094" y="12067"/>
                  <a:pt x="10115" y="12074"/>
                </a:cubicBezTo>
                <a:cubicBezTo>
                  <a:pt x="10136" y="12080"/>
                  <a:pt x="10152" y="12102"/>
                  <a:pt x="10152" y="12119"/>
                </a:cubicBezTo>
                <a:cubicBezTo>
                  <a:pt x="10152" y="12137"/>
                  <a:pt x="10162" y="12144"/>
                  <a:pt x="10173" y="12137"/>
                </a:cubicBezTo>
                <a:cubicBezTo>
                  <a:pt x="10184" y="12131"/>
                  <a:pt x="10198" y="12140"/>
                  <a:pt x="10205" y="12158"/>
                </a:cubicBezTo>
                <a:cubicBezTo>
                  <a:pt x="10212" y="12175"/>
                  <a:pt x="10231" y="12191"/>
                  <a:pt x="10247" y="12191"/>
                </a:cubicBezTo>
                <a:cubicBezTo>
                  <a:pt x="10262" y="12191"/>
                  <a:pt x="10305" y="12219"/>
                  <a:pt x="10344" y="12254"/>
                </a:cubicBezTo>
                <a:cubicBezTo>
                  <a:pt x="10383" y="12290"/>
                  <a:pt x="10418" y="12312"/>
                  <a:pt x="10418" y="12303"/>
                </a:cubicBezTo>
                <a:cubicBezTo>
                  <a:pt x="10418" y="12294"/>
                  <a:pt x="10449" y="12320"/>
                  <a:pt x="10488" y="12361"/>
                </a:cubicBezTo>
                <a:cubicBezTo>
                  <a:pt x="10559" y="12436"/>
                  <a:pt x="10790" y="12616"/>
                  <a:pt x="10817" y="12616"/>
                </a:cubicBezTo>
                <a:cubicBezTo>
                  <a:pt x="10830" y="12616"/>
                  <a:pt x="10892" y="12663"/>
                  <a:pt x="11006" y="12764"/>
                </a:cubicBezTo>
                <a:cubicBezTo>
                  <a:pt x="11026" y="12782"/>
                  <a:pt x="11077" y="12820"/>
                  <a:pt x="11119" y="12848"/>
                </a:cubicBezTo>
                <a:cubicBezTo>
                  <a:pt x="11161" y="12877"/>
                  <a:pt x="11200" y="12907"/>
                  <a:pt x="11206" y="12914"/>
                </a:cubicBezTo>
                <a:cubicBezTo>
                  <a:pt x="11212" y="12921"/>
                  <a:pt x="11251" y="12950"/>
                  <a:pt x="11293" y="12978"/>
                </a:cubicBezTo>
                <a:cubicBezTo>
                  <a:pt x="11335" y="13007"/>
                  <a:pt x="11400" y="13060"/>
                  <a:pt x="11437" y="13098"/>
                </a:cubicBezTo>
                <a:cubicBezTo>
                  <a:pt x="11475" y="13136"/>
                  <a:pt x="11516" y="13169"/>
                  <a:pt x="11527" y="13169"/>
                </a:cubicBezTo>
                <a:cubicBezTo>
                  <a:pt x="11544" y="13170"/>
                  <a:pt x="11637" y="13244"/>
                  <a:pt x="11766" y="13358"/>
                </a:cubicBezTo>
                <a:cubicBezTo>
                  <a:pt x="11791" y="13380"/>
                  <a:pt x="11841" y="13415"/>
                  <a:pt x="11876" y="13437"/>
                </a:cubicBezTo>
                <a:cubicBezTo>
                  <a:pt x="11912" y="13459"/>
                  <a:pt x="11960" y="13493"/>
                  <a:pt x="11984" y="13513"/>
                </a:cubicBezTo>
                <a:cubicBezTo>
                  <a:pt x="12166" y="13665"/>
                  <a:pt x="12210" y="13699"/>
                  <a:pt x="12223" y="13699"/>
                </a:cubicBezTo>
                <a:cubicBezTo>
                  <a:pt x="12232" y="13699"/>
                  <a:pt x="12264" y="13724"/>
                  <a:pt x="12294" y="13753"/>
                </a:cubicBezTo>
                <a:cubicBezTo>
                  <a:pt x="12325" y="13782"/>
                  <a:pt x="12355" y="13806"/>
                  <a:pt x="12365" y="13806"/>
                </a:cubicBezTo>
                <a:cubicBezTo>
                  <a:pt x="12375" y="13806"/>
                  <a:pt x="12425" y="13844"/>
                  <a:pt x="12473" y="13888"/>
                </a:cubicBezTo>
                <a:cubicBezTo>
                  <a:pt x="12521" y="13932"/>
                  <a:pt x="12621" y="14011"/>
                  <a:pt x="12697" y="14064"/>
                </a:cubicBezTo>
                <a:cubicBezTo>
                  <a:pt x="12772" y="14116"/>
                  <a:pt x="12867" y="14187"/>
                  <a:pt x="12907" y="14222"/>
                </a:cubicBezTo>
                <a:cubicBezTo>
                  <a:pt x="12947" y="14257"/>
                  <a:pt x="13013" y="14310"/>
                  <a:pt x="13057" y="14339"/>
                </a:cubicBezTo>
                <a:cubicBezTo>
                  <a:pt x="13100" y="14368"/>
                  <a:pt x="13179" y="14428"/>
                  <a:pt x="13230" y="14471"/>
                </a:cubicBezTo>
                <a:cubicBezTo>
                  <a:pt x="13281" y="14515"/>
                  <a:pt x="13332" y="14550"/>
                  <a:pt x="13343" y="14550"/>
                </a:cubicBezTo>
                <a:cubicBezTo>
                  <a:pt x="13364" y="14550"/>
                  <a:pt x="13667" y="14805"/>
                  <a:pt x="13680" y="14833"/>
                </a:cubicBezTo>
                <a:cubicBezTo>
                  <a:pt x="13684" y="14842"/>
                  <a:pt x="13697" y="14849"/>
                  <a:pt x="13709" y="14849"/>
                </a:cubicBezTo>
                <a:cubicBezTo>
                  <a:pt x="13720" y="14849"/>
                  <a:pt x="13760" y="14877"/>
                  <a:pt x="13798" y="14912"/>
                </a:cubicBezTo>
                <a:cubicBezTo>
                  <a:pt x="13836" y="14947"/>
                  <a:pt x="13876" y="14976"/>
                  <a:pt x="13887" y="14976"/>
                </a:cubicBezTo>
                <a:cubicBezTo>
                  <a:pt x="13899" y="14976"/>
                  <a:pt x="13934" y="15002"/>
                  <a:pt x="13966" y="15035"/>
                </a:cubicBezTo>
                <a:cubicBezTo>
                  <a:pt x="13998" y="15067"/>
                  <a:pt x="14070" y="15126"/>
                  <a:pt x="14124" y="15167"/>
                </a:cubicBezTo>
                <a:cubicBezTo>
                  <a:pt x="14244" y="15257"/>
                  <a:pt x="14249" y="15262"/>
                  <a:pt x="14332" y="15328"/>
                </a:cubicBezTo>
                <a:cubicBezTo>
                  <a:pt x="14368" y="15357"/>
                  <a:pt x="14405" y="15381"/>
                  <a:pt x="14416" y="15381"/>
                </a:cubicBezTo>
                <a:cubicBezTo>
                  <a:pt x="14426" y="15381"/>
                  <a:pt x="14476" y="15415"/>
                  <a:pt x="14526" y="15458"/>
                </a:cubicBezTo>
                <a:cubicBezTo>
                  <a:pt x="14710" y="15614"/>
                  <a:pt x="14772" y="15665"/>
                  <a:pt x="14955" y="15799"/>
                </a:cubicBezTo>
                <a:cubicBezTo>
                  <a:pt x="15057" y="15874"/>
                  <a:pt x="15158" y="15948"/>
                  <a:pt x="15178" y="15965"/>
                </a:cubicBezTo>
                <a:cubicBezTo>
                  <a:pt x="15198" y="15981"/>
                  <a:pt x="15239" y="16006"/>
                  <a:pt x="15267" y="16021"/>
                </a:cubicBezTo>
                <a:cubicBezTo>
                  <a:pt x="15296" y="16035"/>
                  <a:pt x="15335" y="16065"/>
                  <a:pt x="15354" y="16087"/>
                </a:cubicBezTo>
                <a:cubicBezTo>
                  <a:pt x="15374" y="16109"/>
                  <a:pt x="15401" y="16125"/>
                  <a:pt x="15415" y="16125"/>
                </a:cubicBezTo>
                <a:cubicBezTo>
                  <a:pt x="15465" y="16125"/>
                  <a:pt x="15833" y="16527"/>
                  <a:pt x="15833" y="16581"/>
                </a:cubicBezTo>
                <a:cubicBezTo>
                  <a:pt x="15833" y="16588"/>
                  <a:pt x="15851" y="16616"/>
                  <a:pt x="15875" y="16643"/>
                </a:cubicBezTo>
                <a:cubicBezTo>
                  <a:pt x="15898" y="16669"/>
                  <a:pt x="15922" y="16700"/>
                  <a:pt x="15925" y="16711"/>
                </a:cubicBezTo>
                <a:cubicBezTo>
                  <a:pt x="15928" y="16723"/>
                  <a:pt x="15953" y="16756"/>
                  <a:pt x="15980" y="16785"/>
                </a:cubicBezTo>
                <a:cubicBezTo>
                  <a:pt x="16028" y="16838"/>
                  <a:pt x="16102" y="16937"/>
                  <a:pt x="16174" y="17040"/>
                </a:cubicBezTo>
                <a:cubicBezTo>
                  <a:pt x="16195" y="17069"/>
                  <a:pt x="16252" y="17147"/>
                  <a:pt x="16298" y="17213"/>
                </a:cubicBezTo>
                <a:cubicBezTo>
                  <a:pt x="16344" y="17280"/>
                  <a:pt x="16382" y="17341"/>
                  <a:pt x="16382" y="17348"/>
                </a:cubicBezTo>
                <a:cubicBezTo>
                  <a:pt x="16382" y="17356"/>
                  <a:pt x="16414" y="17396"/>
                  <a:pt x="16453" y="17438"/>
                </a:cubicBezTo>
                <a:cubicBezTo>
                  <a:pt x="16492" y="17479"/>
                  <a:pt x="16534" y="17528"/>
                  <a:pt x="16545" y="17547"/>
                </a:cubicBezTo>
                <a:cubicBezTo>
                  <a:pt x="16556" y="17567"/>
                  <a:pt x="16613" y="17642"/>
                  <a:pt x="16671" y="17715"/>
                </a:cubicBezTo>
                <a:cubicBezTo>
                  <a:pt x="16730" y="17788"/>
                  <a:pt x="16789" y="17872"/>
                  <a:pt x="16803" y="17901"/>
                </a:cubicBezTo>
                <a:cubicBezTo>
                  <a:pt x="16816" y="17931"/>
                  <a:pt x="16835" y="17955"/>
                  <a:pt x="16845" y="17955"/>
                </a:cubicBezTo>
                <a:cubicBezTo>
                  <a:pt x="16854" y="17955"/>
                  <a:pt x="16867" y="17973"/>
                  <a:pt x="16874" y="17993"/>
                </a:cubicBezTo>
                <a:cubicBezTo>
                  <a:pt x="16880" y="18014"/>
                  <a:pt x="16906" y="18053"/>
                  <a:pt x="16934" y="18082"/>
                </a:cubicBezTo>
                <a:cubicBezTo>
                  <a:pt x="16962" y="18112"/>
                  <a:pt x="17010" y="18169"/>
                  <a:pt x="17039" y="18210"/>
                </a:cubicBezTo>
                <a:cubicBezTo>
                  <a:pt x="17068" y="18251"/>
                  <a:pt x="17097" y="18290"/>
                  <a:pt x="17105" y="18296"/>
                </a:cubicBezTo>
                <a:cubicBezTo>
                  <a:pt x="17113" y="18302"/>
                  <a:pt x="17144" y="18340"/>
                  <a:pt x="17173" y="18383"/>
                </a:cubicBezTo>
                <a:cubicBezTo>
                  <a:pt x="17350" y="18642"/>
                  <a:pt x="17406" y="18719"/>
                  <a:pt x="17465" y="18781"/>
                </a:cubicBezTo>
                <a:cubicBezTo>
                  <a:pt x="17502" y="18819"/>
                  <a:pt x="17522" y="18849"/>
                  <a:pt x="17512" y="18849"/>
                </a:cubicBezTo>
                <a:cubicBezTo>
                  <a:pt x="17503" y="18849"/>
                  <a:pt x="17510" y="18861"/>
                  <a:pt x="17526" y="18877"/>
                </a:cubicBezTo>
                <a:cubicBezTo>
                  <a:pt x="17585" y="18938"/>
                  <a:pt x="17631" y="18998"/>
                  <a:pt x="17631" y="19015"/>
                </a:cubicBezTo>
                <a:cubicBezTo>
                  <a:pt x="17631" y="19024"/>
                  <a:pt x="17649" y="19051"/>
                  <a:pt x="17670" y="19074"/>
                </a:cubicBezTo>
                <a:cubicBezTo>
                  <a:pt x="17691" y="19096"/>
                  <a:pt x="17739" y="19163"/>
                  <a:pt x="17778" y="19221"/>
                </a:cubicBezTo>
                <a:cubicBezTo>
                  <a:pt x="17817" y="19280"/>
                  <a:pt x="17858" y="19337"/>
                  <a:pt x="17867" y="19349"/>
                </a:cubicBezTo>
                <a:cubicBezTo>
                  <a:pt x="17877" y="19360"/>
                  <a:pt x="17913" y="19409"/>
                  <a:pt x="17949" y="19456"/>
                </a:cubicBezTo>
                <a:cubicBezTo>
                  <a:pt x="17985" y="19503"/>
                  <a:pt x="18028" y="19552"/>
                  <a:pt x="18043" y="19568"/>
                </a:cubicBezTo>
                <a:cubicBezTo>
                  <a:pt x="18059" y="19584"/>
                  <a:pt x="18085" y="19623"/>
                  <a:pt x="18101" y="19655"/>
                </a:cubicBezTo>
                <a:cubicBezTo>
                  <a:pt x="18118" y="19686"/>
                  <a:pt x="18152" y="19729"/>
                  <a:pt x="18177" y="19751"/>
                </a:cubicBezTo>
                <a:cubicBezTo>
                  <a:pt x="18203" y="19774"/>
                  <a:pt x="18222" y="19800"/>
                  <a:pt x="18222" y="19810"/>
                </a:cubicBezTo>
                <a:cubicBezTo>
                  <a:pt x="18222" y="19820"/>
                  <a:pt x="18247" y="19855"/>
                  <a:pt x="18277" y="19886"/>
                </a:cubicBezTo>
                <a:cubicBezTo>
                  <a:pt x="18307" y="19918"/>
                  <a:pt x="18332" y="19954"/>
                  <a:pt x="18333" y="19965"/>
                </a:cubicBezTo>
                <a:cubicBezTo>
                  <a:pt x="18333" y="19977"/>
                  <a:pt x="18363" y="20018"/>
                  <a:pt x="18398" y="20057"/>
                </a:cubicBezTo>
                <a:cubicBezTo>
                  <a:pt x="18434" y="20096"/>
                  <a:pt x="18470" y="20147"/>
                  <a:pt x="18477" y="20169"/>
                </a:cubicBezTo>
                <a:cubicBezTo>
                  <a:pt x="18484" y="20192"/>
                  <a:pt x="18499" y="20210"/>
                  <a:pt x="18509" y="20210"/>
                </a:cubicBezTo>
                <a:cubicBezTo>
                  <a:pt x="18519" y="20210"/>
                  <a:pt x="18547" y="20241"/>
                  <a:pt x="18572" y="20279"/>
                </a:cubicBezTo>
                <a:cubicBezTo>
                  <a:pt x="18651" y="20399"/>
                  <a:pt x="18734" y="20517"/>
                  <a:pt x="18758" y="20544"/>
                </a:cubicBezTo>
                <a:cubicBezTo>
                  <a:pt x="18771" y="20558"/>
                  <a:pt x="18816" y="20619"/>
                  <a:pt x="18858" y="20679"/>
                </a:cubicBezTo>
                <a:cubicBezTo>
                  <a:pt x="18900" y="20739"/>
                  <a:pt x="18982" y="20850"/>
                  <a:pt x="19040" y="20926"/>
                </a:cubicBezTo>
                <a:cubicBezTo>
                  <a:pt x="19097" y="21002"/>
                  <a:pt x="19145" y="21072"/>
                  <a:pt x="19145" y="21082"/>
                </a:cubicBezTo>
                <a:cubicBezTo>
                  <a:pt x="19145" y="21091"/>
                  <a:pt x="19159" y="21112"/>
                  <a:pt x="19179" y="21127"/>
                </a:cubicBezTo>
                <a:cubicBezTo>
                  <a:pt x="19199" y="21143"/>
                  <a:pt x="19240" y="21191"/>
                  <a:pt x="19268" y="21232"/>
                </a:cubicBezTo>
                <a:cubicBezTo>
                  <a:pt x="19391" y="21409"/>
                  <a:pt x="19468" y="21498"/>
                  <a:pt x="19529" y="21533"/>
                </a:cubicBezTo>
                <a:cubicBezTo>
                  <a:pt x="19647" y="21600"/>
                  <a:pt x="19714" y="21582"/>
                  <a:pt x="19994" y="21413"/>
                </a:cubicBezTo>
                <a:cubicBezTo>
                  <a:pt x="20142" y="21323"/>
                  <a:pt x="20166" y="21146"/>
                  <a:pt x="20049" y="21003"/>
                </a:cubicBezTo>
                <a:cubicBezTo>
                  <a:pt x="19923" y="20847"/>
                  <a:pt x="19788" y="20669"/>
                  <a:pt x="19710" y="20554"/>
                </a:cubicBezTo>
                <a:cubicBezTo>
                  <a:pt x="19641" y="20453"/>
                  <a:pt x="19617" y="20418"/>
                  <a:pt x="19594" y="20394"/>
                </a:cubicBezTo>
                <a:cubicBezTo>
                  <a:pt x="19582" y="20380"/>
                  <a:pt x="19549" y="20333"/>
                  <a:pt x="19521" y="20289"/>
                </a:cubicBezTo>
                <a:cubicBezTo>
                  <a:pt x="19493" y="20245"/>
                  <a:pt x="19455" y="20198"/>
                  <a:pt x="19439" y="20182"/>
                </a:cubicBezTo>
                <a:cubicBezTo>
                  <a:pt x="19423" y="20166"/>
                  <a:pt x="19363" y="20083"/>
                  <a:pt x="19305" y="19999"/>
                </a:cubicBezTo>
                <a:cubicBezTo>
                  <a:pt x="19247" y="19914"/>
                  <a:pt x="19184" y="19823"/>
                  <a:pt x="19166" y="19797"/>
                </a:cubicBezTo>
                <a:cubicBezTo>
                  <a:pt x="19148" y="19771"/>
                  <a:pt x="19105" y="19714"/>
                  <a:pt x="19069" y="19670"/>
                </a:cubicBezTo>
                <a:cubicBezTo>
                  <a:pt x="18955" y="19532"/>
                  <a:pt x="18913" y="19478"/>
                  <a:pt x="18882" y="19418"/>
                </a:cubicBezTo>
                <a:cubicBezTo>
                  <a:pt x="18865" y="19385"/>
                  <a:pt x="18845" y="19359"/>
                  <a:pt x="18835" y="19359"/>
                </a:cubicBezTo>
                <a:cubicBezTo>
                  <a:pt x="18825" y="19359"/>
                  <a:pt x="18816" y="19346"/>
                  <a:pt x="18816" y="19331"/>
                </a:cubicBezTo>
                <a:cubicBezTo>
                  <a:pt x="18816" y="19316"/>
                  <a:pt x="18798" y="19285"/>
                  <a:pt x="18777" y="19262"/>
                </a:cubicBezTo>
                <a:cubicBezTo>
                  <a:pt x="18756" y="19239"/>
                  <a:pt x="18708" y="19177"/>
                  <a:pt x="18672" y="19125"/>
                </a:cubicBezTo>
                <a:cubicBezTo>
                  <a:pt x="18635" y="19072"/>
                  <a:pt x="18597" y="19024"/>
                  <a:pt x="18585" y="19015"/>
                </a:cubicBezTo>
                <a:cubicBezTo>
                  <a:pt x="18573" y="19006"/>
                  <a:pt x="18571" y="18997"/>
                  <a:pt x="18582" y="18997"/>
                </a:cubicBezTo>
                <a:cubicBezTo>
                  <a:pt x="18593" y="18997"/>
                  <a:pt x="18577" y="18975"/>
                  <a:pt x="18545" y="18949"/>
                </a:cubicBezTo>
                <a:cubicBezTo>
                  <a:pt x="18513" y="18922"/>
                  <a:pt x="18488" y="18893"/>
                  <a:pt x="18488" y="18882"/>
                </a:cubicBezTo>
                <a:cubicBezTo>
                  <a:pt x="18488" y="18863"/>
                  <a:pt x="18381" y="18719"/>
                  <a:pt x="18283" y="18605"/>
                </a:cubicBezTo>
                <a:cubicBezTo>
                  <a:pt x="18249" y="18566"/>
                  <a:pt x="18222" y="18523"/>
                  <a:pt x="18222" y="18510"/>
                </a:cubicBezTo>
                <a:cubicBezTo>
                  <a:pt x="18222" y="18497"/>
                  <a:pt x="18215" y="18487"/>
                  <a:pt x="18204" y="18487"/>
                </a:cubicBezTo>
                <a:cubicBezTo>
                  <a:pt x="18192" y="18487"/>
                  <a:pt x="18177" y="18469"/>
                  <a:pt x="18170" y="18447"/>
                </a:cubicBezTo>
                <a:cubicBezTo>
                  <a:pt x="18158" y="18412"/>
                  <a:pt x="18084" y="18310"/>
                  <a:pt x="18004" y="18217"/>
                </a:cubicBezTo>
                <a:cubicBezTo>
                  <a:pt x="17989" y="18200"/>
                  <a:pt x="17990" y="18186"/>
                  <a:pt x="18007" y="18177"/>
                </a:cubicBezTo>
                <a:cubicBezTo>
                  <a:pt x="18020" y="18169"/>
                  <a:pt x="18038" y="18171"/>
                  <a:pt x="18046" y="18182"/>
                </a:cubicBezTo>
                <a:cubicBezTo>
                  <a:pt x="18054" y="18193"/>
                  <a:pt x="18093" y="18225"/>
                  <a:pt x="18135" y="18253"/>
                </a:cubicBezTo>
                <a:cubicBezTo>
                  <a:pt x="18178" y="18281"/>
                  <a:pt x="18230" y="18321"/>
                  <a:pt x="18254" y="18342"/>
                </a:cubicBezTo>
                <a:cubicBezTo>
                  <a:pt x="18277" y="18363"/>
                  <a:pt x="18309" y="18380"/>
                  <a:pt x="18322" y="18380"/>
                </a:cubicBezTo>
                <a:cubicBezTo>
                  <a:pt x="18335" y="18380"/>
                  <a:pt x="18357" y="18401"/>
                  <a:pt x="18372" y="18424"/>
                </a:cubicBezTo>
                <a:cubicBezTo>
                  <a:pt x="18387" y="18447"/>
                  <a:pt x="18431" y="18486"/>
                  <a:pt x="18472" y="18513"/>
                </a:cubicBezTo>
                <a:cubicBezTo>
                  <a:pt x="18513" y="18539"/>
                  <a:pt x="18606" y="18599"/>
                  <a:pt x="18677" y="18645"/>
                </a:cubicBezTo>
                <a:cubicBezTo>
                  <a:pt x="18788" y="18718"/>
                  <a:pt x="18989" y="18877"/>
                  <a:pt x="19192" y="19051"/>
                </a:cubicBezTo>
                <a:cubicBezTo>
                  <a:pt x="19225" y="19079"/>
                  <a:pt x="19274" y="19114"/>
                  <a:pt x="19300" y="19127"/>
                </a:cubicBezTo>
                <a:cubicBezTo>
                  <a:pt x="19326" y="19141"/>
                  <a:pt x="19376" y="19180"/>
                  <a:pt x="19413" y="19214"/>
                </a:cubicBezTo>
                <a:cubicBezTo>
                  <a:pt x="19450" y="19248"/>
                  <a:pt x="19486" y="19275"/>
                  <a:pt x="19494" y="19275"/>
                </a:cubicBezTo>
                <a:cubicBezTo>
                  <a:pt x="19503" y="19275"/>
                  <a:pt x="19542" y="19301"/>
                  <a:pt x="19579" y="19333"/>
                </a:cubicBezTo>
                <a:cubicBezTo>
                  <a:pt x="19707" y="19445"/>
                  <a:pt x="19830" y="19542"/>
                  <a:pt x="19865" y="19555"/>
                </a:cubicBezTo>
                <a:cubicBezTo>
                  <a:pt x="19884" y="19563"/>
                  <a:pt x="19925" y="19593"/>
                  <a:pt x="19954" y="19624"/>
                </a:cubicBezTo>
                <a:cubicBezTo>
                  <a:pt x="19984" y="19654"/>
                  <a:pt x="20017" y="19677"/>
                  <a:pt x="20028" y="19677"/>
                </a:cubicBezTo>
                <a:cubicBezTo>
                  <a:pt x="20039" y="19677"/>
                  <a:pt x="20075" y="19706"/>
                  <a:pt x="20107" y="19739"/>
                </a:cubicBezTo>
                <a:cubicBezTo>
                  <a:pt x="20139" y="19771"/>
                  <a:pt x="20199" y="19820"/>
                  <a:pt x="20241" y="19848"/>
                </a:cubicBezTo>
                <a:cubicBezTo>
                  <a:pt x="20283" y="19877"/>
                  <a:pt x="20328" y="19910"/>
                  <a:pt x="20341" y="19922"/>
                </a:cubicBezTo>
                <a:cubicBezTo>
                  <a:pt x="20354" y="19934"/>
                  <a:pt x="20417" y="19982"/>
                  <a:pt x="20480" y="20029"/>
                </a:cubicBezTo>
                <a:cubicBezTo>
                  <a:pt x="20646" y="20153"/>
                  <a:pt x="20793" y="20269"/>
                  <a:pt x="20848" y="20317"/>
                </a:cubicBezTo>
                <a:cubicBezTo>
                  <a:pt x="20942" y="20399"/>
                  <a:pt x="21105" y="20488"/>
                  <a:pt x="21164" y="20488"/>
                </a:cubicBezTo>
                <a:cubicBezTo>
                  <a:pt x="21264" y="20488"/>
                  <a:pt x="21379" y="20427"/>
                  <a:pt x="21492" y="20315"/>
                </a:cubicBezTo>
                <a:lnTo>
                  <a:pt x="21600" y="20205"/>
                </a:lnTo>
                <a:lnTo>
                  <a:pt x="21600" y="20047"/>
                </a:lnTo>
                <a:cubicBezTo>
                  <a:pt x="21600" y="19909"/>
                  <a:pt x="21593" y="19880"/>
                  <a:pt x="21553" y="19846"/>
                </a:cubicBezTo>
                <a:cubicBezTo>
                  <a:pt x="21527" y="19824"/>
                  <a:pt x="21499" y="19807"/>
                  <a:pt x="21490" y="19807"/>
                </a:cubicBezTo>
                <a:cubicBezTo>
                  <a:pt x="21481" y="19807"/>
                  <a:pt x="21445" y="19781"/>
                  <a:pt x="21408" y="19749"/>
                </a:cubicBezTo>
                <a:cubicBezTo>
                  <a:pt x="21372" y="19717"/>
                  <a:pt x="21284" y="19646"/>
                  <a:pt x="21216" y="19593"/>
                </a:cubicBezTo>
                <a:cubicBezTo>
                  <a:pt x="21148" y="19541"/>
                  <a:pt x="21048" y="19457"/>
                  <a:pt x="20993" y="19407"/>
                </a:cubicBezTo>
                <a:cubicBezTo>
                  <a:pt x="20937" y="19358"/>
                  <a:pt x="20882" y="19318"/>
                  <a:pt x="20872" y="19318"/>
                </a:cubicBezTo>
                <a:cubicBezTo>
                  <a:pt x="20861" y="19318"/>
                  <a:pt x="20820" y="19285"/>
                  <a:pt x="20780" y="19247"/>
                </a:cubicBezTo>
                <a:cubicBezTo>
                  <a:pt x="20739" y="19209"/>
                  <a:pt x="20649" y="19136"/>
                  <a:pt x="20580" y="19084"/>
                </a:cubicBezTo>
                <a:cubicBezTo>
                  <a:pt x="20426" y="18965"/>
                  <a:pt x="20128" y="18728"/>
                  <a:pt x="20007" y="18628"/>
                </a:cubicBezTo>
                <a:cubicBezTo>
                  <a:pt x="19957" y="18586"/>
                  <a:pt x="19909" y="18551"/>
                  <a:pt x="19899" y="18551"/>
                </a:cubicBezTo>
                <a:cubicBezTo>
                  <a:pt x="19890" y="18551"/>
                  <a:pt x="19827" y="18503"/>
                  <a:pt x="19760" y="18444"/>
                </a:cubicBezTo>
                <a:cubicBezTo>
                  <a:pt x="19562" y="18270"/>
                  <a:pt x="19541" y="18253"/>
                  <a:pt x="19521" y="18253"/>
                </a:cubicBezTo>
                <a:cubicBezTo>
                  <a:pt x="19510" y="18253"/>
                  <a:pt x="19483" y="18232"/>
                  <a:pt x="19460" y="18207"/>
                </a:cubicBezTo>
                <a:cubicBezTo>
                  <a:pt x="19437" y="18182"/>
                  <a:pt x="19346" y="18109"/>
                  <a:pt x="19255" y="18044"/>
                </a:cubicBezTo>
                <a:cubicBezTo>
                  <a:pt x="19165" y="17979"/>
                  <a:pt x="19052" y="17890"/>
                  <a:pt x="19005" y="17845"/>
                </a:cubicBezTo>
                <a:cubicBezTo>
                  <a:pt x="18959" y="17801"/>
                  <a:pt x="18913" y="17764"/>
                  <a:pt x="18900" y="17764"/>
                </a:cubicBezTo>
                <a:cubicBezTo>
                  <a:pt x="18888" y="17764"/>
                  <a:pt x="18851" y="17737"/>
                  <a:pt x="18819" y="17705"/>
                </a:cubicBezTo>
                <a:cubicBezTo>
                  <a:pt x="18757" y="17643"/>
                  <a:pt x="18704" y="17600"/>
                  <a:pt x="18443" y="17407"/>
                </a:cubicBezTo>
                <a:cubicBezTo>
                  <a:pt x="18277" y="17284"/>
                  <a:pt x="18030" y="17086"/>
                  <a:pt x="17804" y="16892"/>
                </a:cubicBezTo>
                <a:cubicBezTo>
                  <a:pt x="17736" y="16834"/>
                  <a:pt x="17675" y="16785"/>
                  <a:pt x="17667" y="16785"/>
                </a:cubicBezTo>
                <a:cubicBezTo>
                  <a:pt x="17660" y="16785"/>
                  <a:pt x="17621" y="16757"/>
                  <a:pt x="17583" y="16722"/>
                </a:cubicBezTo>
                <a:cubicBezTo>
                  <a:pt x="17545" y="16686"/>
                  <a:pt x="17509" y="16658"/>
                  <a:pt x="17499" y="16658"/>
                </a:cubicBezTo>
                <a:cubicBezTo>
                  <a:pt x="17490" y="16658"/>
                  <a:pt x="17442" y="16623"/>
                  <a:pt x="17394" y="16579"/>
                </a:cubicBezTo>
                <a:cubicBezTo>
                  <a:pt x="17290" y="16483"/>
                  <a:pt x="17162" y="16382"/>
                  <a:pt x="17081" y="16334"/>
                </a:cubicBezTo>
                <a:cubicBezTo>
                  <a:pt x="17048" y="16315"/>
                  <a:pt x="17008" y="16280"/>
                  <a:pt x="16992" y="16258"/>
                </a:cubicBezTo>
                <a:cubicBezTo>
                  <a:pt x="16975" y="16235"/>
                  <a:pt x="16940" y="16207"/>
                  <a:pt x="16910" y="16191"/>
                </a:cubicBezTo>
                <a:cubicBezTo>
                  <a:pt x="16881" y="16176"/>
                  <a:pt x="16834" y="16140"/>
                  <a:pt x="16805" y="16112"/>
                </a:cubicBezTo>
                <a:cubicBezTo>
                  <a:pt x="16777" y="16085"/>
                  <a:pt x="16742" y="16062"/>
                  <a:pt x="16732" y="16062"/>
                </a:cubicBezTo>
                <a:cubicBezTo>
                  <a:pt x="16721" y="16062"/>
                  <a:pt x="16665" y="16018"/>
                  <a:pt x="16605" y="15962"/>
                </a:cubicBezTo>
                <a:cubicBezTo>
                  <a:pt x="16486" y="15851"/>
                  <a:pt x="16356" y="15748"/>
                  <a:pt x="16337" y="15751"/>
                </a:cubicBezTo>
                <a:cubicBezTo>
                  <a:pt x="16331" y="15752"/>
                  <a:pt x="16277" y="15712"/>
                  <a:pt x="16219" y="15659"/>
                </a:cubicBezTo>
                <a:cubicBezTo>
                  <a:pt x="16161" y="15606"/>
                  <a:pt x="16099" y="15552"/>
                  <a:pt x="16080" y="15542"/>
                </a:cubicBezTo>
                <a:cubicBezTo>
                  <a:pt x="16035" y="15517"/>
                  <a:pt x="15919" y="15406"/>
                  <a:pt x="15919" y="15386"/>
                </a:cubicBezTo>
                <a:cubicBezTo>
                  <a:pt x="15919" y="15378"/>
                  <a:pt x="15885" y="15331"/>
                  <a:pt x="15843" y="15284"/>
                </a:cubicBezTo>
                <a:cubicBezTo>
                  <a:pt x="15801" y="15238"/>
                  <a:pt x="15767" y="15189"/>
                  <a:pt x="15767" y="15175"/>
                </a:cubicBezTo>
                <a:cubicBezTo>
                  <a:pt x="15767" y="15161"/>
                  <a:pt x="15746" y="15134"/>
                  <a:pt x="15720" y="15116"/>
                </a:cubicBezTo>
                <a:cubicBezTo>
                  <a:pt x="15693" y="15098"/>
                  <a:pt x="15676" y="15083"/>
                  <a:pt x="15685" y="15083"/>
                </a:cubicBezTo>
                <a:cubicBezTo>
                  <a:pt x="15695" y="15083"/>
                  <a:pt x="15692" y="15072"/>
                  <a:pt x="15680" y="15058"/>
                </a:cubicBezTo>
                <a:cubicBezTo>
                  <a:pt x="15532" y="14879"/>
                  <a:pt x="15516" y="14853"/>
                  <a:pt x="15446" y="14731"/>
                </a:cubicBezTo>
                <a:cubicBezTo>
                  <a:pt x="15426" y="14696"/>
                  <a:pt x="15392" y="14653"/>
                  <a:pt x="15370" y="14635"/>
                </a:cubicBezTo>
                <a:cubicBezTo>
                  <a:pt x="15348" y="14616"/>
                  <a:pt x="15328" y="14590"/>
                  <a:pt x="15328" y="14578"/>
                </a:cubicBezTo>
                <a:cubicBezTo>
                  <a:pt x="15328" y="14567"/>
                  <a:pt x="15298" y="14529"/>
                  <a:pt x="15262" y="14492"/>
                </a:cubicBezTo>
                <a:cubicBezTo>
                  <a:pt x="15226" y="14455"/>
                  <a:pt x="15196" y="14417"/>
                  <a:pt x="15196" y="14408"/>
                </a:cubicBezTo>
                <a:cubicBezTo>
                  <a:pt x="15196" y="14399"/>
                  <a:pt x="15162" y="14352"/>
                  <a:pt x="15120" y="14306"/>
                </a:cubicBezTo>
                <a:cubicBezTo>
                  <a:pt x="15078" y="14259"/>
                  <a:pt x="15044" y="14215"/>
                  <a:pt x="15044" y="14206"/>
                </a:cubicBezTo>
                <a:cubicBezTo>
                  <a:pt x="15044" y="14198"/>
                  <a:pt x="15015" y="14150"/>
                  <a:pt x="14978" y="14099"/>
                </a:cubicBezTo>
                <a:cubicBezTo>
                  <a:pt x="14732" y="13761"/>
                  <a:pt x="14676" y="13688"/>
                  <a:pt x="14642" y="13633"/>
                </a:cubicBezTo>
                <a:cubicBezTo>
                  <a:pt x="14621" y="13599"/>
                  <a:pt x="14580" y="13548"/>
                  <a:pt x="14550" y="13518"/>
                </a:cubicBezTo>
                <a:cubicBezTo>
                  <a:pt x="14520" y="13489"/>
                  <a:pt x="14495" y="13457"/>
                  <a:pt x="14495" y="13447"/>
                </a:cubicBezTo>
                <a:cubicBezTo>
                  <a:pt x="14495" y="13437"/>
                  <a:pt x="14456" y="13379"/>
                  <a:pt x="14408" y="13320"/>
                </a:cubicBezTo>
                <a:cubicBezTo>
                  <a:pt x="14360" y="13260"/>
                  <a:pt x="14319" y="13202"/>
                  <a:pt x="14319" y="13190"/>
                </a:cubicBezTo>
                <a:cubicBezTo>
                  <a:pt x="14319" y="13178"/>
                  <a:pt x="14310" y="13169"/>
                  <a:pt x="14297" y="13169"/>
                </a:cubicBezTo>
                <a:cubicBezTo>
                  <a:pt x="14285" y="13169"/>
                  <a:pt x="14276" y="13155"/>
                  <a:pt x="14276" y="13139"/>
                </a:cubicBezTo>
                <a:cubicBezTo>
                  <a:pt x="14276" y="13122"/>
                  <a:pt x="14268" y="13104"/>
                  <a:pt x="14258" y="13100"/>
                </a:cubicBezTo>
                <a:cubicBezTo>
                  <a:pt x="14249" y="13097"/>
                  <a:pt x="14198" y="13031"/>
                  <a:pt x="14145" y="12955"/>
                </a:cubicBezTo>
                <a:cubicBezTo>
                  <a:pt x="14092" y="12879"/>
                  <a:pt x="14023" y="12791"/>
                  <a:pt x="13993" y="12759"/>
                </a:cubicBezTo>
                <a:cubicBezTo>
                  <a:pt x="13963" y="12727"/>
                  <a:pt x="13947" y="12700"/>
                  <a:pt x="13956" y="12700"/>
                </a:cubicBezTo>
                <a:cubicBezTo>
                  <a:pt x="13965" y="12700"/>
                  <a:pt x="13956" y="12686"/>
                  <a:pt x="13937" y="12667"/>
                </a:cubicBezTo>
                <a:cubicBezTo>
                  <a:pt x="13896" y="12627"/>
                  <a:pt x="13772" y="12453"/>
                  <a:pt x="13772" y="12435"/>
                </a:cubicBezTo>
                <a:cubicBezTo>
                  <a:pt x="13772" y="12428"/>
                  <a:pt x="13740" y="12388"/>
                  <a:pt x="13701" y="12346"/>
                </a:cubicBezTo>
                <a:cubicBezTo>
                  <a:pt x="13662" y="12304"/>
                  <a:pt x="13632" y="12262"/>
                  <a:pt x="13635" y="12252"/>
                </a:cubicBezTo>
                <a:cubicBezTo>
                  <a:pt x="13638" y="12242"/>
                  <a:pt x="13632" y="12232"/>
                  <a:pt x="13622" y="12232"/>
                </a:cubicBezTo>
                <a:cubicBezTo>
                  <a:pt x="13611" y="12232"/>
                  <a:pt x="13589" y="12206"/>
                  <a:pt x="13572" y="12173"/>
                </a:cubicBezTo>
                <a:cubicBezTo>
                  <a:pt x="13555" y="12140"/>
                  <a:pt x="13513" y="12080"/>
                  <a:pt x="13480" y="12040"/>
                </a:cubicBezTo>
                <a:cubicBezTo>
                  <a:pt x="13447" y="12000"/>
                  <a:pt x="13364" y="11885"/>
                  <a:pt x="13296" y="11786"/>
                </a:cubicBezTo>
                <a:cubicBezTo>
                  <a:pt x="13228" y="11686"/>
                  <a:pt x="13148" y="11578"/>
                  <a:pt x="13117" y="11546"/>
                </a:cubicBezTo>
                <a:cubicBezTo>
                  <a:pt x="13086" y="11514"/>
                  <a:pt x="13069" y="11487"/>
                  <a:pt x="13078" y="11487"/>
                </a:cubicBezTo>
                <a:cubicBezTo>
                  <a:pt x="13087" y="11487"/>
                  <a:pt x="13072" y="11465"/>
                  <a:pt x="13046" y="11439"/>
                </a:cubicBezTo>
                <a:cubicBezTo>
                  <a:pt x="13020" y="11413"/>
                  <a:pt x="12982" y="11369"/>
                  <a:pt x="12962" y="11340"/>
                </a:cubicBezTo>
                <a:cubicBezTo>
                  <a:pt x="12931" y="11294"/>
                  <a:pt x="12752" y="11051"/>
                  <a:pt x="12702" y="10988"/>
                </a:cubicBezTo>
                <a:cubicBezTo>
                  <a:pt x="12693" y="10976"/>
                  <a:pt x="12672" y="10941"/>
                  <a:pt x="12655" y="10909"/>
                </a:cubicBezTo>
                <a:cubicBezTo>
                  <a:pt x="12637" y="10877"/>
                  <a:pt x="12615" y="10850"/>
                  <a:pt x="12605" y="10850"/>
                </a:cubicBezTo>
                <a:cubicBezTo>
                  <a:pt x="12595" y="10850"/>
                  <a:pt x="12586" y="10838"/>
                  <a:pt x="12586" y="10825"/>
                </a:cubicBezTo>
                <a:cubicBezTo>
                  <a:pt x="12586" y="10804"/>
                  <a:pt x="12525" y="10724"/>
                  <a:pt x="12426" y="10616"/>
                </a:cubicBezTo>
                <a:cubicBezTo>
                  <a:pt x="12410" y="10598"/>
                  <a:pt x="12383" y="10560"/>
                  <a:pt x="12368" y="10532"/>
                </a:cubicBezTo>
                <a:cubicBezTo>
                  <a:pt x="12353" y="10504"/>
                  <a:pt x="12284" y="10408"/>
                  <a:pt x="12213" y="10318"/>
                </a:cubicBezTo>
                <a:cubicBezTo>
                  <a:pt x="12142" y="10228"/>
                  <a:pt x="12084" y="10143"/>
                  <a:pt x="12084" y="10129"/>
                </a:cubicBezTo>
                <a:cubicBezTo>
                  <a:pt x="12084" y="10116"/>
                  <a:pt x="12075" y="10106"/>
                  <a:pt x="12066" y="10106"/>
                </a:cubicBezTo>
                <a:cubicBezTo>
                  <a:pt x="12057" y="10106"/>
                  <a:pt x="12025" y="10066"/>
                  <a:pt x="11995" y="10020"/>
                </a:cubicBezTo>
                <a:cubicBezTo>
                  <a:pt x="11965" y="9973"/>
                  <a:pt x="11934" y="9936"/>
                  <a:pt x="11926" y="9936"/>
                </a:cubicBezTo>
                <a:cubicBezTo>
                  <a:pt x="11919" y="9936"/>
                  <a:pt x="11902" y="9907"/>
                  <a:pt x="11887" y="9872"/>
                </a:cubicBezTo>
                <a:cubicBezTo>
                  <a:pt x="11872" y="9837"/>
                  <a:pt x="11850" y="9808"/>
                  <a:pt x="11840" y="9808"/>
                </a:cubicBezTo>
                <a:cubicBezTo>
                  <a:pt x="11829" y="9808"/>
                  <a:pt x="11805" y="9777"/>
                  <a:pt x="11784" y="9739"/>
                </a:cubicBezTo>
                <a:cubicBezTo>
                  <a:pt x="11764" y="9701"/>
                  <a:pt x="11731" y="9654"/>
                  <a:pt x="11708" y="9635"/>
                </a:cubicBezTo>
                <a:cubicBezTo>
                  <a:pt x="11686" y="9616"/>
                  <a:pt x="11666" y="9590"/>
                  <a:pt x="11666" y="9579"/>
                </a:cubicBezTo>
                <a:cubicBezTo>
                  <a:pt x="11666" y="9567"/>
                  <a:pt x="11639" y="9531"/>
                  <a:pt x="11606" y="9497"/>
                </a:cubicBezTo>
                <a:cubicBezTo>
                  <a:pt x="11573" y="9463"/>
                  <a:pt x="11532" y="9405"/>
                  <a:pt x="11514" y="9370"/>
                </a:cubicBezTo>
                <a:cubicBezTo>
                  <a:pt x="11496" y="9335"/>
                  <a:pt x="11464" y="9296"/>
                  <a:pt x="11443" y="9281"/>
                </a:cubicBezTo>
                <a:cubicBezTo>
                  <a:pt x="11422" y="9265"/>
                  <a:pt x="11403" y="9238"/>
                  <a:pt x="11403" y="9222"/>
                </a:cubicBezTo>
                <a:cubicBezTo>
                  <a:pt x="11403" y="9206"/>
                  <a:pt x="11385" y="9183"/>
                  <a:pt x="11364" y="9171"/>
                </a:cubicBezTo>
                <a:cubicBezTo>
                  <a:pt x="11343" y="9159"/>
                  <a:pt x="11333" y="9149"/>
                  <a:pt x="11343" y="9148"/>
                </a:cubicBezTo>
                <a:cubicBezTo>
                  <a:pt x="11359" y="9148"/>
                  <a:pt x="11351" y="9133"/>
                  <a:pt x="11282" y="9056"/>
                </a:cubicBezTo>
                <a:cubicBezTo>
                  <a:pt x="11270" y="9042"/>
                  <a:pt x="11226" y="8982"/>
                  <a:pt x="11185" y="8924"/>
                </a:cubicBezTo>
                <a:cubicBezTo>
                  <a:pt x="11144" y="8865"/>
                  <a:pt x="11105" y="8813"/>
                  <a:pt x="11098" y="8807"/>
                </a:cubicBezTo>
                <a:cubicBezTo>
                  <a:pt x="11092" y="8801"/>
                  <a:pt x="11071" y="8770"/>
                  <a:pt x="11054" y="8738"/>
                </a:cubicBezTo>
                <a:cubicBezTo>
                  <a:pt x="11037" y="8706"/>
                  <a:pt x="11014" y="8679"/>
                  <a:pt x="11004" y="8679"/>
                </a:cubicBezTo>
                <a:cubicBezTo>
                  <a:pt x="10994" y="8679"/>
                  <a:pt x="10985" y="8667"/>
                  <a:pt x="10985" y="8651"/>
                </a:cubicBezTo>
                <a:cubicBezTo>
                  <a:pt x="10985" y="8636"/>
                  <a:pt x="10951" y="8589"/>
                  <a:pt x="10909" y="8544"/>
                </a:cubicBezTo>
                <a:cubicBezTo>
                  <a:pt x="10867" y="8500"/>
                  <a:pt x="10833" y="8455"/>
                  <a:pt x="10833" y="8447"/>
                </a:cubicBezTo>
                <a:cubicBezTo>
                  <a:pt x="10833" y="8439"/>
                  <a:pt x="10816" y="8412"/>
                  <a:pt x="10793" y="8389"/>
                </a:cubicBezTo>
                <a:cubicBezTo>
                  <a:pt x="10771" y="8365"/>
                  <a:pt x="10738" y="8325"/>
                  <a:pt x="10722" y="8297"/>
                </a:cubicBezTo>
                <a:cubicBezTo>
                  <a:pt x="10707" y="8269"/>
                  <a:pt x="10647" y="8184"/>
                  <a:pt x="10588" y="8111"/>
                </a:cubicBezTo>
                <a:cubicBezTo>
                  <a:pt x="10530" y="8038"/>
                  <a:pt x="10483" y="7970"/>
                  <a:pt x="10483" y="7958"/>
                </a:cubicBezTo>
                <a:cubicBezTo>
                  <a:pt x="10483" y="7946"/>
                  <a:pt x="10472" y="7935"/>
                  <a:pt x="10460" y="7935"/>
                </a:cubicBezTo>
                <a:cubicBezTo>
                  <a:pt x="10448" y="7935"/>
                  <a:pt x="10439" y="7926"/>
                  <a:pt x="10439" y="7912"/>
                </a:cubicBezTo>
                <a:cubicBezTo>
                  <a:pt x="10439" y="7899"/>
                  <a:pt x="10420" y="7873"/>
                  <a:pt x="10399" y="7854"/>
                </a:cubicBezTo>
                <a:cubicBezTo>
                  <a:pt x="10378" y="7835"/>
                  <a:pt x="10348" y="7792"/>
                  <a:pt x="10331" y="7759"/>
                </a:cubicBezTo>
                <a:cubicBezTo>
                  <a:pt x="10314" y="7727"/>
                  <a:pt x="10293" y="7701"/>
                  <a:pt x="10283" y="7701"/>
                </a:cubicBezTo>
                <a:cubicBezTo>
                  <a:pt x="10274" y="7701"/>
                  <a:pt x="10229" y="7646"/>
                  <a:pt x="10184" y="7578"/>
                </a:cubicBezTo>
                <a:cubicBezTo>
                  <a:pt x="10138" y="7511"/>
                  <a:pt x="10094" y="7452"/>
                  <a:pt x="10086" y="7446"/>
                </a:cubicBezTo>
                <a:cubicBezTo>
                  <a:pt x="10079" y="7440"/>
                  <a:pt x="10060" y="7411"/>
                  <a:pt x="10044" y="7382"/>
                </a:cubicBezTo>
                <a:cubicBezTo>
                  <a:pt x="10007" y="7311"/>
                  <a:pt x="9842" y="7100"/>
                  <a:pt x="9808" y="7079"/>
                </a:cubicBezTo>
                <a:cubicBezTo>
                  <a:pt x="9792" y="7070"/>
                  <a:pt x="9761" y="7025"/>
                  <a:pt x="9737" y="6982"/>
                </a:cubicBezTo>
                <a:cubicBezTo>
                  <a:pt x="9712" y="6939"/>
                  <a:pt x="9658" y="6862"/>
                  <a:pt x="9616" y="6809"/>
                </a:cubicBezTo>
                <a:cubicBezTo>
                  <a:pt x="9574" y="6756"/>
                  <a:pt x="9532" y="6696"/>
                  <a:pt x="9524" y="6679"/>
                </a:cubicBezTo>
                <a:cubicBezTo>
                  <a:pt x="9515" y="6661"/>
                  <a:pt x="9479" y="6617"/>
                  <a:pt x="9442" y="6577"/>
                </a:cubicBezTo>
                <a:cubicBezTo>
                  <a:pt x="9406" y="6537"/>
                  <a:pt x="9376" y="6495"/>
                  <a:pt x="9379" y="6485"/>
                </a:cubicBezTo>
                <a:cubicBezTo>
                  <a:pt x="9382" y="6475"/>
                  <a:pt x="9375" y="6467"/>
                  <a:pt x="9363" y="6467"/>
                </a:cubicBezTo>
                <a:cubicBezTo>
                  <a:pt x="9351" y="6467"/>
                  <a:pt x="9342" y="6453"/>
                  <a:pt x="9342" y="6437"/>
                </a:cubicBezTo>
                <a:cubicBezTo>
                  <a:pt x="9342" y="6420"/>
                  <a:pt x="9336" y="6405"/>
                  <a:pt x="9327" y="6401"/>
                </a:cubicBezTo>
                <a:cubicBezTo>
                  <a:pt x="9304" y="6391"/>
                  <a:pt x="9180" y="6233"/>
                  <a:pt x="9145" y="6169"/>
                </a:cubicBezTo>
                <a:cubicBezTo>
                  <a:pt x="9109" y="6103"/>
                  <a:pt x="8893" y="5817"/>
                  <a:pt x="8819" y="5739"/>
                </a:cubicBezTo>
                <a:cubicBezTo>
                  <a:pt x="8789" y="5706"/>
                  <a:pt x="8771" y="5680"/>
                  <a:pt x="8780" y="5680"/>
                </a:cubicBezTo>
                <a:cubicBezTo>
                  <a:pt x="8789" y="5680"/>
                  <a:pt x="8774" y="5658"/>
                  <a:pt x="8748" y="5632"/>
                </a:cubicBezTo>
                <a:cubicBezTo>
                  <a:pt x="8722" y="5605"/>
                  <a:pt x="8684" y="5561"/>
                  <a:pt x="8664" y="5532"/>
                </a:cubicBezTo>
                <a:cubicBezTo>
                  <a:pt x="8634" y="5488"/>
                  <a:pt x="8537" y="5353"/>
                  <a:pt x="8470" y="5265"/>
                </a:cubicBezTo>
                <a:cubicBezTo>
                  <a:pt x="8461" y="5253"/>
                  <a:pt x="8410" y="5179"/>
                  <a:pt x="8357" y="5099"/>
                </a:cubicBezTo>
                <a:cubicBezTo>
                  <a:pt x="8304" y="5019"/>
                  <a:pt x="8245" y="4942"/>
                  <a:pt x="8225" y="4928"/>
                </a:cubicBezTo>
                <a:cubicBezTo>
                  <a:pt x="8205" y="4914"/>
                  <a:pt x="8158" y="4859"/>
                  <a:pt x="8123" y="4803"/>
                </a:cubicBezTo>
                <a:cubicBezTo>
                  <a:pt x="8087" y="4748"/>
                  <a:pt x="8003" y="4628"/>
                  <a:pt x="7933" y="4538"/>
                </a:cubicBezTo>
                <a:cubicBezTo>
                  <a:pt x="7864" y="4448"/>
                  <a:pt x="7807" y="4366"/>
                  <a:pt x="7807" y="4357"/>
                </a:cubicBezTo>
                <a:cubicBezTo>
                  <a:pt x="7807" y="4349"/>
                  <a:pt x="7784" y="4321"/>
                  <a:pt x="7757" y="4294"/>
                </a:cubicBezTo>
                <a:cubicBezTo>
                  <a:pt x="7730" y="4267"/>
                  <a:pt x="7669" y="4185"/>
                  <a:pt x="7621" y="4115"/>
                </a:cubicBezTo>
                <a:cubicBezTo>
                  <a:pt x="7572" y="4045"/>
                  <a:pt x="7511" y="3966"/>
                  <a:pt x="7484" y="3940"/>
                </a:cubicBezTo>
                <a:cubicBezTo>
                  <a:pt x="7457" y="3913"/>
                  <a:pt x="7434" y="3884"/>
                  <a:pt x="7434" y="3873"/>
                </a:cubicBezTo>
                <a:cubicBezTo>
                  <a:pt x="7434" y="3863"/>
                  <a:pt x="7423" y="3840"/>
                  <a:pt x="7408" y="3825"/>
                </a:cubicBezTo>
                <a:cubicBezTo>
                  <a:pt x="7393" y="3809"/>
                  <a:pt x="7364" y="3770"/>
                  <a:pt x="7347" y="3738"/>
                </a:cubicBezTo>
                <a:cubicBezTo>
                  <a:pt x="7330" y="3706"/>
                  <a:pt x="7296" y="3660"/>
                  <a:pt x="7271" y="3634"/>
                </a:cubicBezTo>
                <a:cubicBezTo>
                  <a:pt x="7224" y="3586"/>
                  <a:pt x="7067" y="3377"/>
                  <a:pt x="6961" y="3224"/>
                </a:cubicBezTo>
                <a:cubicBezTo>
                  <a:pt x="6929" y="3177"/>
                  <a:pt x="6888" y="3127"/>
                  <a:pt x="6871" y="3111"/>
                </a:cubicBezTo>
                <a:cubicBezTo>
                  <a:pt x="6855" y="3096"/>
                  <a:pt x="6842" y="3073"/>
                  <a:pt x="6842" y="3063"/>
                </a:cubicBezTo>
                <a:cubicBezTo>
                  <a:pt x="6842" y="3053"/>
                  <a:pt x="6815" y="3019"/>
                  <a:pt x="6782" y="2987"/>
                </a:cubicBezTo>
                <a:cubicBezTo>
                  <a:pt x="6749" y="2954"/>
                  <a:pt x="6722" y="2922"/>
                  <a:pt x="6722" y="2915"/>
                </a:cubicBezTo>
                <a:cubicBezTo>
                  <a:pt x="6721" y="2900"/>
                  <a:pt x="6649" y="2801"/>
                  <a:pt x="6574" y="2714"/>
                </a:cubicBezTo>
                <a:cubicBezTo>
                  <a:pt x="6541" y="2675"/>
                  <a:pt x="6514" y="2636"/>
                  <a:pt x="6514" y="2627"/>
                </a:cubicBezTo>
                <a:cubicBezTo>
                  <a:pt x="6514" y="2611"/>
                  <a:pt x="6423" y="2486"/>
                  <a:pt x="6322" y="2362"/>
                </a:cubicBezTo>
                <a:cubicBezTo>
                  <a:pt x="6295" y="2329"/>
                  <a:pt x="6272" y="2296"/>
                  <a:pt x="6272" y="2288"/>
                </a:cubicBezTo>
                <a:cubicBezTo>
                  <a:pt x="6272" y="2280"/>
                  <a:pt x="6238" y="2237"/>
                  <a:pt x="6196" y="2194"/>
                </a:cubicBezTo>
                <a:cubicBezTo>
                  <a:pt x="6154" y="2151"/>
                  <a:pt x="6120" y="2105"/>
                  <a:pt x="6120" y="2092"/>
                </a:cubicBezTo>
                <a:cubicBezTo>
                  <a:pt x="6120" y="2079"/>
                  <a:pt x="6104" y="2056"/>
                  <a:pt x="6085" y="2041"/>
                </a:cubicBezTo>
                <a:cubicBezTo>
                  <a:pt x="6067" y="2026"/>
                  <a:pt x="6021" y="1973"/>
                  <a:pt x="5986" y="1921"/>
                </a:cubicBezTo>
                <a:cubicBezTo>
                  <a:pt x="5950" y="1870"/>
                  <a:pt x="5911" y="1816"/>
                  <a:pt x="5899" y="1802"/>
                </a:cubicBezTo>
                <a:cubicBezTo>
                  <a:pt x="5864" y="1762"/>
                  <a:pt x="5767" y="1617"/>
                  <a:pt x="5767" y="1605"/>
                </a:cubicBezTo>
                <a:cubicBezTo>
                  <a:pt x="5767" y="1600"/>
                  <a:pt x="5743" y="1568"/>
                  <a:pt x="5712" y="1537"/>
                </a:cubicBezTo>
                <a:cubicBezTo>
                  <a:pt x="5681" y="1505"/>
                  <a:pt x="5611" y="1416"/>
                  <a:pt x="5557" y="1340"/>
                </a:cubicBezTo>
                <a:cubicBezTo>
                  <a:pt x="5224" y="867"/>
                  <a:pt x="5145" y="761"/>
                  <a:pt x="5071" y="688"/>
                </a:cubicBezTo>
                <a:cubicBezTo>
                  <a:pt x="5044" y="662"/>
                  <a:pt x="5021" y="634"/>
                  <a:pt x="5021" y="624"/>
                </a:cubicBezTo>
                <a:cubicBezTo>
                  <a:pt x="5021" y="615"/>
                  <a:pt x="5001" y="580"/>
                  <a:pt x="4973" y="548"/>
                </a:cubicBezTo>
                <a:cubicBezTo>
                  <a:pt x="4946" y="516"/>
                  <a:pt x="4890" y="442"/>
                  <a:pt x="4847" y="382"/>
                </a:cubicBezTo>
                <a:cubicBezTo>
                  <a:pt x="4638" y="88"/>
                  <a:pt x="4542" y="0"/>
                  <a:pt x="4427" y="0"/>
                </a:cubicBezTo>
                <a:close/>
                <a:moveTo>
                  <a:pt x="17970" y="18118"/>
                </a:moveTo>
                <a:cubicBezTo>
                  <a:pt x="17988" y="18125"/>
                  <a:pt x="18004" y="18138"/>
                  <a:pt x="18004" y="18149"/>
                </a:cubicBezTo>
                <a:cubicBezTo>
                  <a:pt x="18004" y="18171"/>
                  <a:pt x="17975" y="18174"/>
                  <a:pt x="17954" y="18154"/>
                </a:cubicBezTo>
                <a:cubicBezTo>
                  <a:pt x="17927" y="18128"/>
                  <a:pt x="17936" y="18106"/>
                  <a:pt x="17970" y="1811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5" name="image_6a5878a6-9b6b-46aa-94a4-b31157e15652_700x700.png.jpeg" descr="image_6a5878a6-9b6b-46aa-94a4-b31157e15652_700x700.png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1196" y="2550948"/>
            <a:ext cx="1630562" cy="1274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5589" y="0"/>
                </a:moveTo>
                <a:cubicBezTo>
                  <a:pt x="4995" y="0"/>
                  <a:pt x="4754" y="176"/>
                  <a:pt x="3977" y="1176"/>
                </a:cubicBezTo>
                <a:cubicBezTo>
                  <a:pt x="3102" y="2302"/>
                  <a:pt x="2951" y="2560"/>
                  <a:pt x="2455" y="3765"/>
                </a:cubicBezTo>
                <a:cubicBezTo>
                  <a:pt x="2216" y="4346"/>
                  <a:pt x="2148" y="4444"/>
                  <a:pt x="1979" y="4444"/>
                </a:cubicBezTo>
                <a:cubicBezTo>
                  <a:pt x="1820" y="4444"/>
                  <a:pt x="1188" y="4837"/>
                  <a:pt x="775" y="5190"/>
                </a:cubicBezTo>
                <a:cubicBezTo>
                  <a:pt x="451" y="5468"/>
                  <a:pt x="190" y="5803"/>
                  <a:pt x="0" y="6170"/>
                </a:cubicBezTo>
                <a:lnTo>
                  <a:pt x="0" y="9237"/>
                </a:lnTo>
                <a:cubicBezTo>
                  <a:pt x="206" y="9729"/>
                  <a:pt x="480" y="10103"/>
                  <a:pt x="841" y="10332"/>
                </a:cubicBezTo>
                <a:cubicBezTo>
                  <a:pt x="1184" y="10550"/>
                  <a:pt x="1712" y="10756"/>
                  <a:pt x="1940" y="10762"/>
                </a:cubicBezTo>
                <a:cubicBezTo>
                  <a:pt x="2081" y="10766"/>
                  <a:pt x="2199" y="11007"/>
                  <a:pt x="2258" y="11404"/>
                </a:cubicBezTo>
                <a:cubicBezTo>
                  <a:pt x="2275" y="11518"/>
                  <a:pt x="2307" y="11643"/>
                  <a:pt x="2329" y="11679"/>
                </a:cubicBezTo>
                <a:cubicBezTo>
                  <a:pt x="2351" y="11715"/>
                  <a:pt x="2384" y="11868"/>
                  <a:pt x="2400" y="12022"/>
                </a:cubicBezTo>
                <a:cubicBezTo>
                  <a:pt x="2435" y="12353"/>
                  <a:pt x="2543" y="12864"/>
                  <a:pt x="2679" y="13321"/>
                </a:cubicBezTo>
                <a:cubicBezTo>
                  <a:pt x="2790" y="13696"/>
                  <a:pt x="2806" y="13645"/>
                  <a:pt x="2408" y="14188"/>
                </a:cubicBezTo>
                <a:cubicBezTo>
                  <a:pt x="2189" y="14487"/>
                  <a:pt x="2152" y="14559"/>
                  <a:pt x="1885" y="15253"/>
                </a:cubicBezTo>
                <a:cubicBezTo>
                  <a:pt x="1776" y="15534"/>
                  <a:pt x="1674" y="15899"/>
                  <a:pt x="1659" y="16066"/>
                </a:cubicBezTo>
                <a:cubicBezTo>
                  <a:pt x="1643" y="16232"/>
                  <a:pt x="1610" y="16429"/>
                  <a:pt x="1582" y="16502"/>
                </a:cubicBezTo>
                <a:cubicBezTo>
                  <a:pt x="1477" y="16783"/>
                  <a:pt x="1641" y="17944"/>
                  <a:pt x="1880" y="18602"/>
                </a:cubicBezTo>
                <a:cubicBezTo>
                  <a:pt x="1963" y="18831"/>
                  <a:pt x="2033" y="19056"/>
                  <a:pt x="2035" y="19102"/>
                </a:cubicBezTo>
                <a:cubicBezTo>
                  <a:pt x="2037" y="19182"/>
                  <a:pt x="2141" y="19421"/>
                  <a:pt x="2347" y="19818"/>
                </a:cubicBezTo>
                <a:cubicBezTo>
                  <a:pt x="2521" y="20152"/>
                  <a:pt x="2788" y="20479"/>
                  <a:pt x="3110" y="20748"/>
                </a:cubicBezTo>
                <a:cubicBezTo>
                  <a:pt x="3667" y="21215"/>
                  <a:pt x="3942" y="21348"/>
                  <a:pt x="4726" y="21534"/>
                </a:cubicBezTo>
                <a:cubicBezTo>
                  <a:pt x="5005" y="21600"/>
                  <a:pt x="6053" y="21552"/>
                  <a:pt x="6117" y="21470"/>
                </a:cubicBezTo>
                <a:cubicBezTo>
                  <a:pt x="6143" y="21436"/>
                  <a:pt x="6202" y="21406"/>
                  <a:pt x="6246" y="21406"/>
                </a:cubicBezTo>
                <a:cubicBezTo>
                  <a:pt x="6552" y="21406"/>
                  <a:pt x="7342" y="20898"/>
                  <a:pt x="7978" y="20291"/>
                </a:cubicBezTo>
                <a:cubicBezTo>
                  <a:pt x="8342" y="19944"/>
                  <a:pt x="8429" y="19917"/>
                  <a:pt x="8782" y="20059"/>
                </a:cubicBezTo>
                <a:cubicBezTo>
                  <a:pt x="9100" y="20188"/>
                  <a:pt x="9971" y="20295"/>
                  <a:pt x="10701" y="20295"/>
                </a:cubicBezTo>
                <a:cubicBezTo>
                  <a:pt x="11551" y="20294"/>
                  <a:pt x="12372" y="20183"/>
                  <a:pt x="13141" y="19962"/>
                </a:cubicBezTo>
                <a:cubicBezTo>
                  <a:pt x="13397" y="19889"/>
                  <a:pt x="13403" y="19892"/>
                  <a:pt x="13582" y="20086"/>
                </a:cubicBezTo>
                <a:cubicBezTo>
                  <a:pt x="13900" y="20431"/>
                  <a:pt x="14432" y="20858"/>
                  <a:pt x="14739" y="21017"/>
                </a:cubicBezTo>
                <a:cubicBezTo>
                  <a:pt x="14903" y="21101"/>
                  <a:pt x="15071" y="21193"/>
                  <a:pt x="15115" y="21222"/>
                </a:cubicBezTo>
                <a:cubicBezTo>
                  <a:pt x="15294" y="21337"/>
                  <a:pt x="16027" y="21420"/>
                  <a:pt x="16619" y="21393"/>
                </a:cubicBezTo>
                <a:cubicBezTo>
                  <a:pt x="17105" y="21370"/>
                  <a:pt x="17312" y="21335"/>
                  <a:pt x="17560" y="21222"/>
                </a:cubicBezTo>
                <a:cubicBezTo>
                  <a:pt x="18421" y="20829"/>
                  <a:pt x="18983" y="20232"/>
                  <a:pt x="19279" y="19404"/>
                </a:cubicBezTo>
                <a:cubicBezTo>
                  <a:pt x="19334" y="19250"/>
                  <a:pt x="19471" y="18884"/>
                  <a:pt x="19584" y="18592"/>
                </a:cubicBezTo>
                <a:lnTo>
                  <a:pt x="19789" y="18061"/>
                </a:lnTo>
                <a:lnTo>
                  <a:pt x="19789" y="17057"/>
                </a:lnTo>
                <a:lnTo>
                  <a:pt x="19789" y="16056"/>
                </a:lnTo>
                <a:lnTo>
                  <a:pt x="19579" y="15525"/>
                </a:lnTo>
                <a:cubicBezTo>
                  <a:pt x="19283" y="14773"/>
                  <a:pt x="19172" y="14554"/>
                  <a:pt x="18908" y="14212"/>
                </a:cubicBezTo>
                <a:cubicBezTo>
                  <a:pt x="18696" y="13936"/>
                  <a:pt x="18679" y="13893"/>
                  <a:pt x="18711" y="13701"/>
                </a:cubicBezTo>
                <a:cubicBezTo>
                  <a:pt x="18730" y="13585"/>
                  <a:pt x="18765" y="13461"/>
                  <a:pt x="18787" y="13426"/>
                </a:cubicBezTo>
                <a:cubicBezTo>
                  <a:pt x="18825" y="13365"/>
                  <a:pt x="18865" y="13194"/>
                  <a:pt x="18984" y="12552"/>
                </a:cubicBezTo>
                <a:cubicBezTo>
                  <a:pt x="19010" y="12415"/>
                  <a:pt x="19077" y="12177"/>
                  <a:pt x="19134" y="12025"/>
                </a:cubicBezTo>
                <a:cubicBezTo>
                  <a:pt x="19192" y="11873"/>
                  <a:pt x="19297" y="11536"/>
                  <a:pt x="19368" y="11276"/>
                </a:cubicBezTo>
                <a:lnTo>
                  <a:pt x="19500" y="10802"/>
                </a:lnTo>
                <a:lnTo>
                  <a:pt x="19820" y="10698"/>
                </a:lnTo>
                <a:cubicBezTo>
                  <a:pt x="20624" y="10434"/>
                  <a:pt x="21287" y="9767"/>
                  <a:pt x="21408" y="9103"/>
                </a:cubicBezTo>
                <a:cubicBezTo>
                  <a:pt x="21426" y="9003"/>
                  <a:pt x="21477" y="8849"/>
                  <a:pt x="21521" y="8763"/>
                </a:cubicBezTo>
                <a:cubicBezTo>
                  <a:pt x="21583" y="8643"/>
                  <a:pt x="21600" y="8451"/>
                  <a:pt x="21600" y="7920"/>
                </a:cubicBezTo>
                <a:cubicBezTo>
                  <a:pt x="21600" y="7339"/>
                  <a:pt x="21582" y="7176"/>
                  <a:pt x="21484" y="6872"/>
                </a:cubicBezTo>
                <a:cubicBezTo>
                  <a:pt x="21421" y="6674"/>
                  <a:pt x="21351" y="6510"/>
                  <a:pt x="21329" y="6510"/>
                </a:cubicBezTo>
                <a:cubicBezTo>
                  <a:pt x="21307" y="6510"/>
                  <a:pt x="21274" y="6451"/>
                  <a:pt x="21256" y="6379"/>
                </a:cubicBezTo>
                <a:cubicBezTo>
                  <a:pt x="21130" y="5874"/>
                  <a:pt x="19901" y="4760"/>
                  <a:pt x="19471" y="4760"/>
                </a:cubicBezTo>
                <a:cubicBezTo>
                  <a:pt x="19336" y="4760"/>
                  <a:pt x="19308" y="4720"/>
                  <a:pt x="19161" y="4336"/>
                </a:cubicBezTo>
                <a:cubicBezTo>
                  <a:pt x="18920" y="3708"/>
                  <a:pt x="18753" y="3359"/>
                  <a:pt x="18146" y="2217"/>
                </a:cubicBezTo>
                <a:cubicBezTo>
                  <a:pt x="18062" y="2059"/>
                  <a:pt x="17505" y="1306"/>
                  <a:pt x="17179" y="907"/>
                </a:cubicBezTo>
                <a:cubicBezTo>
                  <a:pt x="17002" y="691"/>
                  <a:pt x="16749" y="498"/>
                  <a:pt x="16224" y="178"/>
                </a:cubicBezTo>
                <a:cubicBezTo>
                  <a:pt x="16111" y="109"/>
                  <a:pt x="15711" y="111"/>
                  <a:pt x="15678" y="181"/>
                </a:cubicBezTo>
                <a:cubicBezTo>
                  <a:pt x="15663" y="212"/>
                  <a:pt x="15548" y="258"/>
                  <a:pt x="15423" y="282"/>
                </a:cubicBezTo>
                <a:cubicBezTo>
                  <a:pt x="15229" y="319"/>
                  <a:pt x="14890" y="497"/>
                  <a:pt x="14229" y="910"/>
                </a:cubicBezTo>
                <a:cubicBezTo>
                  <a:pt x="14162" y="952"/>
                  <a:pt x="14019" y="1006"/>
                  <a:pt x="13911" y="1031"/>
                </a:cubicBezTo>
                <a:cubicBezTo>
                  <a:pt x="13803" y="1056"/>
                  <a:pt x="13694" y="1098"/>
                  <a:pt x="13667" y="1125"/>
                </a:cubicBezTo>
                <a:cubicBezTo>
                  <a:pt x="13577" y="1214"/>
                  <a:pt x="13234" y="1266"/>
                  <a:pt x="12442" y="1313"/>
                </a:cubicBezTo>
                <a:cubicBezTo>
                  <a:pt x="11950" y="1343"/>
                  <a:pt x="11548" y="1400"/>
                  <a:pt x="11364" y="1468"/>
                </a:cubicBezTo>
                <a:cubicBezTo>
                  <a:pt x="10864" y="1651"/>
                  <a:pt x="10747" y="1653"/>
                  <a:pt x="10354" y="1475"/>
                </a:cubicBezTo>
                <a:cubicBezTo>
                  <a:pt x="10053" y="1338"/>
                  <a:pt x="9856" y="1301"/>
                  <a:pt x="9190" y="1253"/>
                </a:cubicBezTo>
                <a:cubicBezTo>
                  <a:pt x="8749" y="1221"/>
                  <a:pt x="8363" y="1169"/>
                  <a:pt x="8333" y="1139"/>
                </a:cubicBezTo>
                <a:cubicBezTo>
                  <a:pt x="8303" y="1109"/>
                  <a:pt x="8139" y="1049"/>
                  <a:pt x="7970" y="1008"/>
                </a:cubicBezTo>
                <a:cubicBezTo>
                  <a:pt x="7802" y="967"/>
                  <a:pt x="7602" y="897"/>
                  <a:pt x="7529" y="850"/>
                </a:cubicBezTo>
                <a:cubicBezTo>
                  <a:pt x="6984" y="505"/>
                  <a:pt x="6380" y="159"/>
                  <a:pt x="6198" y="87"/>
                </a:cubicBezTo>
                <a:cubicBezTo>
                  <a:pt x="6080" y="41"/>
                  <a:pt x="5806" y="0"/>
                  <a:pt x="5589" y="0"/>
                </a:cubicBezTo>
                <a:close/>
                <a:moveTo>
                  <a:pt x="6616" y="4383"/>
                </a:moveTo>
                <a:cubicBezTo>
                  <a:pt x="6736" y="4383"/>
                  <a:pt x="6863" y="4404"/>
                  <a:pt x="6919" y="4444"/>
                </a:cubicBezTo>
                <a:cubicBezTo>
                  <a:pt x="6966" y="4477"/>
                  <a:pt x="7179" y="4551"/>
                  <a:pt x="7395" y="4605"/>
                </a:cubicBezTo>
                <a:cubicBezTo>
                  <a:pt x="7791" y="4705"/>
                  <a:pt x="8048" y="4774"/>
                  <a:pt x="8890" y="5012"/>
                </a:cubicBezTo>
                <a:cubicBezTo>
                  <a:pt x="9792" y="5265"/>
                  <a:pt x="9955" y="5289"/>
                  <a:pt x="10228" y="5203"/>
                </a:cubicBezTo>
                <a:cubicBezTo>
                  <a:pt x="10623" y="5079"/>
                  <a:pt x="11037" y="5049"/>
                  <a:pt x="11122" y="5139"/>
                </a:cubicBezTo>
                <a:cubicBezTo>
                  <a:pt x="11223" y="5247"/>
                  <a:pt x="11845" y="5284"/>
                  <a:pt x="12171" y="5203"/>
                </a:cubicBezTo>
                <a:cubicBezTo>
                  <a:pt x="12319" y="5166"/>
                  <a:pt x="12585" y="5104"/>
                  <a:pt x="12760" y="5065"/>
                </a:cubicBezTo>
                <a:cubicBezTo>
                  <a:pt x="12935" y="5027"/>
                  <a:pt x="13177" y="4958"/>
                  <a:pt x="13299" y="4914"/>
                </a:cubicBezTo>
                <a:cubicBezTo>
                  <a:pt x="13420" y="4870"/>
                  <a:pt x="13636" y="4816"/>
                  <a:pt x="13780" y="4793"/>
                </a:cubicBezTo>
                <a:cubicBezTo>
                  <a:pt x="13923" y="4770"/>
                  <a:pt x="14079" y="4729"/>
                  <a:pt x="14124" y="4699"/>
                </a:cubicBezTo>
                <a:cubicBezTo>
                  <a:pt x="14282" y="4594"/>
                  <a:pt x="14943" y="4509"/>
                  <a:pt x="15115" y="4571"/>
                </a:cubicBezTo>
                <a:cubicBezTo>
                  <a:pt x="15515" y="4718"/>
                  <a:pt x="15943" y="5075"/>
                  <a:pt x="15943" y="5260"/>
                </a:cubicBezTo>
                <a:cubicBezTo>
                  <a:pt x="15943" y="5321"/>
                  <a:pt x="15906" y="5408"/>
                  <a:pt x="15862" y="5455"/>
                </a:cubicBezTo>
                <a:cubicBezTo>
                  <a:pt x="15740" y="5583"/>
                  <a:pt x="15501" y="6264"/>
                  <a:pt x="15501" y="6483"/>
                </a:cubicBezTo>
                <a:cubicBezTo>
                  <a:pt x="15501" y="6588"/>
                  <a:pt x="15478" y="6708"/>
                  <a:pt x="15446" y="6748"/>
                </a:cubicBezTo>
                <a:cubicBezTo>
                  <a:pt x="15412" y="6792"/>
                  <a:pt x="15389" y="7037"/>
                  <a:pt x="15388" y="7369"/>
                </a:cubicBezTo>
                <a:cubicBezTo>
                  <a:pt x="15387" y="7885"/>
                  <a:pt x="15399" y="7951"/>
                  <a:pt x="15578" y="8407"/>
                </a:cubicBezTo>
                <a:cubicBezTo>
                  <a:pt x="15818" y="9023"/>
                  <a:pt x="16338" y="9690"/>
                  <a:pt x="16860" y="10050"/>
                </a:cubicBezTo>
                <a:cubicBezTo>
                  <a:pt x="16989" y="10139"/>
                  <a:pt x="17151" y="10250"/>
                  <a:pt x="17218" y="10298"/>
                </a:cubicBezTo>
                <a:cubicBezTo>
                  <a:pt x="17285" y="10347"/>
                  <a:pt x="17466" y="10455"/>
                  <a:pt x="17620" y="10540"/>
                </a:cubicBezTo>
                <a:cubicBezTo>
                  <a:pt x="17895" y="10692"/>
                  <a:pt x="17901" y="10700"/>
                  <a:pt x="17873" y="10903"/>
                </a:cubicBezTo>
                <a:cubicBezTo>
                  <a:pt x="17820" y="11275"/>
                  <a:pt x="17704" y="11669"/>
                  <a:pt x="17573" y="11924"/>
                </a:cubicBezTo>
                <a:cubicBezTo>
                  <a:pt x="17409" y="12241"/>
                  <a:pt x="17114" y="12647"/>
                  <a:pt x="17047" y="12646"/>
                </a:cubicBezTo>
                <a:cubicBezTo>
                  <a:pt x="17019" y="12646"/>
                  <a:pt x="16834" y="12561"/>
                  <a:pt x="16637" y="12458"/>
                </a:cubicBezTo>
                <a:cubicBezTo>
                  <a:pt x="16070" y="12163"/>
                  <a:pt x="15330" y="12139"/>
                  <a:pt x="14571" y="12394"/>
                </a:cubicBezTo>
                <a:cubicBezTo>
                  <a:pt x="13556" y="12736"/>
                  <a:pt x="12609" y="13991"/>
                  <a:pt x="12439" y="15219"/>
                </a:cubicBezTo>
                <a:cubicBezTo>
                  <a:pt x="12404" y="15475"/>
                  <a:pt x="12313" y="15525"/>
                  <a:pt x="11874" y="15525"/>
                </a:cubicBezTo>
                <a:cubicBezTo>
                  <a:pt x="11744" y="15525"/>
                  <a:pt x="11625" y="15551"/>
                  <a:pt x="11608" y="15585"/>
                </a:cubicBezTo>
                <a:cubicBezTo>
                  <a:pt x="11569" y="15667"/>
                  <a:pt x="10261" y="15667"/>
                  <a:pt x="10163" y="15585"/>
                </a:cubicBezTo>
                <a:cubicBezTo>
                  <a:pt x="10122" y="15552"/>
                  <a:pt x="9964" y="15525"/>
                  <a:pt x="9813" y="15525"/>
                </a:cubicBezTo>
                <a:cubicBezTo>
                  <a:pt x="9315" y="15523"/>
                  <a:pt x="9248" y="15485"/>
                  <a:pt x="9216" y="15189"/>
                </a:cubicBezTo>
                <a:cubicBezTo>
                  <a:pt x="9112" y="14215"/>
                  <a:pt x="8408" y="13176"/>
                  <a:pt x="7468" y="12609"/>
                </a:cubicBezTo>
                <a:cubicBezTo>
                  <a:pt x="6888" y="12260"/>
                  <a:pt x="6555" y="12177"/>
                  <a:pt x="5778" y="12179"/>
                </a:cubicBezTo>
                <a:cubicBezTo>
                  <a:pt x="5127" y="12182"/>
                  <a:pt x="5017" y="12195"/>
                  <a:pt x="4805" y="12317"/>
                </a:cubicBezTo>
                <a:cubicBezTo>
                  <a:pt x="4423" y="12539"/>
                  <a:pt x="4386" y="12521"/>
                  <a:pt x="4019" y="11864"/>
                </a:cubicBezTo>
                <a:cubicBezTo>
                  <a:pt x="3759" y="11397"/>
                  <a:pt x="3713" y="11265"/>
                  <a:pt x="3685" y="10933"/>
                </a:cubicBezTo>
                <a:cubicBezTo>
                  <a:pt x="3665" y="10690"/>
                  <a:pt x="3674" y="10625"/>
                  <a:pt x="3738" y="10597"/>
                </a:cubicBezTo>
                <a:cubicBezTo>
                  <a:pt x="3848" y="10551"/>
                  <a:pt x="4555" y="10101"/>
                  <a:pt x="4824" y="9905"/>
                </a:cubicBezTo>
                <a:cubicBezTo>
                  <a:pt x="5115" y="9693"/>
                  <a:pt x="5851" y="8743"/>
                  <a:pt x="6001" y="8387"/>
                </a:cubicBezTo>
                <a:cubicBezTo>
                  <a:pt x="6113" y="8123"/>
                  <a:pt x="6122" y="8050"/>
                  <a:pt x="6117" y="7168"/>
                </a:cubicBezTo>
                <a:cubicBezTo>
                  <a:pt x="6113" y="6337"/>
                  <a:pt x="6099" y="6190"/>
                  <a:pt x="5999" y="5885"/>
                </a:cubicBezTo>
                <a:cubicBezTo>
                  <a:pt x="5936" y="5695"/>
                  <a:pt x="5809" y="5438"/>
                  <a:pt x="5715" y="5310"/>
                </a:cubicBezTo>
                <a:cubicBezTo>
                  <a:pt x="5563" y="5105"/>
                  <a:pt x="5551" y="5063"/>
                  <a:pt x="5612" y="4968"/>
                </a:cubicBezTo>
                <a:cubicBezTo>
                  <a:pt x="5724" y="4795"/>
                  <a:pt x="6108" y="4508"/>
                  <a:pt x="6227" y="4508"/>
                </a:cubicBezTo>
                <a:cubicBezTo>
                  <a:pt x="6288" y="4508"/>
                  <a:pt x="6350" y="4478"/>
                  <a:pt x="6367" y="4444"/>
                </a:cubicBezTo>
                <a:cubicBezTo>
                  <a:pt x="6386" y="4404"/>
                  <a:pt x="6497" y="4384"/>
                  <a:pt x="6616" y="438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6" name="200912_MAIN.jpg.jpeg" descr="200912_MAIN.jpg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7999" y="2506601"/>
            <a:ext cx="1714795" cy="1570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7" h="21467" extrusionOk="0">
                <a:moveTo>
                  <a:pt x="8121" y="8"/>
                </a:moveTo>
                <a:cubicBezTo>
                  <a:pt x="6436" y="74"/>
                  <a:pt x="4936" y="573"/>
                  <a:pt x="3521" y="1533"/>
                </a:cubicBezTo>
                <a:cubicBezTo>
                  <a:pt x="1872" y="2651"/>
                  <a:pt x="918" y="4228"/>
                  <a:pt x="582" y="6389"/>
                </a:cubicBezTo>
                <a:cubicBezTo>
                  <a:pt x="493" y="6961"/>
                  <a:pt x="300" y="8157"/>
                  <a:pt x="155" y="9048"/>
                </a:cubicBezTo>
                <a:cubicBezTo>
                  <a:pt x="-378" y="12326"/>
                  <a:pt x="459" y="15021"/>
                  <a:pt x="2782" y="17510"/>
                </a:cubicBezTo>
                <a:cubicBezTo>
                  <a:pt x="4836" y="19711"/>
                  <a:pt x="7084" y="20967"/>
                  <a:pt x="9672" y="21365"/>
                </a:cubicBezTo>
                <a:cubicBezTo>
                  <a:pt x="11113" y="21586"/>
                  <a:pt x="13249" y="21437"/>
                  <a:pt x="14423" y="21031"/>
                </a:cubicBezTo>
                <a:cubicBezTo>
                  <a:pt x="16092" y="20454"/>
                  <a:pt x="16950" y="19743"/>
                  <a:pt x="18596" y="17567"/>
                </a:cubicBezTo>
                <a:cubicBezTo>
                  <a:pt x="19426" y="16471"/>
                  <a:pt x="20139" y="15416"/>
                  <a:pt x="20179" y="15225"/>
                </a:cubicBezTo>
                <a:cubicBezTo>
                  <a:pt x="20220" y="15035"/>
                  <a:pt x="20433" y="14411"/>
                  <a:pt x="20653" y="13839"/>
                </a:cubicBezTo>
                <a:cubicBezTo>
                  <a:pt x="21178" y="12470"/>
                  <a:pt x="21222" y="10104"/>
                  <a:pt x="20750" y="8605"/>
                </a:cubicBezTo>
                <a:cubicBezTo>
                  <a:pt x="19371" y="4225"/>
                  <a:pt x="14861" y="696"/>
                  <a:pt x="9870" y="87"/>
                </a:cubicBezTo>
                <a:cubicBezTo>
                  <a:pt x="9263" y="13"/>
                  <a:pt x="8682" y="-14"/>
                  <a:pt x="8121" y="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7" name="Unknown.jpeg" descr="Unknown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42329" y="2154572"/>
            <a:ext cx="1598390" cy="1865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2" h="21572" extrusionOk="0">
                <a:moveTo>
                  <a:pt x="17688" y="7"/>
                </a:moveTo>
                <a:cubicBezTo>
                  <a:pt x="16709" y="35"/>
                  <a:pt x="16578" y="60"/>
                  <a:pt x="15817" y="383"/>
                </a:cubicBezTo>
                <a:cubicBezTo>
                  <a:pt x="15168" y="659"/>
                  <a:pt x="14808" y="899"/>
                  <a:pt x="14068" y="1544"/>
                </a:cubicBezTo>
                <a:cubicBezTo>
                  <a:pt x="13126" y="2365"/>
                  <a:pt x="12460" y="3208"/>
                  <a:pt x="12039" y="4111"/>
                </a:cubicBezTo>
                <a:cubicBezTo>
                  <a:pt x="11852" y="4512"/>
                  <a:pt x="11817" y="4770"/>
                  <a:pt x="11814" y="5747"/>
                </a:cubicBezTo>
                <a:cubicBezTo>
                  <a:pt x="11811" y="6879"/>
                  <a:pt x="11820" y="6921"/>
                  <a:pt x="12150" y="7506"/>
                </a:cubicBezTo>
                <a:cubicBezTo>
                  <a:pt x="12676" y="8440"/>
                  <a:pt x="13610" y="9170"/>
                  <a:pt x="14642" y="9459"/>
                </a:cubicBezTo>
                <a:cubicBezTo>
                  <a:pt x="14784" y="9498"/>
                  <a:pt x="15386" y="9522"/>
                  <a:pt x="15984" y="9511"/>
                </a:cubicBezTo>
                <a:cubicBezTo>
                  <a:pt x="17009" y="9494"/>
                  <a:pt x="17114" y="9475"/>
                  <a:pt x="17841" y="9163"/>
                </a:cubicBezTo>
                <a:cubicBezTo>
                  <a:pt x="18265" y="8981"/>
                  <a:pt x="18812" y="8660"/>
                  <a:pt x="19056" y="8449"/>
                </a:cubicBezTo>
                <a:cubicBezTo>
                  <a:pt x="20663" y="7056"/>
                  <a:pt x="21598" y="4627"/>
                  <a:pt x="21233" y="2794"/>
                </a:cubicBezTo>
                <a:cubicBezTo>
                  <a:pt x="21060" y="1926"/>
                  <a:pt x="20510" y="969"/>
                  <a:pt x="19966" y="592"/>
                </a:cubicBezTo>
                <a:cubicBezTo>
                  <a:pt x="19193" y="56"/>
                  <a:pt x="18866" y="-27"/>
                  <a:pt x="17688" y="7"/>
                </a:cubicBezTo>
                <a:close/>
                <a:moveTo>
                  <a:pt x="7456" y="1803"/>
                </a:moveTo>
                <a:cubicBezTo>
                  <a:pt x="6438" y="1862"/>
                  <a:pt x="6098" y="1955"/>
                  <a:pt x="5162" y="2429"/>
                </a:cubicBezTo>
                <a:cubicBezTo>
                  <a:pt x="3499" y="3273"/>
                  <a:pt x="2054" y="4954"/>
                  <a:pt x="1620" y="6550"/>
                </a:cubicBezTo>
                <a:cubicBezTo>
                  <a:pt x="1052" y="8638"/>
                  <a:pt x="2193" y="10596"/>
                  <a:pt x="4321" y="11184"/>
                </a:cubicBezTo>
                <a:cubicBezTo>
                  <a:pt x="4659" y="11277"/>
                  <a:pt x="5141" y="11312"/>
                  <a:pt x="5850" y="11296"/>
                </a:cubicBezTo>
                <a:cubicBezTo>
                  <a:pt x="6791" y="11276"/>
                  <a:pt x="6950" y="11246"/>
                  <a:pt x="7599" y="10971"/>
                </a:cubicBezTo>
                <a:cubicBezTo>
                  <a:pt x="8423" y="10621"/>
                  <a:pt x="9609" y="9647"/>
                  <a:pt x="9996" y="9002"/>
                </a:cubicBezTo>
                <a:cubicBezTo>
                  <a:pt x="11556" y="6407"/>
                  <a:pt x="11524" y="3722"/>
                  <a:pt x="9920" y="2473"/>
                </a:cubicBezTo>
                <a:cubicBezTo>
                  <a:pt x="9203" y="1915"/>
                  <a:pt x="8563" y="1739"/>
                  <a:pt x="7456" y="1803"/>
                </a:cubicBezTo>
                <a:close/>
                <a:moveTo>
                  <a:pt x="17203" y="10002"/>
                </a:moveTo>
                <a:cubicBezTo>
                  <a:pt x="15443" y="9911"/>
                  <a:pt x="13731" y="10723"/>
                  <a:pt x="12155" y="12393"/>
                </a:cubicBezTo>
                <a:cubicBezTo>
                  <a:pt x="11522" y="13064"/>
                  <a:pt x="11284" y="13427"/>
                  <a:pt x="10975" y="14192"/>
                </a:cubicBezTo>
                <a:cubicBezTo>
                  <a:pt x="10665" y="14960"/>
                  <a:pt x="10559" y="15972"/>
                  <a:pt x="10716" y="16697"/>
                </a:cubicBezTo>
                <a:cubicBezTo>
                  <a:pt x="11025" y="18128"/>
                  <a:pt x="12283" y="19301"/>
                  <a:pt x="13814" y="19587"/>
                </a:cubicBezTo>
                <a:cubicBezTo>
                  <a:pt x="16098" y="20014"/>
                  <a:pt x="18270" y="18987"/>
                  <a:pt x="19442" y="16926"/>
                </a:cubicBezTo>
                <a:cubicBezTo>
                  <a:pt x="21417" y="13453"/>
                  <a:pt x="20355" y="10166"/>
                  <a:pt x="17203" y="10002"/>
                </a:cubicBezTo>
                <a:close/>
                <a:moveTo>
                  <a:pt x="6512" y="12081"/>
                </a:moveTo>
                <a:cubicBezTo>
                  <a:pt x="5558" y="12082"/>
                  <a:pt x="5348" y="12113"/>
                  <a:pt x="4713" y="12340"/>
                </a:cubicBezTo>
                <a:cubicBezTo>
                  <a:pt x="3686" y="12707"/>
                  <a:pt x="3012" y="13103"/>
                  <a:pt x="2159" y="13843"/>
                </a:cubicBezTo>
                <a:cubicBezTo>
                  <a:pt x="673" y="15132"/>
                  <a:pt x="18" y="16315"/>
                  <a:pt x="0" y="17807"/>
                </a:cubicBezTo>
                <a:cubicBezTo>
                  <a:pt x="-2" y="18020"/>
                  <a:pt x="9" y="18238"/>
                  <a:pt x="32" y="18466"/>
                </a:cubicBezTo>
                <a:cubicBezTo>
                  <a:pt x="156" y="19683"/>
                  <a:pt x="1050" y="20789"/>
                  <a:pt x="2347" y="21331"/>
                </a:cubicBezTo>
                <a:cubicBezTo>
                  <a:pt x="2793" y="21517"/>
                  <a:pt x="2943" y="21568"/>
                  <a:pt x="3514" y="21572"/>
                </a:cubicBezTo>
                <a:cubicBezTo>
                  <a:pt x="3705" y="21573"/>
                  <a:pt x="3942" y="21569"/>
                  <a:pt x="4252" y="21563"/>
                </a:cubicBezTo>
                <a:cubicBezTo>
                  <a:pt x="5482" y="21538"/>
                  <a:pt x="5574" y="21523"/>
                  <a:pt x="6258" y="21232"/>
                </a:cubicBezTo>
                <a:cubicBezTo>
                  <a:pt x="6745" y="21025"/>
                  <a:pt x="7210" y="20726"/>
                  <a:pt x="7708" y="20296"/>
                </a:cubicBezTo>
                <a:cubicBezTo>
                  <a:pt x="8323" y="19765"/>
                  <a:pt x="8530" y="19500"/>
                  <a:pt x="9012" y="18638"/>
                </a:cubicBezTo>
                <a:cubicBezTo>
                  <a:pt x="9796" y="17234"/>
                  <a:pt x="9927" y="16860"/>
                  <a:pt x="9986" y="15827"/>
                </a:cubicBezTo>
                <a:cubicBezTo>
                  <a:pt x="10086" y="14062"/>
                  <a:pt x="9440" y="12869"/>
                  <a:pt x="8068" y="12283"/>
                </a:cubicBezTo>
                <a:cubicBezTo>
                  <a:pt x="7663" y="12110"/>
                  <a:pt x="7430" y="12080"/>
                  <a:pt x="6512" y="120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8" name="51luecTewxL._AC_SX425_.jpg" descr="51luecTewxL._AC_SX425_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79627" y="4382551"/>
            <a:ext cx="2714742" cy="1758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2" extrusionOk="0">
                <a:moveTo>
                  <a:pt x="2768" y="3"/>
                </a:moveTo>
                <a:cubicBezTo>
                  <a:pt x="2647" y="-3"/>
                  <a:pt x="2551" y="1"/>
                  <a:pt x="2506" y="15"/>
                </a:cubicBezTo>
                <a:cubicBezTo>
                  <a:pt x="2315" y="74"/>
                  <a:pt x="2155" y="421"/>
                  <a:pt x="2014" y="1085"/>
                </a:cubicBezTo>
                <a:cubicBezTo>
                  <a:pt x="1920" y="1524"/>
                  <a:pt x="1536" y="3034"/>
                  <a:pt x="1395" y="3515"/>
                </a:cubicBezTo>
                <a:cubicBezTo>
                  <a:pt x="1354" y="3654"/>
                  <a:pt x="1248" y="4040"/>
                  <a:pt x="1158" y="4370"/>
                </a:cubicBezTo>
                <a:cubicBezTo>
                  <a:pt x="1068" y="4701"/>
                  <a:pt x="889" y="5337"/>
                  <a:pt x="762" y="5784"/>
                </a:cubicBezTo>
                <a:cubicBezTo>
                  <a:pt x="635" y="6231"/>
                  <a:pt x="509" y="6808"/>
                  <a:pt x="481" y="7066"/>
                </a:cubicBezTo>
                <a:cubicBezTo>
                  <a:pt x="414" y="7700"/>
                  <a:pt x="418" y="8434"/>
                  <a:pt x="489" y="8501"/>
                </a:cubicBezTo>
                <a:cubicBezTo>
                  <a:pt x="529" y="8539"/>
                  <a:pt x="536" y="8756"/>
                  <a:pt x="511" y="9193"/>
                </a:cubicBezTo>
                <a:cubicBezTo>
                  <a:pt x="465" y="10020"/>
                  <a:pt x="519" y="10160"/>
                  <a:pt x="929" y="10288"/>
                </a:cubicBezTo>
                <a:cubicBezTo>
                  <a:pt x="1093" y="10339"/>
                  <a:pt x="1355" y="10378"/>
                  <a:pt x="1513" y="10378"/>
                </a:cubicBezTo>
                <a:cubicBezTo>
                  <a:pt x="1836" y="10378"/>
                  <a:pt x="1824" y="10501"/>
                  <a:pt x="1494" y="10561"/>
                </a:cubicBezTo>
                <a:cubicBezTo>
                  <a:pt x="444" y="10750"/>
                  <a:pt x="188" y="10813"/>
                  <a:pt x="126" y="10902"/>
                </a:cubicBezTo>
                <a:cubicBezTo>
                  <a:pt x="59" y="10999"/>
                  <a:pt x="44" y="11327"/>
                  <a:pt x="0" y="13544"/>
                </a:cubicBezTo>
                <a:cubicBezTo>
                  <a:pt x="-8" y="13946"/>
                  <a:pt x="105" y="14477"/>
                  <a:pt x="469" y="15747"/>
                </a:cubicBezTo>
                <a:cubicBezTo>
                  <a:pt x="1603" y="19705"/>
                  <a:pt x="1662" y="19915"/>
                  <a:pt x="1786" y="20468"/>
                </a:cubicBezTo>
                <a:cubicBezTo>
                  <a:pt x="1840" y="20707"/>
                  <a:pt x="1944" y="21059"/>
                  <a:pt x="2017" y="21250"/>
                </a:cubicBezTo>
                <a:cubicBezTo>
                  <a:pt x="2143" y="21583"/>
                  <a:pt x="2158" y="21597"/>
                  <a:pt x="2392" y="21591"/>
                </a:cubicBezTo>
                <a:cubicBezTo>
                  <a:pt x="2527" y="21588"/>
                  <a:pt x="2766" y="21552"/>
                  <a:pt x="2923" y="21511"/>
                </a:cubicBezTo>
                <a:cubicBezTo>
                  <a:pt x="3080" y="21470"/>
                  <a:pt x="3604" y="21365"/>
                  <a:pt x="4089" y="21277"/>
                </a:cubicBezTo>
                <a:cubicBezTo>
                  <a:pt x="4574" y="21189"/>
                  <a:pt x="5089" y="21082"/>
                  <a:pt x="5231" y="21038"/>
                </a:cubicBezTo>
                <a:cubicBezTo>
                  <a:pt x="5374" y="20994"/>
                  <a:pt x="5829" y="20900"/>
                  <a:pt x="6243" y="20831"/>
                </a:cubicBezTo>
                <a:cubicBezTo>
                  <a:pt x="6657" y="20762"/>
                  <a:pt x="7088" y="20674"/>
                  <a:pt x="7202" y="20636"/>
                </a:cubicBezTo>
                <a:cubicBezTo>
                  <a:pt x="7317" y="20598"/>
                  <a:pt x="7748" y="20509"/>
                  <a:pt x="8162" y="20439"/>
                </a:cubicBezTo>
                <a:cubicBezTo>
                  <a:pt x="8576" y="20368"/>
                  <a:pt x="9031" y="20276"/>
                  <a:pt x="9174" y="20234"/>
                </a:cubicBezTo>
                <a:cubicBezTo>
                  <a:pt x="9316" y="20192"/>
                  <a:pt x="9737" y="20101"/>
                  <a:pt x="10108" y="20034"/>
                </a:cubicBezTo>
                <a:cubicBezTo>
                  <a:pt x="10479" y="19967"/>
                  <a:pt x="11226" y="19821"/>
                  <a:pt x="11768" y="19710"/>
                </a:cubicBezTo>
                <a:cubicBezTo>
                  <a:pt x="13786" y="19295"/>
                  <a:pt x="14749" y="19104"/>
                  <a:pt x="15582" y="18954"/>
                </a:cubicBezTo>
                <a:cubicBezTo>
                  <a:pt x="16053" y="18870"/>
                  <a:pt x="16566" y="18763"/>
                  <a:pt x="16723" y="18716"/>
                </a:cubicBezTo>
                <a:cubicBezTo>
                  <a:pt x="16880" y="18668"/>
                  <a:pt x="17301" y="18575"/>
                  <a:pt x="17657" y="18511"/>
                </a:cubicBezTo>
                <a:cubicBezTo>
                  <a:pt x="18014" y="18446"/>
                  <a:pt x="18738" y="18305"/>
                  <a:pt x="19266" y="18196"/>
                </a:cubicBezTo>
                <a:cubicBezTo>
                  <a:pt x="19793" y="18088"/>
                  <a:pt x="20435" y="17959"/>
                  <a:pt x="20692" y="17909"/>
                </a:cubicBezTo>
                <a:cubicBezTo>
                  <a:pt x="21304" y="17790"/>
                  <a:pt x="21419" y="17717"/>
                  <a:pt x="21525" y="17370"/>
                </a:cubicBezTo>
                <a:cubicBezTo>
                  <a:pt x="21564" y="17244"/>
                  <a:pt x="21585" y="17156"/>
                  <a:pt x="21589" y="17039"/>
                </a:cubicBezTo>
                <a:cubicBezTo>
                  <a:pt x="21592" y="16922"/>
                  <a:pt x="21579" y="16775"/>
                  <a:pt x="21551" y="16534"/>
                </a:cubicBezTo>
                <a:cubicBezTo>
                  <a:pt x="21510" y="16182"/>
                  <a:pt x="21501" y="15721"/>
                  <a:pt x="21524" y="15243"/>
                </a:cubicBezTo>
                <a:cubicBezTo>
                  <a:pt x="21573" y="14228"/>
                  <a:pt x="21550" y="14159"/>
                  <a:pt x="20539" y="12118"/>
                </a:cubicBezTo>
                <a:cubicBezTo>
                  <a:pt x="20325" y="11686"/>
                  <a:pt x="20123" y="11189"/>
                  <a:pt x="20089" y="11016"/>
                </a:cubicBezTo>
                <a:cubicBezTo>
                  <a:pt x="20026" y="10692"/>
                  <a:pt x="20032" y="10615"/>
                  <a:pt x="20227" y="8977"/>
                </a:cubicBezTo>
                <a:cubicBezTo>
                  <a:pt x="20414" y="7395"/>
                  <a:pt x="20664" y="4481"/>
                  <a:pt x="20705" y="3408"/>
                </a:cubicBezTo>
                <a:cubicBezTo>
                  <a:pt x="20738" y="2532"/>
                  <a:pt x="20745" y="2536"/>
                  <a:pt x="19567" y="2399"/>
                </a:cubicBezTo>
                <a:cubicBezTo>
                  <a:pt x="19044" y="2338"/>
                  <a:pt x="18407" y="2253"/>
                  <a:pt x="18150" y="2209"/>
                </a:cubicBezTo>
                <a:cubicBezTo>
                  <a:pt x="17893" y="2164"/>
                  <a:pt x="17240" y="2073"/>
                  <a:pt x="16698" y="2006"/>
                </a:cubicBezTo>
                <a:cubicBezTo>
                  <a:pt x="16156" y="1939"/>
                  <a:pt x="15514" y="1846"/>
                  <a:pt x="15271" y="1802"/>
                </a:cubicBezTo>
                <a:cubicBezTo>
                  <a:pt x="15029" y="1757"/>
                  <a:pt x="14432" y="1670"/>
                  <a:pt x="13947" y="1607"/>
                </a:cubicBezTo>
                <a:cubicBezTo>
                  <a:pt x="12862" y="1465"/>
                  <a:pt x="11423" y="1265"/>
                  <a:pt x="10731" y="1161"/>
                </a:cubicBezTo>
                <a:cubicBezTo>
                  <a:pt x="9974" y="1046"/>
                  <a:pt x="8695" y="866"/>
                  <a:pt x="7980" y="771"/>
                </a:cubicBezTo>
                <a:cubicBezTo>
                  <a:pt x="7090" y="652"/>
                  <a:pt x="4299" y="232"/>
                  <a:pt x="3172" y="47"/>
                </a:cubicBezTo>
                <a:cubicBezTo>
                  <a:pt x="3034" y="24"/>
                  <a:pt x="2889" y="9"/>
                  <a:pt x="2768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9" name="71QNie7RV7L._AC_SL1500_.jpg" descr="71QNie7RV7L._AC_SL1500_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9840" y="4162792"/>
            <a:ext cx="2255062" cy="1905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318" extrusionOk="0">
                <a:moveTo>
                  <a:pt x="12863" y="2"/>
                </a:moveTo>
                <a:cubicBezTo>
                  <a:pt x="12454" y="-27"/>
                  <a:pt x="12142" y="285"/>
                  <a:pt x="12261" y="841"/>
                </a:cubicBezTo>
                <a:cubicBezTo>
                  <a:pt x="12307" y="1056"/>
                  <a:pt x="12488" y="1493"/>
                  <a:pt x="12662" y="1816"/>
                </a:cubicBezTo>
                <a:cubicBezTo>
                  <a:pt x="12836" y="2138"/>
                  <a:pt x="12977" y="2432"/>
                  <a:pt x="12977" y="2470"/>
                </a:cubicBezTo>
                <a:cubicBezTo>
                  <a:pt x="12977" y="2562"/>
                  <a:pt x="6023" y="9056"/>
                  <a:pt x="2660" y="12103"/>
                </a:cubicBezTo>
                <a:cubicBezTo>
                  <a:pt x="414" y="14139"/>
                  <a:pt x="5" y="14569"/>
                  <a:pt x="1" y="14905"/>
                </a:cubicBezTo>
                <a:cubicBezTo>
                  <a:pt x="-12" y="15796"/>
                  <a:pt x="673" y="15429"/>
                  <a:pt x="2823" y="13391"/>
                </a:cubicBezTo>
                <a:cubicBezTo>
                  <a:pt x="3495" y="12754"/>
                  <a:pt x="4639" y="11708"/>
                  <a:pt x="5367" y="11066"/>
                </a:cubicBezTo>
                <a:cubicBezTo>
                  <a:pt x="6095" y="10425"/>
                  <a:pt x="7107" y="9459"/>
                  <a:pt x="7616" y="8920"/>
                </a:cubicBezTo>
                <a:cubicBezTo>
                  <a:pt x="8125" y="8380"/>
                  <a:pt x="8997" y="7524"/>
                  <a:pt x="9552" y="7015"/>
                </a:cubicBezTo>
                <a:cubicBezTo>
                  <a:pt x="10107" y="6506"/>
                  <a:pt x="11004" y="5680"/>
                  <a:pt x="11545" y="5177"/>
                </a:cubicBezTo>
                <a:cubicBezTo>
                  <a:pt x="12654" y="4145"/>
                  <a:pt x="12907" y="3977"/>
                  <a:pt x="13363" y="3982"/>
                </a:cubicBezTo>
                <a:cubicBezTo>
                  <a:pt x="13806" y="3987"/>
                  <a:pt x="13731" y="3795"/>
                  <a:pt x="16195" y="11275"/>
                </a:cubicBezTo>
                <a:cubicBezTo>
                  <a:pt x="17270" y="14538"/>
                  <a:pt x="18651" y="19230"/>
                  <a:pt x="18672" y="19691"/>
                </a:cubicBezTo>
                <a:lnTo>
                  <a:pt x="18697" y="20217"/>
                </a:lnTo>
                <a:lnTo>
                  <a:pt x="18119" y="20202"/>
                </a:lnTo>
                <a:cubicBezTo>
                  <a:pt x="17801" y="20193"/>
                  <a:pt x="15545" y="19762"/>
                  <a:pt x="13106" y="19247"/>
                </a:cubicBezTo>
                <a:cubicBezTo>
                  <a:pt x="6476" y="17847"/>
                  <a:pt x="725" y="16684"/>
                  <a:pt x="681" y="16736"/>
                </a:cubicBezTo>
                <a:cubicBezTo>
                  <a:pt x="659" y="16762"/>
                  <a:pt x="607" y="16985"/>
                  <a:pt x="565" y="17232"/>
                </a:cubicBezTo>
                <a:lnTo>
                  <a:pt x="487" y="17680"/>
                </a:lnTo>
                <a:lnTo>
                  <a:pt x="1687" y="17933"/>
                </a:lnTo>
                <a:cubicBezTo>
                  <a:pt x="2347" y="18073"/>
                  <a:pt x="5019" y="18630"/>
                  <a:pt x="7626" y="19172"/>
                </a:cubicBezTo>
                <a:cubicBezTo>
                  <a:pt x="10232" y="19713"/>
                  <a:pt x="12921" y="20296"/>
                  <a:pt x="13602" y="20464"/>
                </a:cubicBezTo>
                <a:cubicBezTo>
                  <a:pt x="14283" y="20632"/>
                  <a:pt x="15449" y="20893"/>
                  <a:pt x="16191" y="21043"/>
                </a:cubicBezTo>
                <a:cubicBezTo>
                  <a:pt x="18798" y="21573"/>
                  <a:pt x="19662" y="21362"/>
                  <a:pt x="19662" y="20195"/>
                </a:cubicBezTo>
                <a:cubicBezTo>
                  <a:pt x="19662" y="19731"/>
                  <a:pt x="18479" y="15904"/>
                  <a:pt x="15173" y="5654"/>
                </a:cubicBezTo>
                <a:cubicBezTo>
                  <a:pt x="14692" y="4162"/>
                  <a:pt x="14274" y="3109"/>
                  <a:pt x="14060" y="2848"/>
                </a:cubicBezTo>
                <a:cubicBezTo>
                  <a:pt x="13750" y="2470"/>
                  <a:pt x="13730" y="2381"/>
                  <a:pt x="13860" y="1944"/>
                </a:cubicBezTo>
                <a:cubicBezTo>
                  <a:pt x="14081" y="1204"/>
                  <a:pt x="14039" y="919"/>
                  <a:pt x="13630" y="441"/>
                </a:cubicBezTo>
                <a:cubicBezTo>
                  <a:pt x="13388" y="158"/>
                  <a:pt x="13108" y="19"/>
                  <a:pt x="12863" y="2"/>
                </a:cubicBezTo>
                <a:close/>
                <a:moveTo>
                  <a:pt x="18055" y="4813"/>
                </a:moveTo>
                <a:cubicBezTo>
                  <a:pt x="17233" y="4813"/>
                  <a:pt x="17141" y="5331"/>
                  <a:pt x="17736" y="6615"/>
                </a:cubicBezTo>
                <a:cubicBezTo>
                  <a:pt x="17946" y="7070"/>
                  <a:pt x="18203" y="7646"/>
                  <a:pt x="18307" y="7894"/>
                </a:cubicBezTo>
                <a:cubicBezTo>
                  <a:pt x="18456" y="8250"/>
                  <a:pt x="20557" y="14462"/>
                  <a:pt x="21191" y="16423"/>
                </a:cubicBezTo>
                <a:cubicBezTo>
                  <a:pt x="21342" y="16892"/>
                  <a:pt x="21588" y="16977"/>
                  <a:pt x="21588" y="16561"/>
                </a:cubicBezTo>
                <a:cubicBezTo>
                  <a:pt x="21588" y="16410"/>
                  <a:pt x="20973" y="14364"/>
                  <a:pt x="20220" y="12014"/>
                </a:cubicBezTo>
                <a:cubicBezTo>
                  <a:pt x="19467" y="9665"/>
                  <a:pt x="18838" y="7575"/>
                  <a:pt x="18822" y="7368"/>
                </a:cubicBezTo>
                <a:cubicBezTo>
                  <a:pt x="18806" y="7161"/>
                  <a:pt x="18694" y="6502"/>
                  <a:pt x="18573" y="5903"/>
                </a:cubicBezTo>
                <a:cubicBezTo>
                  <a:pt x="18379" y="4934"/>
                  <a:pt x="18322" y="4813"/>
                  <a:pt x="18055" y="481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Lesson Activity 3: Dance Theme Play Along"/>
          <p:cNvSpPr txBox="1">
            <a:spLocks noGrp="1"/>
          </p:cNvSpPr>
          <p:nvPr>
            <p:ph type="title" idx="4294967295"/>
          </p:nvPr>
        </p:nvSpPr>
        <p:spPr>
          <a:xfrm>
            <a:off x="408799" y="321120"/>
            <a:ext cx="11371239" cy="7086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0">
                <a:solidFill>
                  <a:schemeClr val="accent4">
                    <a:hueOff val="414058"/>
                    <a:satOff val="2144"/>
                    <a:lumOff val="10379"/>
                  </a:schemeClr>
                </a:solidFill>
              </a:defRPr>
            </a:lvl1pPr>
          </a:lstStyle>
          <a:p>
            <a:pPr algn="ctr"/>
            <a:r>
              <a:rPr sz="3600"/>
              <a:t>Lesson Activity 3: Dance Theme Play Along</a:t>
            </a:r>
          </a:p>
        </p:txBody>
      </p:sp>
      <p:pic>
        <p:nvPicPr>
          <p:cNvPr id="352" name="Farandole Dance Rhythm Sheet Music (dragged).pdf" descr="Farandole Dance Rhythm Sheet Music (dragged)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963" y="950919"/>
            <a:ext cx="11368050" cy="5544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Lesson Activity 3: Dance Theme Play Along"/>
          <p:cNvSpPr txBox="1">
            <a:spLocks noGrp="1"/>
          </p:cNvSpPr>
          <p:nvPr>
            <p:ph type="title" idx="4294967295"/>
          </p:nvPr>
        </p:nvSpPr>
        <p:spPr>
          <a:xfrm>
            <a:off x="408799" y="321120"/>
            <a:ext cx="11368050" cy="7086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0">
                <a:solidFill>
                  <a:schemeClr val="accent4">
                    <a:hueOff val="414058"/>
                    <a:satOff val="2144"/>
                    <a:lumOff val="10379"/>
                  </a:schemeClr>
                </a:solidFill>
              </a:defRPr>
            </a:lvl1pPr>
          </a:lstStyle>
          <a:p>
            <a:pPr algn="ctr"/>
            <a:r>
              <a:rPr sz="3600"/>
              <a:t>Lesson Activity 3: Dance Theme Play Along</a:t>
            </a:r>
          </a:p>
        </p:txBody>
      </p:sp>
      <p:pic>
        <p:nvPicPr>
          <p:cNvPr id="355" name="Farandole Dance Rhythm Sheet Music (dragged).pdf" descr="Farandole Dance Rhythm Sheet Music (dragged)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962" y="1365298"/>
            <a:ext cx="11368050" cy="4606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Lesson Activity 3: Dance Theme Play Along"/>
          <p:cNvSpPr txBox="1">
            <a:spLocks noGrp="1"/>
          </p:cNvSpPr>
          <p:nvPr>
            <p:ph type="title" idx="4294967295"/>
          </p:nvPr>
        </p:nvSpPr>
        <p:spPr>
          <a:xfrm>
            <a:off x="408798" y="321120"/>
            <a:ext cx="11291790" cy="7086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0">
                <a:solidFill>
                  <a:schemeClr val="accent4">
                    <a:hueOff val="414058"/>
                    <a:satOff val="2144"/>
                    <a:lumOff val="10379"/>
                  </a:schemeClr>
                </a:solidFill>
              </a:defRPr>
            </a:lvl1pPr>
          </a:lstStyle>
          <a:p>
            <a:pPr algn="ctr"/>
            <a:r>
              <a:rPr sz="3600"/>
              <a:t>Lesson Activity 3: Dance Theme Play Along</a:t>
            </a:r>
          </a:p>
        </p:txBody>
      </p:sp>
      <p:pic>
        <p:nvPicPr>
          <p:cNvPr id="358" name="Farandole Dance Rhythm Sheet Music (dragged).pdf" descr="Farandole Dance Rhythm Sheet Music (dragged)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855" y="875016"/>
            <a:ext cx="9427676" cy="12200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roup"/>
          <p:cNvGrpSpPr/>
          <p:nvPr/>
        </p:nvGrpSpPr>
        <p:grpSpPr>
          <a:xfrm>
            <a:off x="851347" y="1405739"/>
            <a:ext cx="4538208" cy="2384404"/>
            <a:chOff x="0" y="0"/>
            <a:chExt cx="9076414" cy="4768806"/>
          </a:xfrm>
        </p:grpSpPr>
        <p:pic>
          <p:nvPicPr>
            <p:cNvPr id="360" name="March of the Kings Sheet Music (dragged).pdf" descr="March of the Kings Sheet Music (dragged)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076415" cy="92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1" name="March of the Kings Sheet Music (dragged).pdf" descr="March of the Kings Sheet Music (dragged)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927161"/>
              <a:ext cx="9076415" cy="9261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2" name="March of the Kings Sheet Music (dragged).pdf" descr="March of the Kings Sheet Music (dragged).pd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835588"/>
              <a:ext cx="9076415" cy="92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3" name="March of the Kings Sheet Music (dragged).pdf" descr="March of the Kings Sheet Music (dragged)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62749"/>
              <a:ext cx="9076415" cy="1003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4" name="March of the Kings Sheet Music (dragged).pdf" descr="March of the Kings Sheet Music (dragged).pd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3764855"/>
              <a:ext cx="9076415" cy="1003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6" name="Lesson Activity 3: Instrument Play Alongs"/>
          <p:cNvSpPr txBox="1">
            <a:spLocks noGrp="1"/>
          </p:cNvSpPr>
          <p:nvPr>
            <p:ph type="title" idx="4294967295"/>
          </p:nvPr>
        </p:nvSpPr>
        <p:spPr>
          <a:xfrm>
            <a:off x="205771" y="321120"/>
            <a:ext cx="11780459" cy="922845"/>
          </a:xfrm>
          <a:prstGeom prst="rect">
            <a:avLst/>
          </a:prstGeom>
        </p:spPr>
        <p:txBody>
          <a:bodyPr>
            <a:normAutofit/>
          </a:bodyPr>
          <a:lstStyle>
            <a:lvl1pPr defTabSz="742950">
              <a:spcBef>
                <a:spcPts val="3500"/>
              </a:spcBef>
              <a:defRPr sz="12600">
                <a:solidFill>
                  <a:schemeClr val="accent4">
                    <a:hueOff val="414058"/>
                    <a:satOff val="2144"/>
                    <a:lumOff val="10379"/>
                  </a:schemeClr>
                </a:solidFill>
              </a:defRPr>
            </a:lvl1pPr>
          </a:lstStyle>
          <a:p>
            <a:pPr algn="ctr"/>
            <a:r>
              <a:rPr sz="3600"/>
              <a:t>Lesson Activity 3: Instrument Play </a:t>
            </a:r>
            <a:r>
              <a:rPr sz="3600" err="1"/>
              <a:t>Alongs</a:t>
            </a:r>
            <a:endParaRPr sz="3600"/>
          </a:p>
        </p:txBody>
      </p:sp>
      <p:pic>
        <p:nvPicPr>
          <p:cNvPr id="367" name="bw100.jpg" descr="bw10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230415" y="3864513"/>
            <a:ext cx="3319560" cy="1996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4" extrusionOk="0">
                <a:moveTo>
                  <a:pt x="6518" y="0"/>
                </a:moveTo>
                <a:lnTo>
                  <a:pt x="6479" y="165"/>
                </a:lnTo>
                <a:cubicBezTo>
                  <a:pt x="6429" y="381"/>
                  <a:pt x="6430" y="1702"/>
                  <a:pt x="6479" y="1917"/>
                </a:cubicBezTo>
                <a:cubicBezTo>
                  <a:pt x="6505" y="2032"/>
                  <a:pt x="6554" y="2093"/>
                  <a:pt x="6645" y="2118"/>
                </a:cubicBezTo>
                <a:cubicBezTo>
                  <a:pt x="6716" y="2139"/>
                  <a:pt x="8188" y="2180"/>
                  <a:pt x="9916" y="2211"/>
                </a:cubicBezTo>
                <a:cubicBezTo>
                  <a:pt x="14334" y="2289"/>
                  <a:pt x="15021" y="2280"/>
                  <a:pt x="15103" y="2144"/>
                </a:cubicBezTo>
                <a:cubicBezTo>
                  <a:pt x="15157" y="2055"/>
                  <a:pt x="15168" y="1878"/>
                  <a:pt x="15171" y="1116"/>
                </a:cubicBezTo>
                <a:cubicBezTo>
                  <a:pt x="15174" y="457"/>
                  <a:pt x="15162" y="173"/>
                  <a:pt x="15126" y="114"/>
                </a:cubicBezTo>
                <a:cubicBezTo>
                  <a:pt x="15087" y="49"/>
                  <a:pt x="14172" y="29"/>
                  <a:pt x="10797" y="15"/>
                </a:cubicBezTo>
                <a:lnTo>
                  <a:pt x="7052" y="0"/>
                </a:lnTo>
                <a:lnTo>
                  <a:pt x="6518" y="0"/>
                </a:lnTo>
                <a:close/>
                <a:moveTo>
                  <a:pt x="6146" y="2269"/>
                </a:moveTo>
                <a:lnTo>
                  <a:pt x="6067" y="2415"/>
                </a:lnTo>
                <a:cubicBezTo>
                  <a:pt x="5997" y="2545"/>
                  <a:pt x="5990" y="2651"/>
                  <a:pt x="5990" y="3424"/>
                </a:cubicBezTo>
                <a:cubicBezTo>
                  <a:pt x="5990" y="4028"/>
                  <a:pt x="6004" y="4319"/>
                  <a:pt x="6039" y="4389"/>
                </a:cubicBezTo>
                <a:cubicBezTo>
                  <a:pt x="6110" y="4532"/>
                  <a:pt x="6030" y="4570"/>
                  <a:pt x="5654" y="4570"/>
                </a:cubicBezTo>
                <a:cubicBezTo>
                  <a:pt x="5253" y="4570"/>
                  <a:pt x="5249" y="4582"/>
                  <a:pt x="5246" y="5735"/>
                </a:cubicBezTo>
                <a:cubicBezTo>
                  <a:pt x="5244" y="6503"/>
                  <a:pt x="5252" y="6616"/>
                  <a:pt x="5314" y="6692"/>
                </a:cubicBezTo>
                <a:cubicBezTo>
                  <a:pt x="5430" y="6833"/>
                  <a:pt x="5919" y="6856"/>
                  <a:pt x="9936" y="6911"/>
                </a:cubicBezTo>
                <a:cubicBezTo>
                  <a:pt x="16262" y="6999"/>
                  <a:pt x="16088" y="6999"/>
                  <a:pt x="16155" y="6888"/>
                </a:cubicBezTo>
                <a:cubicBezTo>
                  <a:pt x="16187" y="6834"/>
                  <a:pt x="16226" y="6631"/>
                  <a:pt x="16240" y="6437"/>
                </a:cubicBezTo>
                <a:cubicBezTo>
                  <a:pt x="16280" y="5908"/>
                  <a:pt x="16249" y="4919"/>
                  <a:pt x="16189" y="4819"/>
                </a:cubicBezTo>
                <a:cubicBezTo>
                  <a:pt x="16156" y="4764"/>
                  <a:pt x="15998" y="4726"/>
                  <a:pt x="15745" y="4711"/>
                </a:cubicBezTo>
                <a:cubicBezTo>
                  <a:pt x="15430" y="4693"/>
                  <a:pt x="15363" y="4672"/>
                  <a:pt x="15414" y="4610"/>
                </a:cubicBezTo>
                <a:cubicBezTo>
                  <a:pt x="15533" y="4466"/>
                  <a:pt x="15593" y="3523"/>
                  <a:pt x="15526" y="2853"/>
                </a:cubicBezTo>
                <a:cubicBezTo>
                  <a:pt x="15480" y="2385"/>
                  <a:pt x="16026" y="2429"/>
                  <a:pt x="8659" y="2310"/>
                </a:cubicBezTo>
                <a:lnTo>
                  <a:pt x="6146" y="2269"/>
                </a:lnTo>
                <a:close/>
                <a:moveTo>
                  <a:pt x="12892" y="4651"/>
                </a:moveTo>
                <a:cubicBezTo>
                  <a:pt x="13275" y="4641"/>
                  <a:pt x="13902" y="4641"/>
                  <a:pt x="14286" y="4651"/>
                </a:cubicBezTo>
                <a:cubicBezTo>
                  <a:pt x="14669" y="4662"/>
                  <a:pt x="14356" y="4671"/>
                  <a:pt x="13589" y="4671"/>
                </a:cubicBezTo>
                <a:cubicBezTo>
                  <a:pt x="12822" y="4671"/>
                  <a:pt x="12508" y="4662"/>
                  <a:pt x="12892" y="4651"/>
                </a:cubicBezTo>
                <a:close/>
                <a:moveTo>
                  <a:pt x="4620" y="6980"/>
                </a:moveTo>
                <a:lnTo>
                  <a:pt x="4519" y="7148"/>
                </a:lnTo>
                <a:cubicBezTo>
                  <a:pt x="4420" y="7313"/>
                  <a:pt x="4419" y="7333"/>
                  <a:pt x="4419" y="8268"/>
                </a:cubicBezTo>
                <a:cubicBezTo>
                  <a:pt x="4419" y="9164"/>
                  <a:pt x="4423" y="9225"/>
                  <a:pt x="4502" y="9333"/>
                </a:cubicBezTo>
                <a:cubicBezTo>
                  <a:pt x="4578" y="9434"/>
                  <a:pt x="4735" y="9451"/>
                  <a:pt x="5952" y="9489"/>
                </a:cubicBezTo>
                <a:cubicBezTo>
                  <a:pt x="6703" y="9513"/>
                  <a:pt x="8353" y="9538"/>
                  <a:pt x="9618" y="9543"/>
                </a:cubicBezTo>
                <a:cubicBezTo>
                  <a:pt x="10884" y="9548"/>
                  <a:pt x="12485" y="9570"/>
                  <a:pt x="13176" y="9594"/>
                </a:cubicBezTo>
                <a:cubicBezTo>
                  <a:pt x="13867" y="9619"/>
                  <a:pt x="15010" y="9646"/>
                  <a:pt x="15715" y="9652"/>
                </a:cubicBezTo>
                <a:cubicBezTo>
                  <a:pt x="17299" y="9668"/>
                  <a:pt x="17175" y="9750"/>
                  <a:pt x="17195" y="8656"/>
                </a:cubicBezTo>
                <a:cubicBezTo>
                  <a:pt x="17214" y="7689"/>
                  <a:pt x="17184" y="7340"/>
                  <a:pt x="17072" y="7220"/>
                </a:cubicBezTo>
                <a:cubicBezTo>
                  <a:pt x="17000" y="7145"/>
                  <a:pt x="15961" y="7115"/>
                  <a:pt x="10803" y="7053"/>
                </a:cubicBezTo>
                <a:lnTo>
                  <a:pt x="4620" y="6980"/>
                </a:lnTo>
                <a:close/>
                <a:moveTo>
                  <a:pt x="4903" y="9676"/>
                </a:moveTo>
                <a:cubicBezTo>
                  <a:pt x="3966" y="9674"/>
                  <a:pt x="3555" y="9686"/>
                  <a:pt x="3520" y="9712"/>
                </a:cubicBezTo>
                <a:cubicBezTo>
                  <a:pt x="3452" y="9764"/>
                  <a:pt x="3410" y="9876"/>
                  <a:pt x="3376" y="10101"/>
                </a:cubicBezTo>
                <a:cubicBezTo>
                  <a:pt x="3311" y="10523"/>
                  <a:pt x="3284" y="11415"/>
                  <a:pt x="3330" y="11584"/>
                </a:cubicBezTo>
                <a:cubicBezTo>
                  <a:pt x="3351" y="11659"/>
                  <a:pt x="3387" y="11800"/>
                  <a:pt x="3410" y="11897"/>
                </a:cubicBezTo>
                <a:cubicBezTo>
                  <a:pt x="3435" y="11998"/>
                  <a:pt x="3493" y="12090"/>
                  <a:pt x="3543" y="12108"/>
                </a:cubicBezTo>
                <a:cubicBezTo>
                  <a:pt x="3652" y="12145"/>
                  <a:pt x="5195" y="12180"/>
                  <a:pt x="10662" y="12273"/>
                </a:cubicBezTo>
                <a:cubicBezTo>
                  <a:pt x="12952" y="12312"/>
                  <a:pt x="14861" y="12353"/>
                  <a:pt x="14904" y="12365"/>
                </a:cubicBezTo>
                <a:cubicBezTo>
                  <a:pt x="15068" y="12412"/>
                  <a:pt x="18008" y="12402"/>
                  <a:pt x="18053" y="12355"/>
                </a:cubicBezTo>
                <a:cubicBezTo>
                  <a:pt x="18149" y="12253"/>
                  <a:pt x="18183" y="11914"/>
                  <a:pt x="18183" y="11043"/>
                </a:cubicBezTo>
                <a:cubicBezTo>
                  <a:pt x="18183" y="10371"/>
                  <a:pt x="18169" y="10114"/>
                  <a:pt x="18127" y="10019"/>
                </a:cubicBezTo>
                <a:cubicBezTo>
                  <a:pt x="18075" y="9899"/>
                  <a:pt x="17997" y="9889"/>
                  <a:pt x="16665" y="9850"/>
                </a:cubicBezTo>
                <a:cubicBezTo>
                  <a:pt x="15891" y="9827"/>
                  <a:pt x="12638" y="9771"/>
                  <a:pt x="9436" y="9725"/>
                </a:cubicBezTo>
                <a:cubicBezTo>
                  <a:pt x="7300" y="9695"/>
                  <a:pt x="5839" y="9678"/>
                  <a:pt x="4903" y="9676"/>
                </a:cubicBezTo>
                <a:close/>
                <a:moveTo>
                  <a:pt x="5291" y="12674"/>
                </a:moveTo>
                <a:cubicBezTo>
                  <a:pt x="2640" y="12670"/>
                  <a:pt x="2910" y="12736"/>
                  <a:pt x="2799" y="13076"/>
                </a:cubicBezTo>
                <a:cubicBezTo>
                  <a:pt x="2743" y="13244"/>
                  <a:pt x="2730" y="13433"/>
                  <a:pt x="2733" y="14005"/>
                </a:cubicBezTo>
                <a:cubicBezTo>
                  <a:pt x="2737" y="14800"/>
                  <a:pt x="2796" y="15107"/>
                  <a:pt x="2965" y="15214"/>
                </a:cubicBezTo>
                <a:cubicBezTo>
                  <a:pt x="3020" y="15248"/>
                  <a:pt x="5046" y="15279"/>
                  <a:pt x="7784" y="15287"/>
                </a:cubicBezTo>
                <a:cubicBezTo>
                  <a:pt x="10382" y="15294"/>
                  <a:pt x="13295" y="15319"/>
                  <a:pt x="14256" y="15342"/>
                </a:cubicBezTo>
                <a:cubicBezTo>
                  <a:pt x="15217" y="15366"/>
                  <a:pt x="16616" y="15392"/>
                  <a:pt x="17366" y="15398"/>
                </a:cubicBezTo>
                <a:lnTo>
                  <a:pt x="18729" y="15411"/>
                </a:lnTo>
                <a:lnTo>
                  <a:pt x="18839" y="15252"/>
                </a:lnTo>
                <a:cubicBezTo>
                  <a:pt x="18948" y="15096"/>
                  <a:pt x="18949" y="15088"/>
                  <a:pt x="18963" y="14207"/>
                </a:cubicBezTo>
                <a:cubicBezTo>
                  <a:pt x="18977" y="13250"/>
                  <a:pt x="18954" y="13096"/>
                  <a:pt x="18763" y="12915"/>
                </a:cubicBezTo>
                <a:cubicBezTo>
                  <a:pt x="18635" y="12794"/>
                  <a:pt x="16173" y="12739"/>
                  <a:pt x="9040" y="12696"/>
                </a:cubicBezTo>
                <a:cubicBezTo>
                  <a:pt x="7384" y="12686"/>
                  <a:pt x="6175" y="12676"/>
                  <a:pt x="5291" y="12674"/>
                </a:cubicBezTo>
                <a:close/>
                <a:moveTo>
                  <a:pt x="17625" y="15628"/>
                </a:moveTo>
                <a:cubicBezTo>
                  <a:pt x="16102" y="15626"/>
                  <a:pt x="13815" y="15634"/>
                  <a:pt x="10731" y="15652"/>
                </a:cubicBezTo>
                <a:cubicBezTo>
                  <a:pt x="1616" y="15705"/>
                  <a:pt x="1613" y="15705"/>
                  <a:pt x="1532" y="15838"/>
                </a:cubicBezTo>
                <a:cubicBezTo>
                  <a:pt x="1338" y="16161"/>
                  <a:pt x="1314" y="18080"/>
                  <a:pt x="1501" y="18300"/>
                </a:cubicBezTo>
                <a:cubicBezTo>
                  <a:pt x="1530" y="18335"/>
                  <a:pt x="5351" y="18345"/>
                  <a:pt x="10746" y="18326"/>
                </a:cubicBezTo>
                <a:cubicBezTo>
                  <a:pt x="18272" y="18299"/>
                  <a:pt x="19957" y="18279"/>
                  <a:pt x="20025" y="18208"/>
                </a:cubicBezTo>
                <a:cubicBezTo>
                  <a:pt x="20162" y="18066"/>
                  <a:pt x="20198" y="17747"/>
                  <a:pt x="20177" y="16873"/>
                </a:cubicBezTo>
                <a:cubicBezTo>
                  <a:pt x="20157" y="16017"/>
                  <a:pt x="20114" y="15799"/>
                  <a:pt x="19937" y="15664"/>
                </a:cubicBezTo>
                <a:cubicBezTo>
                  <a:pt x="19908" y="15642"/>
                  <a:pt x="19148" y="15630"/>
                  <a:pt x="17625" y="15628"/>
                </a:cubicBezTo>
                <a:close/>
                <a:moveTo>
                  <a:pt x="3453" y="18897"/>
                </a:moveTo>
                <a:cubicBezTo>
                  <a:pt x="1494" y="18898"/>
                  <a:pt x="186" y="18907"/>
                  <a:pt x="174" y="18921"/>
                </a:cubicBezTo>
                <a:cubicBezTo>
                  <a:pt x="20" y="19105"/>
                  <a:pt x="0" y="19274"/>
                  <a:pt x="0" y="20391"/>
                </a:cubicBezTo>
                <a:cubicBezTo>
                  <a:pt x="0" y="21468"/>
                  <a:pt x="1" y="21488"/>
                  <a:pt x="88" y="21546"/>
                </a:cubicBezTo>
                <a:cubicBezTo>
                  <a:pt x="140" y="21580"/>
                  <a:pt x="4562" y="21600"/>
                  <a:pt x="10878" y="21593"/>
                </a:cubicBezTo>
                <a:lnTo>
                  <a:pt x="21580" y="21582"/>
                </a:lnTo>
                <a:lnTo>
                  <a:pt x="21591" y="20505"/>
                </a:lnTo>
                <a:cubicBezTo>
                  <a:pt x="21600" y="19533"/>
                  <a:pt x="21593" y="19406"/>
                  <a:pt x="21524" y="19219"/>
                </a:cubicBezTo>
                <a:cubicBezTo>
                  <a:pt x="21462" y="19051"/>
                  <a:pt x="21415" y="19004"/>
                  <a:pt x="21278" y="18976"/>
                </a:cubicBezTo>
                <a:cubicBezTo>
                  <a:pt x="21074" y="18935"/>
                  <a:pt x="9331" y="18892"/>
                  <a:pt x="3453" y="1889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8" name="rb109-8note-kidsplay-deskbells-01.jpg.jpeg" descr="rb109-8note-kidsplay-deskbells-01.jpg.jpe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67154" y="5667037"/>
            <a:ext cx="3484238" cy="831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48" extrusionOk="0">
                <a:moveTo>
                  <a:pt x="14919" y="0"/>
                </a:moveTo>
                <a:cubicBezTo>
                  <a:pt x="14734" y="0"/>
                  <a:pt x="14472" y="891"/>
                  <a:pt x="14472" y="1518"/>
                </a:cubicBezTo>
                <a:cubicBezTo>
                  <a:pt x="14472" y="1826"/>
                  <a:pt x="14463" y="1878"/>
                  <a:pt x="14384" y="1986"/>
                </a:cubicBezTo>
                <a:cubicBezTo>
                  <a:pt x="14279" y="2131"/>
                  <a:pt x="14133" y="2571"/>
                  <a:pt x="14123" y="2773"/>
                </a:cubicBezTo>
                <a:cubicBezTo>
                  <a:pt x="14118" y="2853"/>
                  <a:pt x="14096" y="3004"/>
                  <a:pt x="14072" y="3113"/>
                </a:cubicBezTo>
                <a:cubicBezTo>
                  <a:pt x="14049" y="3222"/>
                  <a:pt x="13985" y="3715"/>
                  <a:pt x="13930" y="4204"/>
                </a:cubicBezTo>
                <a:cubicBezTo>
                  <a:pt x="13875" y="4693"/>
                  <a:pt x="13812" y="5240"/>
                  <a:pt x="13791" y="5423"/>
                </a:cubicBezTo>
                <a:cubicBezTo>
                  <a:pt x="13769" y="5607"/>
                  <a:pt x="13696" y="5938"/>
                  <a:pt x="13626" y="6159"/>
                </a:cubicBezTo>
                <a:cubicBezTo>
                  <a:pt x="13505" y="6545"/>
                  <a:pt x="13315" y="7580"/>
                  <a:pt x="13315" y="7857"/>
                </a:cubicBezTo>
                <a:cubicBezTo>
                  <a:pt x="13315" y="7930"/>
                  <a:pt x="13308" y="8063"/>
                  <a:pt x="13301" y="8150"/>
                </a:cubicBezTo>
                <a:cubicBezTo>
                  <a:pt x="13288" y="8287"/>
                  <a:pt x="13281" y="8277"/>
                  <a:pt x="13243" y="8094"/>
                </a:cubicBezTo>
                <a:cubicBezTo>
                  <a:pt x="13219" y="7977"/>
                  <a:pt x="13193" y="7802"/>
                  <a:pt x="13185" y="7702"/>
                </a:cubicBezTo>
                <a:cubicBezTo>
                  <a:pt x="13177" y="7603"/>
                  <a:pt x="13151" y="7498"/>
                  <a:pt x="13127" y="7466"/>
                </a:cubicBezTo>
                <a:cubicBezTo>
                  <a:pt x="13103" y="7434"/>
                  <a:pt x="13077" y="7344"/>
                  <a:pt x="13071" y="7270"/>
                </a:cubicBezTo>
                <a:cubicBezTo>
                  <a:pt x="13064" y="7197"/>
                  <a:pt x="13008" y="7033"/>
                  <a:pt x="12945" y="6905"/>
                </a:cubicBezTo>
                <a:cubicBezTo>
                  <a:pt x="12883" y="6777"/>
                  <a:pt x="12828" y="6637"/>
                  <a:pt x="12824" y="6596"/>
                </a:cubicBezTo>
                <a:cubicBezTo>
                  <a:pt x="12819" y="6556"/>
                  <a:pt x="12795" y="6524"/>
                  <a:pt x="12771" y="6524"/>
                </a:cubicBezTo>
                <a:cubicBezTo>
                  <a:pt x="12717" y="6524"/>
                  <a:pt x="12677" y="6240"/>
                  <a:pt x="12677" y="5850"/>
                </a:cubicBezTo>
                <a:cubicBezTo>
                  <a:pt x="12677" y="5691"/>
                  <a:pt x="12655" y="5443"/>
                  <a:pt x="12628" y="5300"/>
                </a:cubicBezTo>
                <a:cubicBezTo>
                  <a:pt x="12582" y="5053"/>
                  <a:pt x="12568" y="5042"/>
                  <a:pt x="12370" y="5042"/>
                </a:cubicBezTo>
                <a:lnTo>
                  <a:pt x="12161" y="5042"/>
                </a:lnTo>
                <a:lnTo>
                  <a:pt x="12078" y="5413"/>
                </a:lnTo>
                <a:cubicBezTo>
                  <a:pt x="12013" y="5697"/>
                  <a:pt x="11993" y="5868"/>
                  <a:pt x="11993" y="6144"/>
                </a:cubicBezTo>
                <a:cubicBezTo>
                  <a:pt x="11993" y="6443"/>
                  <a:pt x="11978" y="6546"/>
                  <a:pt x="11905" y="6776"/>
                </a:cubicBezTo>
                <a:cubicBezTo>
                  <a:pt x="11764" y="7215"/>
                  <a:pt x="11526" y="8305"/>
                  <a:pt x="11509" y="8587"/>
                </a:cubicBezTo>
                <a:cubicBezTo>
                  <a:pt x="11500" y="8729"/>
                  <a:pt x="11480" y="8912"/>
                  <a:pt x="11463" y="8994"/>
                </a:cubicBezTo>
                <a:cubicBezTo>
                  <a:pt x="11436" y="9126"/>
                  <a:pt x="11392" y="9656"/>
                  <a:pt x="11397" y="9786"/>
                </a:cubicBezTo>
                <a:cubicBezTo>
                  <a:pt x="11401" y="9898"/>
                  <a:pt x="11270" y="10614"/>
                  <a:pt x="11219" y="10754"/>
                </a:cubicBezTo>
                <a:lnTo>
                  <a:pt x="11164" y="10908"/>
                </a:lnTo>
                <a:lnTo>
                  <a:pt x="11204" y="10517"/>
                </a:lnTo>
                <a:cubicBezTo>
                  <a:pt x="11226" y="10304"/>
                  <a:pt x="11253" y="10056"/>
                  <a:pt x="11264" y="9961"/>
                </a:cubicBezTo>
                <a:cubicBezTo>
                  <a:pt x="11276" y="9867"/>
                  <a:pt x="11285" y="9455"/>
                  <a:pt x="11285" y="9045"/>
                </a:cubicBezTo>
                <a:cubicBezTo>
                  <a:pt x="11285" y="8636"/>
                  <a:pt x="11276" y="8224"/>
                  <a:pt x="11264" y="8130"/>
                </a:cubicBezTo>
                <a:cubicBezTo>
                  <a:pt x="11253" y="8035"/>
                  <a:pt x="11225" y="7783"/>
                  <a:pt x="11203" y="7569"/>
                </a:cubicBezTo>
                <a:cubicBezTo>
                  <a:pt x="11162" y="7175"/>
                  <a:pt x="11138" y="7042"/>
                  <a:pt x="10963" y="6298"/>
                </a:cubicBezTo>
                <a:cubicBezTo>
                  <a:pt x="10857" y="5843"/>
                  <a:pt x="10789" y="5359"/>
                  <a:pt x="10789" y="5053"/>
                </a:cubicBezTo>
                <a:cubicBezTo>
                  <a:pt x="10789" y="4945"/>
                  <a:pt x="10778" y="4829"/>
                  <a:pt x="10765" y="4796"/>
                </a:cubicBezTo>
                <a:cubicBezTo>
                  <a:pt x="10752" y="4762"/>
                  <a:pt x="10742" y="4668"/>
                  <a:pt x="10742" y="4585"/>
                </a:cubicBezTo>
                <a:cubicBezTo>
                  <a:pt x="10742" y="4334"/>
                  <a:pt x="10592" y="3151"/>
                  <a:pt x="10548" y="3051"/>
                </a:cubicBezTo>
                <a:cubicBezTo>
                  <a:pt x="10525" y="3000"/>
                  <a:pt x="10506" y="2897"/>
                  <a:pt x="10506" y="2820"/>
                </a:cubicBezTo>
                <a:cubicBezTo>
                  <a:pt x="10506" y="2649"/>
                  <a:pt x="10381" y="2247"/>
                  <a:pt x="10269" y="2053"/>
                </a:cubicBezTo>
                <a:cubicBezTo>
                  <a:pt x="10214" y="1958"/>
                  <a:pt x="10171" y="1780"/>
                  <a:pt x="10140" y="1523"/>
                </a:cubicBezTo>
                <a:cubicBezTo>
                  <a:pt x="10114" y="1311"/>
                  <a:pt x="10080" y="1101"/>
                  <a:pt x="10065" y="1060"/>
                </a:cubicBezTo>
                <a:cubicBezTo>
                  <a:pt x="10050" y="1019"/>
                  <a:pt x="10031" y="865"/>
                  <a:pt x="10023" y="715"/>
                </a:cubicBezTo>
                <a:cubicBezTo>
                  <a:pt x="9998" y="257"/>
                  <a:pt x="9949" y="80"/>
                  <a:pt x="9835" y="26"/>
                </a:cubicBezTo>
                <a:cubicBezTo>
                  <a:pt x="9678" y="-48"/>
                  <a:pt x="9617" y="55"/>
                  <a:pt x="9489" y="602"/>
                </a:cubicBezTo>
                <a:cubicBezTo>
                  <a:pt x="9385" y="1043"/>
                  <a:pt x="9373" y="1143"/>
                  <a:pt x="9373" y="1528"/>
                </a:cubicBezTo>
                <a:cubicBezTo>
                  <a:pt x="9373" y="1922"/>
                  <a:pt x="9367" y="1967"/>
                  <a:pt x="9307" y="2022"/>
                </a:cubicBezTo>
                <a:cubicBezTo>
                  <a:pt x="9194" y="2126"/>
                  <a:pt x="9033" y="2872"/>
                  <a:pt x="8930" y="3772"/>
                </a:cubicBezTo>
                <a:cubicBezTo>
                  <a:pt x="8877" y="4225"/>
                  <a:pt x="8827" y="4706"/>
                  <a:pt x="8818" y="4842"/>
                </a:cubicBezTo>
                <a:cubicBezTo>
                  <a:pt x="8772" y="5481"/>
                  <a:pt x="8693" y="6032"/>
                  <a:pt x="8569" y="6576"/>
                </a:cubicBezTo>
                <a:cubicBezTo>
                  <a:pt x="8358" y="7503"/>
                  <a:pt x="8310" y="8023"/>
                  <a:pt x="8310" y="9375"/>
                </a:cubicBezTo>
                <a:cubicBezTo>
                  <a:pt x="8310" y="9909"/>
                  <a:pt x="8301" y="10280"/>
                  <a:pt x="8287" y="10280"/>
                </a:cubicBezTo>
                <a:cubicBezTo>
                  <a:pt x="8261" y="10280"/>
                  <a:pt x="8196" y="9799"/>
                  <a:pt x="8089" y="8798"/>
                </a:cubicBezTo>
                <a:cubicBezTo>
                  <a:pt x="8074" y="8662"/>
                  <a:pt x="8056" y="8527"/>
                  <a:pt x="8048" y="8500"/>
                </a:cubicBezTo>
                <a:cubicBezTo>
                  <a:pt x="8041" y="8473"/>
                  <a:pt x="8004" y="8255"/>
                  <a:pt x="7969" y="8016"/>
                </a:cubicBezTo>
                <a:cubicBezTo>
                  <a:pt x="7885" y="7457"/>
                  <a:pt x="7672" y="6586"/>
                  <a:pt x="7580" y="6427"/>
                </a:cubicBezTo>
                <a:cubicBezTo>
                  <a:pt x="7494" y="6277"/>
                  <a:pt x="7413" y="5999"/>
                  <a:pt x="7413" y="5850"/>
                </a:cubicBezTo>
                <a:cubicBezTo>
                  <a:pt x="7413" y="5791"/>
                  <a:pt x="7353" y="5497"/>
                  <a:pt x="7279" y="5197"/>
                </a:cubicBezTo>
                <a:cubicBezTo>
                  <a:pt x="7067" y="4329"/>
                  <a:pt x="6897" y="4318"/>
                  <a:pt x="6702" y="5156"/>
                </a:cubicBezTo>
                <a:cubicBezTo>
                  <a:pt x="6604" y="5576"/>
                  <a:pt x="6587" y="5707"/>
                  <a:pt x="6587" y="6035"/>
                </a:cubicBezTo>
                <a:cubicBezTo>
                  <a:pt x="6587" y="6384"/>
                  <a:pt x="6570" y="6494"/>
                  <a:pt x="6415" y="7142"/>
                </a:cubicBezTo>
                <a:cubicBezTo>
                  <a:pt x="6321" y="7537"/>
                  <a:pt x="6228" y="8009"/>
                  <a:pt x="6210" y="8191"/>
                </a:cubicBezTo>
                <a:lnTo>
                  <a:pt x="6178" y="8521"/>
                </a:lnTo>
                <a:lnTo>
                  <a:pt x="6147" y="8289"/>
                </a:lnTo>
                <a:cubicBezTo>
                  <a:pt x="6131" y="8161"/>
                  <a:pt x="6116" y="7990"/>
                  <a:pt x="6115" y="7908"/>
                </a:cubicBezTo>
                <a:cubicBezTo>
                  <a:pt x="6113" y="7553"/>
                  <a:pt x="5973" y="6627"/>
                  <a:pt x="5843" y="6102"/>
                </a:cubicBezTo>
                <a:cubicBezTo>
                  <a:pt x="5765" y="5790"/>
                  <a:pt x="5689" y="5537"/>
                  <a:pt x="5674" y="5536"/>
                </a:cubicBezTo>
                <a:cubicBezTo>
                  <a:pt x="5659" y="5536"/>
                  <a:pt x="5608" y="5216"/>
                  <a:pt x="5560" y="4826"/>
                </a:cubicBezTo>
                <a:cubicBezTo>
                  <a:pt x="5512" y="4437"/>
                  <a:pt x="5462" y="4073"/>
                  <a:pt x="5449" y="4013"/>
                </a:cubicBezTo>
                <a:cubicBezTo>
                  <a:pt x="5437" y="3954"/>
                  <a:pt x="5388" y="3659"/>
                  <a:pt x="5339" y="3360"/>
                </a:cubicBezTo>
                <a:cubicBezTo>
                  <a:pt x="5235" y="2722"/>
                  <a:pt x="5054" y="2116"/>
                  <a:pt x="4942" y="2027"/>
                </a:cubicBezTo>
                <a:cubicBezTo>
                  <a:pt x="4846" y="1952"/>
                  <a:pt x="4699" y="1603"/>
                  <a:pt x="4699" y="1451"/>
                </a:cubicBezTo>
                <a:cubicBezTo>
                  <a:pt x="4699" y="1391"/>
                  <a:pt x="4659" y="1174"/>
                  <a:pt x="4611" y="968"/>
                </a:cubicBezTo>
                <a:cubicBezTo>
                  <a:pt x="4527" y="608"/>
                  <a:pt x="4517" y="592"/>
                  <a:pt x="4366" y="592"/>
                </a:cubicBezTo>
                <a:cubicBezTo>
                  <a:pt x="4249" y="592"/>
                  <a:pt x="4195" y="640"/>
                  <a:pt x="4159" y="767"/>
                </a:cubicBezTo>
                <a:cubicBezTo>
                  <a:pt x="4087" y="1026"/>
                  <a:pt x="4014" y="1645"/>
                  <a:pt x="4014" y="1997"/>
                </a:cubicBezTo>
                <a:cubicBezTo>
                  <a:pt x="4014" y="2291"/>
                  <a:pt x="3959" y="2671"/>
                  <a:pt x="3916" y="2671"/>
                </a:cubicBezTo>
                <a:cubicBezTo>
                  <a:pt x="3875" y="2671"/>
                  <a:pt x="3772" y="3129"/>
                  <a:pt x="3728" y="3509"/>
                </a:cubicBezTo>
                <a:cubicBezTo>
                  <a:pt x="3703" y="3727"/>
                  <a:pt x="3672" y="3973"/>
                  <a:pt x="3660" y="4055"/>
                </a:cubicBezTo>
                <a:cubicBezTo>
                  <a:pt x="3628" y="4275"/>
                  <a:pt x="3518" y="5811"/>
                  <a:pt x="3518" y="6041"/>
                </a:cubicBezTo>
                <a:cubicBezTo>
                  <a:pt x="3518" y="6150"/>
                  <a:pt x="3506" y="6339"/>
                  <a:pt x="3491" y="6457"/>
                </a:cubicBezTo>
                <a:cubicBezTo>
                  <a:pt x="3467" y="6645"/>
                  <a:pt x="3339" y="7370"/>
                  <a:pt x="3305" y="7512"/>
                </a:cubicBezTo>
                <a:cubicBezTo>
                  <a:pt x="3285" y="7596"/>
                  <a:pt x="3196" y="8432"/>
                  <a:pt x="3167" y="8804"/>
                </a:cubicBezTo>
                <a:cubicBezTo>
                  <a:pt x="3137" y="9203"/>
                  <a:pt x="3130" y="10443"/>
                  <a:pt x="3159" y="10517"/>
                </a:cubicBezTo>
                <a:cubicBezTo>
                  <a:pt x="3169" y="10543"/>
                  <a:pt x="3179" y="10731"/>
                  <a:pt x="3182" y="10939"/>
                </a:cubicBezTo>
                <a:cubicBezTo>
                  <a:pt x="3185" y="11146"/>
                  <a:pt x="3199" y="11438"/>
                  <a:pt x="3213" y="11582"/>
                </a:cubicBezTo>
                <a:cubicBezTo>
                  <a:pt x="3227" y="11726"/>
                  <a:pt x="3235" y="11967"/>
                  <a:pt x="3230" y="12122"/>
                </a:cubicBezTo>
                <a:lnTo>
                  <a:pt x="3222" y="12405"/>
                </a:lnTo>
                <a:lnTo>
                  <a:pt x="3180" y="12076"/>
                </a:lnTo>
                <a:cubicBezTo>
                  <a:pt x="3126" y="11661"/>
                  <a:pt x="2944" y="10911"/>
                  <a:pt x="2876" y="10820"/>
                </a:cubicBezTo>
                <a:cubicBezTo>
                  <a:pt x="2782" y="10696"/>
                  <a:pt x="2631" y="10079"/>
                  <a:pt x="2585" y="9637"/>
                </a:cubicBezTo>
                <a:cubicBezTo>
                  <a:pt x="2568" y="9473"/>
                  <a:pt x="2529" y="9227"/>
                  <a:pt x="2498" y="9087"/>
                </a:cubicBezTo>
                <a:cubicBezTo>
                  <a:pt x="2467" y="8946"/>
                  <a:pt x="2406" y="8533"/>
                  <a:pt x="2363" y="8171"/>
                </a:cubicBezTo>
                <a:cubicBezTo>
                  <a:pt x="2320" y="7809"/>
                  <a:pt x="2276" y="7512"/>
                  <a:pt x="2266" y="7512"/>
                </a:cubicBezTo>
                <a:cubicBezTo>
                  <a:pt x="2255" y="7512"/>
                  <a:pt x="2239" y="7421"/>
                  <a:pt x="2230" y="7306"/>
                </a:cubicBezTo>
                <a:cubicBezTo>
                  <a:pt x="2212" y="7066"/>
                  <a:pt x="2080" y="6534"/>
                  <a:pt x="2037" y="6529"/>
                </a:cubicBezTo>
                <a:cubicBezTo>
                  <a:pt x="2021" y="6528"/>
                  <a:pt x="1970" y="6437"/>
                  <a:pt x="1924" y="6329"/>
                </a:cubicBezTo>
                <a:cubicBezTo>
                  <a:pt x="1878" y="6220"/>
                  <a:pt x="1824" y="6128"/>
                  <a:pt x="1805" y="6128"/>
                </a:cubicBezTo>
                <a:cubicBezTo>
                  <a:pt x="1753" y="6128"/>
                  <a:pt x="1661" y="5676"/>
                  <a:pt x="1645" y="5341"/>
                </a:cubicBezTo>
                <a:cubicBezTo>
                  <a:pt x="1623" y="4872"/>
                  <a:pt x="1484" y="4549"/>
                  <a:pt x="1308" y="4549"/>
                </a:cubicBezTo>
                <a:cubicBezTo>
                  <a:pt x="1186" y="4549"/>
                  <a:pt x="1149" y="4592"/>
                  <a:pt x="1069" y="4837"/>
                </a:cubicBezTo>
                <a:cubicBezTo>
                  <a:pt x="936" y="5240"/>
                  <a:pt x="898" y="5507"/>
                  <a:pt x="898" y="6030"/>
                </a:cubicBezTo>
                <a:cubicBezTo>
                  <a:pt x="898" y="6456"/>
                  <a:pt x="889" y="6512"/>
                  <a:pt x="738" y="7126"/>
                </a:cubicBezTo>
                <a:cubicBezTo>
                  <a:pt x="574" y="7795"/>
                  <a:pt x="503" y="8370"/>
                  <a:pt x="448" y="9467"/>
                </a:cubicBezTo>
                <a:cubicBezTo>
                  <a:pt x="436" y="9699"/>
                  <a:pt x="416" y="9975"/>
                  <a:pt x="403" y="10080"/>
                </a:cubicBezTo>
                <a:cubicBezTo>
                  <a:pt x="389" y="10184"/>
                  <a:pt x="378" y="10395"/>
                  <a:pt x="378" y="10548"/>
                </a:cubicBezTo>
                <a:cubicBezTo>
                  <a:pt x="377" y="11045"/>
                  <a:pt x="314" y="11604"/>
                  <a:pt x="211" y="12035"/>
                </a:cubicBezTo>
                <a:cubicBezTo>
                  <a:pt x="68" y="12634"/>
                  <a:pt x="13" y="13286"/>
                  <a:pt x="17" y="14335"/>
                </a:cubicBezTo>
                <a:cubicBezTo>
                  <a:pt x="18" y="14797"/>
                  <a:pt x="27" y="15364"/>
                  <a:pt x="36" y="15600"/>
                </a:cubicBezTo>
                <a:cubicBezTo>
                  <a:pt x="47" y="15875"/>
                  <a:pt x="43" y="16070"/>
                  <a:pt x="27" y="16140"/>
                </a:cubicBezTo>
                <a:cubicBezTo>
                  <a:pt x="-20" y="16335"/>
                  <a:pt x="-3" y="17679"/>
                  <a:pt x="55" y="18420"/>
                </a:cubicBezTo>
                <a:cubicBezTo>
                  <a:pt x="98" y="18971"/>
                  <a:pt x="134" y="19205"/>
                  <a:pt x="247" y="19680"/>
                </a:cubicBezTo>
                <a:cubicBezTo>
                  <a:pt x="323" y="20001"/>
                  <a:pt x="398" y="20262"/>
                  <a:pt x="415" y="20262"/>
                </a:cubicBezTo>
                <a:cubicBezTo>
                  <a:pt x="431" y="20262"/>
                  <a:pt x="449" y="20298"/>
                  <a:pt x="453" y="20339"/>
                </a:cubicBezTo>
                <a:cubicBezTo>
                  <a:pt x="465" y="20456"/>
                  <a:pt x="616" y="20735"/>
                  <a:pt x="732" y="20858"/>
                </a:cubicBezTo>
                <a:cubicBezTo>
                  <a:pt x="790" y="20921"/>
                  <a:pt x="860" y="21025"/>
                  <a:pt x="886" y="21085"/>
                </a:cubicBezTo>
                <a:cubicBezTo>
                  <a:pt x="947" y="21226"/>
                  <a:pt x="1910" y="21203"/>
                  <a:pt x="1945" y="21059"/>
                </a:cubicBezTo>
                <a:cubicBezTo>
                  <a:pt x="1958" y="21004"/>
                  <a:pt x="2009" y="20956"/>
                  <a:pt x="2058" y="20956"/>
                </a:cubicBezTo>
                <a:cubicBezTo>
                  <a:pt x="2107" y="20956"/>
                  <a:pt x="2176" y="20904"/>
                  <a:pt x="2213" y="20843"/>
                </a:cubicBezTo>
                <a:cubicBezTo>
                  <a:pt x="2298" y="20699"/>
                  <a:pt x="2528" y="20261"/>
                  <a:pt x="2574" y="20154"/>
                </a:cubicBezTo>
                <a:cubicBezTo>
                  <a:pt x="2593" y="20108"/>
                  <a:pt x="2661" y="19956"/>
                  <a:pt x="2726" y="19819"/>
                </a:cubicBezTo>
                <a:cubicBezTo>
                  <a:pt x="3053" y="19130"/>
                  <a:pt x="3211" y="18531"/>
                  <a:pt x="3349" y="17447"/>
                </a:cubicBezTo>
                <a:cubicBezTo>
                  <a:pt x="3403" y="17026"/>
                  <a:pt x="3446" y="16626"/>
                  <a:pt x="3446" y="16557"/>
                </a:cubicBezTo>
                <a:cubicBezTo>
                  <a:pt x="3446" y="16488"/>
                  <a:pt x="3463" y="16306"/>
                  <a:pt x="3482" y="16151"/>
                </a:cubicBezTo>
                <a:cubicBezTo>
                  <a:pt x="3501" y="15995"/>
                  <a:pt x="3518" y="15764"/>
                  <a:pt x="3518" y="15641"/>
                </a:cubicBezTo>
                <a:cubicBezTo>
                  <a:pt x="3518" y="15374"/>
                  <a:pt x="3535" y="15367"/>
                  <a:pt x="3612" y="15595"/>
                </a:cubicBezTo>
                <a:cubicBezTo>
                  <a:pt x="3644" y="15690"/>
                  <a:pt x="3730" y="15815"/>
                  <a:pt x="3802" y="15878"/>
                </a:cubicBezTo>
                <a:cubicBezTo>
                  <a:pt x="3873" y="15941"/>
                  <a:pt x="3973" y="16061"/>
                  <a:pt x="4025" y="16146"/>
                </a:cubicBezTo>
                <a:cubicBezTo>
                  <a:pt x="4149" y="16347"/>
                  <a:pt x="4386" y="16354"/>
                  <a:pt x="4481" y="16156"/>
                </a:cubicBezTo>
                <a:cubicBezTo>
                  <a:pt x="4601" y="15905"/>
                  <a:pt x="4651" y="15563"/>
                  <a:pt x="4651" y="14983"/>
                </a:cubicBezTo>
                <a:lnTo>
                  <a:pt x="4651" y="14473"/>
                </a:lnTo>
                <a:lnTo>
                  <a:pt x="4758" y="14355"/>
                </a:lnTo>
                <a:cubicBezTo>
                  <a:pt x="4816" y="14289"/>
                  <a:pt x="4896" y="14232"/>
                  <a:pt x="4935" y="14232"/>
                </a:cubicBezTo>
                <a:cubicBezTo>
                  <a:pt x="4974" y="14232"/>
                  <a:pt x="5030" y="14181"/>
                  <a:pt x="5059" y="14118"/>
                </a:cubicBezTo>
                <a:cubicBezTo>
                  <a:pt x="5170" y="13878"/>
                  <a:pt x="5195" y="13841"/>
                  <a:pt x="5229" y="13841"/>
                </a:cubicBezTo>
                <a:cubicBezTo>
                  <a:pt x="5249" y="13841"/>
                  <a:pt x="5284" y="13801"/>
                  <a:pt x="5307" y="13753"/>
                </a:cubicBezTo>
                <a:cubicBezTo>
                  <a:pt x="5368" y="13622"/>
                  <a:pt x="5458" y="13457"/>
                  <a:pt x="5531" y="13347"/>
                </a:cubicBezTo>
                <a:lnTo>
                  <a:pt x="5596" y="13249"/>
                </a:lnTo>
                <a:lnTo>
                  <a:pt x="5596" y="13995"/>
                </a:lnTo>
                <a:cubicBezTo>
                  <a:pt x="5596" y="14520"/>
                  <a:pt x="5584" y="14811"/>
                  <a:pt x="5556" y="14988"/>
                </a:cubicBezTo>
                <a:cubicBezTo>
                  <a:pt x="5524" y="15192"/>
                  <a:pt x="5516" y="15515"/>
                  <a:pt x="5515" y="16742"/>
                </a:cubicBezTo>
                <a:cubicBezTo>
                  <a:pt x="5512" y="18240"/>
                  <a:pt x="5513" y="18255"/>
                  <a:pt x="5577" y="18610"/>
                </a:cubicBezTo>
                <a:cubicBezTo>
                  <a:pt x="5613" y="18807"/>
                  <a:pt x="5642" y="19003"/>
                  <a:pt x="5642" y="19047"/>
                </a:cubicBezTo>
                <a:cubicBezTo>
                  <a:pt x="5643" y="19153"/>
                  <a:pt x="5795" y="19768"/>
                  <a:pt x="5821" y="19768"/>
                </a:cubicBezTo>
                <a:cubicBezTo>
                  <a:pt x="5831" y="19768"/>
                  <a:pt x="5867" y="19879"/>
                  <a:pt x="5900" y="20010"/>
                </a:cubicBezTo>
                <a:cubicBezTo>
                  <a:pt x="5963" y="20255"/>
                  <a:pt x="6277" y="20956"/>
                  <a:pt x="6324" y="20956"/>
                </a:cubicBezTo>
                <a:cubicBezTo>
                  <a:pt x="6339" y="20956"/>
                  <a:pt x="6350" y="20995"/>
                  <a:pt x="6350" y="21044"/>
                </a:cubicBezTo>
                <a:cubicBezTo>
                  <a:pt x="6350" y="21180"/>
                  <a:pt x="6515" y="21257"/>
                  <a:pt x="6929" y="21316"/>
                </a:cubicBezTo>
                <a:cubicBezTo>
                  <a:pt x="7286" y="21368"/>
                  <a:pt x="7593" y="21255"/>
                  <a:pt x="7661" y="21049"/>
                </a:cubicBezTo>
                <a:cubicBezTo>
                  <a:pt x="7674" y="21010"/>
                  <a:pt x="7722" y="20955"/>
                  <a:pt x="7767" y="20925"/>
                </a:cubicBezTo>
                <a:cubicBezTo>
                  <a:pt x="7890" y="20845"/>
                  <a:pt x="7990" y="20735"/>
                  <a:pt x="8003" y="20668"/>
                </a:cubicBezTo>
                <a:cubicBezTo>
                  <a:pt x="8023" y="20570"/>
                  <a:pt x="8162" y="20262"/>
                  <a:pt x="8187" y="20262"/>
                </a:cubicBezTo>
                <a:cubicBezTo>
                  <a:pt x="8261" y="20262"/>
                  <a:pt x="8712" y="18662"/>
                  <a:pt x="8712" y="18399"/>
                </a:cubicBezTo>
                <a:cubicBezTo>
                  <a:pt x="8712" y="18337"/>
                  <a:pt x="8719" y="18286"/>
                  <a:pt x="8729" y="18286"/>
                </a:cubicBezTo>
                <a:cubicBezTo>
                  <a:pt x="8752" y="18285"/>
                  <a:pt x="8807" y="17799"/>
                  <a:pt x="8807" y="17591"/>
                </a:cubicBezTo>
                <a:cubicBezTo>
                  <a:pt x="8807" y="17503"/>
                  <a:pt x="8812" y="17403"/>
                  <a:pt x="8820" y="17370"/>
                </a:cubicBezTo>
                <a:cubicBezTo>
                  <a:pt x="8828" y="17337"/>
                  <a:pt x="8833" y="16942"/>
                  <a:pt x="8830" y="16490"/>
                </a:cubicBezTo>
                <a:cubicBezTo>
                  <a:pt x="8827" y="16038"/>
                  <a:pt x="8824" y="15556"/>
                  <a:pt x="8824" y="15420"/>
                </a:cubicBezTo>
                <a:cubicBezTo>
                  <a:pt x="8823" y="15284"/>
                  <a:pt x="8831" y="14987"/>
                  <a:pt x="8840" y="14762"/>
                </a:cubicBezTo>
                <a:cubicBezTo>
                  <a:pt x="8851" y="14502"/>
                  <a:pt x="8847" y="14330"/>
                  <a:pt x="8831" y="14288"/>
                </a:cubicBezTo>
                <a:cubicBezTo>
                  <a:pt x="8817" y="14252"/>
                  <a:pt x="8807" y="14136"/>
                  <a:pt x="8807" y="14031"/>
                </a:cubicBezTo>
                <a:cubicBezTo>
                  <a:pt x="8807" y="13925"/>
                  <a:pt x="8795" y="13841"/>
                  <a:pt x="8782" y="13841"/>
                </a:cubicBezTo>
                <a:cubicBezTo>
                  <a:pt x="8769" y="13841"/>
                  <a:pt x="8759" y="13751"/>
                  <a:pt x="8759" y="13640"/>
                </a:cubicBezTo>
                <a:cubicBezTo>
                  <a:pt x="8759" y="13472"/>
                  <a:pt x="8766" y="13451"/>
                  <a:pt x="8804" y="13537"/>
                </a:cubicBezTo>
                <a:cubicBezTo>
                  <a:pt x="8829" y="13593"/>
                  <a:pt x="8914" y="13640"/>
                  <a:pt x="8993" y="13640"/>
                </a:cubicBezTo>
                <a:cubicBezTo>
                  <a:pt x="9072" y="13640"/>
                  <a:pt x="9155" y="13680"/>
                  <a:pt x="9178" y="13727"/>
                </a:cubicBezTo>
                <a:cubicBezTo>
                  <a:pt x="9200" y="13775"/>
                  <a:pt x="9257" y="13862"/>
                  <a:pt x="9303" y="13923"/>
                </a:cubicBezTo>
                <a:cubicBezTo>
                  <a:pt x="9409" y="14062"/>
                  <a:pt x="10120" y="14076"/>
                  <a:pt x="10140" y="13938"/>
                </a:cubicBezTo>
                <a:cubicBezTo>
                  <a:pt x="10148" y="13884"/>
                  <a:pt x="10195" y="13841"/>
                  <a:pt x="10244" y="13841"/>
                </a:cubicBezTo>
                <a:cubicBezTo>
                  <a:pt x="10306" y="13841"/>
                  <a:pt x="10407" y="13683"/>
                  <a:pt x="10568" y="13336"/>
                </a:cubicBezTo>
                <a:cubicBezTo>
                  <a:pt x="10696" y="13059"/>
                  <a:pt x="10804" y="12789"/>
                  <a:pt x="10808" y="12740"/>
                </a:cubicBezTo>
                <a:cubicBezTo>
                  <a:pt x="10813" y="12690"/>
                  <a:pt x="10824" y="12652"/>
                  <a:pt x="10833" y="12652"/>
                </a:cubicBezTo>
                <a:cubicBezTo>
                  <a:pt x="10858" y="12652"/>
                  <a:pt x="10824" y="14056"/>
                  <a:pt x="10791" y="14381"/>
                </a:cubicBezTo>
                <a:cubicBezTo>
                  <a:pt x="10721" y="15073"/>
                  <a:pt x="10648" y="16298"/>
                  <a:pt x="10647" y="16809"/>
                </a:cubicBezTo>
                <a:cubicBezTo>
                  <a:pt x="10647" y="17476"/>
                  <a:pt x="10704" y="18247"/>
                  <a:pt x="10780" y="18589"/>
                </a:cubicBezTo>
                <a:cubicBezTo>
                  <a:pt x="10811" y="18728"/>
                  <a:pt x="10837" y="18891"/>
                  <a:pt x="10837" y="18955"/>
                </a:cubicBezTo>
                <a:cubicBezTo>
                  <a:pt x="10837" y="19019"/>
                  <a:pt x="10866" y="19152"/>
                  <a:pt x="10902" y="19248"/>
                </a:cubicBezTo>
                <a:cubicBezTo>
                  <a:pt x="10938" y="19344"/>
                  <a:pt x="11014" y="19608"/>
                  <a:pt x="11071" y="19840"/>
                </a:cubicBezTo>
                <a:cubicBezTo>
                  <a:pt x="11129" y="20072"/>
                  <a:pt x="11184" y="20262"/>
                  <a:pt x="11194" y="20262"/>
                </a:cubicBezTo>
                <a:cubicBezTo>
                  <a:pt x="11204" y="20262"/>
                  <a:pt x="11251" y="20373"/>
                  <a:pt x="11299" y="20509"/>
                </a:cubicBezTo>
                <a:cubicBezTo>
                  <a:pt x="11347" y="20645"/>
                  <a:pt x="11430" y="20810"/>
                  <a:pt x="11483" y="20874"/>
                </a:cubicBezTo>
                <a:cubicBezTo>
                  <a:pt x="11536" y="20938"/>
                  <a:pt x="11590" y="21021"/>
                  <a:pt x="11603" y="21059"/>
                </a:cubicBezTo>
                <a:cubicBezTo>
                  <a:pt x="11616" y="21097"/>
                  <a:pt x="11702" y="21184"/>
                  <a:pt x="11793" y="21255"/>
                </a:cubicBezTo>
                <a:cubicBezTo>
                  <a:pt x="11884" y="21325"/>
                  <a:pt x="11968" y="21420"/>
                  <a:pt x="11981" y="21466"/>
                </a:cubicBezTo>
                <a:cubicBezTo>
                  <a:pt x="11997" y="21525"/>
                  <a:pt x="12193" y="21552"/>
                  <a:pt x="12387" y="21548"/>
                </a:cubicBezTo>
                <a:cubicBezTo>
                  <a:pt x="12582" y="21544"/>
                  <a:pt x="12776" y="21510"/>
                  <a:pt x="12784" y="21450"/>
                </a:cubicBezTo>
                <a:cubicBezTo>
                  <a:pt x="12792" y="21396"/>
                  <a:pt x="12832" y="21352"/>
                  <a:pt x="12872" y="21352"/>
                </a:cubicBezTo>
                <a:cubicBezTo>
                  <a:pt x="13075" y="21352"/>
                  <a:pt x="13570" y="20435"/>
                  <a:pt x="13691" y="19835"/>
                </a:cubicBezTo>
                <a:cubicBezTo>
                  <a:pt x="13723" y="19677"/>
                  <a:pt x="13794" y="19368"/>
                  <a:pt x="13850" y="19150"/>
                </a:cubicBezTo>
                <a:cubicBezTo>
                  <a:pt x="13905" y="18933"/>
                  <a:pt x="13963" y="18601"/>
                  <a:pt x="13978" y="18415"/>
                </a:cubicBezTo>
                <a:cubicBezTo>
                  <a:pt x="14015" y="17936"/>
                  <a:pt x="13984" y="13917"/>
                  <a:pt x="13938" y="13455"/>
                </a:cubicBezTo>
                <a:cubicBezTo>
                  <a:pt x="13920" y="13270"/>
                  <a:pt x="13908" y="13103"/>
                  <a:pt x="13912" y="13084"/>
                </a:cubicBezTo>
                <a:cubicBezTo>
                  <a:pt x="13917" y="13066"/>
                  <a:pt x="13989" y="13191"/>
                  <a:pt x="14072" y="13362"/>
                </a:cubicBezTo>
                <a:cubicBezTo>
                  <a:pt x="14156" y="13533"/>
                  <a:pt x="14245" y="13705"/>
                  <a:pt x="14271" y="13748"/>
                </a:cubicBezTo>
                <a:cubicBezTo>
                  <a:pt x="14391" y="13945"/>
                  <a:pt x="15032" y="14107"/>
                  <a:pt x="15070" y="13949"/>
                </a:cubicBezTo>
                <a:cubicBezTo>
                  <a:pt x="15084" y="13889"/>
                  <a:pt x="15167" y="13841"/>
                  <a:pt x="15256" y="13841"/>
                </a:cubicBezTo>
                <a:cubicBezTo>
                  <a:pt x="15347" y="13841"/>
                  <a:pt x="15417" y="13794"/>
                  <a:pt x="15417" y="13738"/>
                </a:cubicBezTo>
                <a:cubicBezTo>
                  <a:pt x="15417" y="13683"/>
                  <a:pt x="15434" y="13640"/>
                  <a:pt x="15457" y="13640"/>
                </a:cubicBezTo>
                <a:cubicBezTo>
                  <a:pt x="15561" y="13639"/>
                  <a:pt x="15992" y="12457"/>
                  <a:pt x="16016" y="12107"/>
                </a:cubicBezTo>
                <a:cubicBezTo>
                  <a:pt x="16024" y="11998"/>
                  <a:pt x="16051" y="11802"/>
                  <a:pt x="16075" y="11669"/>
                </a:cubicBezTo>
                <a:lnTo>
                  <a:pt x="16119" y="11428"/>
                </a:lnTo>
                <a:lnTo>
                  <a:pt x="16096" y="11865"/>
                </a:lnTo>
                <a:cubicBezTo>
                  <a:pt x="16083" y="12107"/>
                  <a:pt x="16068" y="12529"/>
                  <a:pt x="16062" y="12801"/>
                </a:cubicBezTo>
                <a:cubicBezTo>
                  <a:pt x="16055" y="13073"/>
                  <a:pt x="16040" y="13336"/>
                  <a:pt x="16029" y="13388"/>
                </a:cubicBezTo>
                <a:cubicBezTo>
                  <a:pt x="16017" y="13439"/>
                  <a:pt x="16006" y="13592"/>
                  <a:pt x="16006" y="13727"/>
                </a:cubicBezTo>
                <a:cubicBezTo>
                  <a:pt x="16006" y="13862"/>
                  <a:pt x="15987" y="14155"/>
                  <a:pt x="15963" y="14376"/>
                </a:cubicBezTo>
                <a:cubicBezTo>
                  <a:pt x="15783" y="16054"/>
                  <a:pt x="15846" y="17305"/>
                  <a:pt x="16181" y="18641"/>
                </a:cubicBezTo>
                <a:cubicBezTo>
                  <a:pt x="16393" y="19489"/>
                  <a:pt x="16422" y="19567"/>
                  <a:pt x="16734" y="20205"/>
                </a:cubicBezTo>
                <a:cubicBezTo>
                  <a:pt x="17033" y="20817"/>
                  <a:pt x="17126" y="20956"/>
                  <a:pt x="17240" y="20956"/>
                </a:cubicBezTo>
                <a:cubicBezTo>
                  <a:pt x="17287" y="20956"/>
                  <a:pt x="17333" y="21000"/>
                  <a:pt x="17341" y="21054"/>
                </a:cubicBezTo>
                <a:cubicBezTo>
                  <a:pt x="17350" y="21114"/>
                  <a:pt x="17514" y="21152"/>
                  <a:pt x="17754" y="21152"/>
                </a:cubicBezTo>
                <a:cubicBezTo>
                  <a:pt x="17994" y="21152"/>
                  <a:pt x="18158" y="21114"/>
                  <a:pt x="18167" y="21054"/>
                </a:cubicBezTo>
                <a:cubicBezTo>
                  <a:pt x="18175" y="21000"/>
                  <a:pt x="18223" y="20956"/>
                  <a:pt x="18274" y="20956"/>
                </a:cubicBezTo>
                <a:cubicBezTo>
                  <a:pt x="18324" y="20956"/>
                  <a:pt x="18411" y="20869"/>
                  <a:pt x="18467" y="20766"/>
                </a:cubicBezTo>
                <a:cubicBezTo>
                  <a:pt x="18522" y="20662"/>
                  <a:pt x="18616" y="20502"/>
                  <a:pt x="18674" y="20406"/>
                </a:cubicBezTo>
                <a:cubicBezTo>
                  <a:pt x="18733" y="20309"/>
                  <a:pt x="18808" y="20128"/>
                  <a:pt x="18840" y="20010"/>
                </a:cubicBezTo>
                <a:cubicBezTo>
                  <a:pt x="18873" y="19891"/>
                  <a:pt x="18928" y="19715"/>
                  <a:pt x="18964" y="19619"/>
                </a:cubicBezTo>
                <a:cubicBezTo>
                  <a:pt x="19076" y="19322"/>
                  <a:pt x="19195" y="18458"/>
                  <a:pt x="19221" y="17766"/>
                </a:cubicBezTo>
                <a:cubicBezTo>
                  <a:pt x="19256" y="16819"/>
                  <a:pt x="19244" y="16037"/>
                  <a:pt x="19189" y="15749"/>
                </a:cubicBezTo>
                <a:cubicBezTo>
                  <a:pt x="19152" y="15553"/>
                  <a:pt x="19213" y="15497"/>
                  <a:pt x="19290" y="15657"/>
                </a:cubicBezTo>
                <a:cubicBezTo>
                  <a:pt x="19329" y="15739"/>
                  <a:pt x="19411" y="15835"/>
                  <a:pt x="19472" y="15873"/>
                </a:cubicBezTo>
                <a:cubicBezTo>
                  <a:pt x="19533" y="15911"/>
                  <a:pt x="19620" y="16011"/>
                  <a:pt x="19666" y="16094"/>
                </a:cubicBezTo>
                <a:cubicBezTo>
                  <a:pt x="19726" y="16204"/>
                  <a:pt x="19860" y="16259"/>
                  <a:pt x="20155" y="16290"/>
                </a:cubicBezTo>
                <a:cubicBezTo>
                  <a:pt x="20550" y="16331"/>
                  <a:pt x="20568" y="16324"/>
                  <a:pt x="20757" y="16058"/>
                </a:cubicBezTo>
                <a:cubicBezTo>
                  <a:pt x="21010" y="15703"/>
                  <a:pt x="21046" y="15640"/>
                  <a:pt x="21196" y="15250"/>
                </a:cubicBezTo>
                <a:cubicBezTo>
                  <a:pt x="21359" y="14824"/>
                  <a:pt x="21451" y="14415"/>
                  <a:pt x="21471" y="14041"/>
                </a:cubicBezTo>
                <a:cubicBezTo>
                  <a:pt x="21480" y="13875"/>
                  <a:pt x="21497" y="13717"/>
                  <a:pt x="21509" y="13686"/>
                </a:cubicBezTo>
                <a:cubicBezTo>
                  <a:pt x="21539" y="13610"/>
                  <a:pt x="21536" y="12384"/>
                  <a:pt x="21507" y="12307"/>
                </a:cubicBezTo>
                <a:cubicBezTo>
                  <a:pt x="21478" y="12232"/>
                  <a:pt x="21476" y="11133"/>
                  <a:pt x="21504" y="10898"/>
                </a:cubicBezTo>
                <a:cubicBezTo>
                  <a:pt x="21556" y="10466"/>
                  <a:pt x="21580" y="9945"/>
                  <a:pt x="21576" y="9442"/>
                </a:cubicBezTo>
                <a:cubicBezTo>
                  <a:pt x="21571" y="8938"/>
                  <a:pt x="21539" y="8450"/>
                  <a:pt x="21480" y="8088"/>
                </a:cubicBezTo>
                <a:cubicBezTo>
                  <a:pt x="21456" y="7944"/>
                  <a:pt x="21437" y="7766"/>
                  <a:pt x="21437" y="7692"/>
                </a:cubicBezTo>
                <a:cubicBezTo>
                  <a:pt x="21437" y="7533"/>
                  <a:pt x="21340" y="7082"/>
                  <a:pt x="21258" y="6859"/>
                </a:cubicBezTo>
                <a:cubicBezTo>
                  <a:pt x="21220" y="6752"/>
                  <a:pt x="21201" y="6609"/>
                  <a:pt x="21201" y="6421"/>
                </a:cubicBezTo>
                <a:cubicBezTo>
                  <a:pt x="21201" y="6268"/>
                  <a:pt x="21189" y="6115"/>
                  <a:pt x="21176" y="6082"/>
                </a:cubicBezTo>
                <a:cubicBezTo>
                  <a:pt x="21163" y="6048"/>
                  <a:pt x="21153" y="5607"/>
                  <a:pt x="21153" y="5104"/>
                </a:cubicBezTo>
                <a:cubicBezTo>
                  <a:pt x="21153" y="4389"/>
                  <a:pt x="21143" y="4102"/>
                  <a:pt x="21106" y="3797"/>
                </a:cubicBezTo>
                <a:cubicBezTo>
                  <a:pt x="21040" y="3251"/>
                  <a:pt x="20929" y="2612"/>
                  <a:pt x="20911" y="2671"/>
                </a:cubicBezTo>
                <a:cubicBezTo>
                  <a:pt x="20902" y="2698"/>
                  <a:pt x="20854" y="2546"/>
                  <a:pt x="20803" y="2336"/>
                </a:cubicBezTo>
                <a:cubicBezTo>
                  <a:pt x="20712" y="1968"/>
                  <a:pt x="20710" y="1939"/>
                  <a:pt x="20720" y="1425"/>
                </a:cubicBezTo>
                <a:cubicBezTo>
                  <a:pt x="20731" y="912"/>
                  <a:pt x="20728" y="880"/>
                  <a:pt x="20642" y="546"/>
                </a:cubicBezTo>
                <a:cubicBezTo>
                  <a:pt x="20561" y="235"/>
                  <a:pt x="20537" y="201"/>
                  <a:pt x="20417" y="201"/>
                </a:cubicBezTo>
                <a:cubicBezTo>
                  <a:pt x="20343" y="201"/>
                  <a:pt x="20276" y="244"/>
                  <a:pt x="20268" y="299"/>
                </a:cubicBezTo>
                <a:cubicBezTo>
                  <a:pt x="20260" y="353"/>
                  <a:pt x="20228" y="396"/>
                  <a:pt x="20197" y="396"/>
                </a:cubicBezTo>
                <a:cubicBezTo>
                  <a:pt x="20122" y="396"/>
                  <a:pt x="19973" y="1016"/>
                  <a:pt x="19973" y="1328"/>
                </a:cubicBezTo>
                <a:cubicBezTo>
                  <a:pt x="19973" y="1512"/>
                  <a:pt x="19956" y="1583"/>
                  <a:pt x="19898" y="1636"/>
                </a:cubicBezTo>
                <a:cubicBezTo>
                  <a:pt x="19857" y="1674"/>
                  <a:pt x="19768" y="1854"/>
                  <a:pt x="19699" y="2038"/>
                </a:cubicBezTo>
                <a:cubicBezTo>
                  <a:pt x="19600" y="2302"/>
                  <a:pt x="19548" y="2556"/>
                  <a:pt x="19443" y="3262"/>
                </a:cubicBezTo>
                <a:cubicBezTo>
                  <a:pt x="19371" y="3752"/>
                  <a:pt x="19311" y="4183"/>
                  <a:pt x="19311" y="4224"/>
                </a:cubicBezTo>
                <a:cubicBezTo>
                  <a:pt x="19308" y="4423"/>
                  <a:pt x="19144" y="5062"/>
                  <a:pt x="19017" y="5361"/>
                </a:cubicBezTo>
                <a:cubicBezTo>
                  <a:pt x="18769" y="5946"/>
                  <a:pt x="18722" y="6076"/>
                  <a:pt x="18722" y="6190"/>
                </a:cubicBezTo>
                <a:cubicBezTo>
                  <a:pt x="18722" y="6251"/>
                  <a:pt x="18706" y="6355"/>
                  <a:pt x="18687" y="6421"/>
                </a:cubicBezTo>
                <a:cubicBezTo>
                  <a:pt x="18645" y="6565"/>
                  <a:pt x="18580" y="7092"/>
                  <a:pt x="18580" y="7281"/>
                </a:cubicBezTo>
                <a:cubicBezTo>
                  <a:pt x="18580" y="7495"/>
                  <a:pt x="18550" y="7437"/>
                  <a:pt x="18460" y="7044"/>
                </a:cubicBezTo>
                <a:cubicBezTo>
                  <a:pt x="18351" y="6562"/>
                  <a:pt x="18297" y="6192"/>
                  <a:pt x="18296" y="5912"/>
                </a:cubicBezTo>
                <a:cubicBezTo>
                  <a:pt x="18292" y="5163"/>
                  <a:pt x="18078" y="4467"/>
                  <a:pt x="17889" y="4590"/>
                </a:cubicBezTo>
                <a:cubicBezTo>
                  <a:pt x="17750" y="4680"/>
                  <a:pt x="17610" y="5105"/>
                  <a:pt x="17546" y="5634"/>
                </a:cubicBezTo>
                <a:cubicBezTo>
                  <a:pt x="17517" y="5878"/>
                  <a:pt x="17475" y="6106"/>
                  <a:pt x="17453" y="6138"/>
                </a:cubicBezTo>
                <a:cubicBezTo>
                  <a:pt x="17430" y="6171"/>
                  <a:pt x="17387" y="6231"/>
                  <a:pt x="17358" y="6272"/>
                </a:cubicBezTo>
                <a:cubicBezTo>
                  <a:pt x="17329" y="6314"/>
                  <a:pt x="17305" y="6389"/>
                  <a:pt x="17305" y="6437"/>
                </a:cubicBezTo>
                <a:cubicBezTo>
                  <a:pt x="17305" y="6485"/>
                  <a:pt x="17284" y="6524"/>
                  <a:pt x="17259" y="6524"/>
                </a:cubicBezTo>
                <a:cubicBezTo>
                  <a:pt x="17217" y="6524"/>
                  <a:pt x="17069" y="7025"/>
                  <a:pt x="17069" y="7167"/>
                </a:cubicBezTo>
                <a:cubicBezTo>
                  <a:pt x="17069" y="7261"/>
                  <a:pt x="16873" y="8448"/>
                  <a:pt x="16852" y="8485"/>
                </a:cubicBezTo>
                <a:cubicBezTo>
                  <a:pt x="16841" y="8503"/>
                  <a:pt x="16833" y="8572"/>
                  <a:pt x="16833" y="8639"/>
                </a:cubicBezTo>
                <a:cubicBezTo>
                  <a:pt x="16833" y="8706"/>
                  <a:pt x="16814" y="8847"/>
                  <a:pt x="16790" y="8953"/>
                </a:cubicBezTo>
                <a:cubicBezTo>
                  <a:pt x="16767" y="9058"/>
                  <a:pt x="16740" y="9223"/>
                  <a:pt x="16731" y="9318"/>
                </a:cubicBezTo>
                <a:cubicBezTo>
                  <a:pt x="16723" y="9413"/>
                  <a:pt x="16702" y="9488"/>
                  <a:pt x="16684" y="9488"/>
                </a:cubicBezTo>
                <a:cubicBezTo>
                  <a:pt x="16634" y="9488"/>
                  <a:pt x="16386" y="10138"/>
                  <a:pt x="16294" y="10507"/>
                </a:cubicBezTo>
                <a:lnTo>
                  <a:pt x="16214" y="10826"/>
                </a:lnTo>
                <a:lnTo>
                  <a:pt x="16234" y="10476"/>
                </a:lnTo>
                <a:cubicBezTo>
                  <a:pt x="16245" y="10285"/>
                  <a:pt x="16255" y="9687"/>
                  <a:pt x="16255" y="9143"/>
                </a:cubicBezTo>
                <a:cubicBezTo>
                  <a:pt x="16254" y="8175"/>
                  <a:pt x="16252" y="8145"/>
                  <a:pt x="16171" y="7661"/>
                </a:cubicBezTo>
                <a:cubicBezTo>
                  <a:pt x="16126" y="7389"/>
                  <a:pt x="16079" y="7152"/>
                  <a:pt x="16068" y="7131"/>
                </a:cubicBezTo>
                <a:cubicBezTo>
                  <a:pt x="16007" y="7023"/>
                  <a:pt x="15865" y="6376"/>
                  <a:pt x="15865" y="6210"/>
                </a:cubicBezTo>
                <a:cubicBezTo>
                  <a:pt x="15865" y="6105"/>
                  <a:pt x="15848" y="5885"/>
                  <a:pt x="15828" y="5722"/>
                </a:cubicBezTo>
                <a:cubicBezTo>
                  <a:pt x="15808" y="5558"/>
                  <a:pt x="15786" y="5196"/>
                  <a:pt x="15779" y="4914"/>
                </a:cubicBezTo>
                <a:cubicBezTo>
                  <a:pt x="15767" y="4434"/>
                  <a:pt x="15655" y="3312"/>
                  <a:pt x="15586" y="2969"/>
                </a:cubicBezTo>
                <a:cubicBezTo>
                  <a:pt x="15505" y="2564"/>
                  <a:pt x="15380" y="2074"/>
                  <a:pt x="15358" y="2074"/>
                </a:cubicBezTo>
                <a:cubicBezTo>
                  <a:pt x="15312" y="2074"/>
                  <a:pt x="15251" y="1681"/>
                  <a:pt x="15251" y="1379"/>
                </a:cubicBezTo>
                <a:cubicBezTo>
                  <a:pt x="15251" y="652"/>
                  <a:pt x="15094" y="0"/>
                  <a:pt x="14919" y="0"/>
                </a:cubicBezTo>
                <a:close/>
                <a:moveTo>
                  <a:pt x="16178" y="10913"/>
                </a:moveTo>
                <a:cubicBezTo>
                  <a:pt x="16181" y="10903"/>
                  <a:pt x="16185" y="10915"/>
                  <a:pt x="16188" y="10954"/>
                </a:cubicBezTo>
                <a:cubicBezTo>
                  <a:pt x="16195" y="11026"/>
                  <a:pt x="16194" y="11112"/>
                  <a:pt x="16186" y="11145"/>
                </a:cubicBezTo>
                <a:cubicBezTo>
                  <a:pt x="16178" y="11177"/>
                  <a:pt x="16173" y="11120"/>
                  <a:pt x="16174" y="11016"/>
                </a:cubicBezTo>
                <a:cubicBezTo>
                  <a:pt x="16174" y="10958"/>
                  <a:pt x="16176" y="10923"/>
                  <a:pt x="16178" y="1091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9" name="517xF5+hQLL._AC_SL1024_.jpg" descr="517xF5+hQLL._AC_SL1024_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34645" y="3951917"/>
            <a:ext cx="2413738" cy="1680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6" extrusionOk="0">
                <a:moveTo>
                  <a:pt x="2758" y="1"/>
                </a:moveTo>
                <a:cubicBezTo>
                  <a:pt x="2574" y="5"/>
                  <a:pt x="2392" y="30"/>
                  <a:pt x="2318" y="67"/>
                </a:cubicBezTo>
                <a:cubicBezTo>
                  <a:pt x="2247" y="102"/>
                  <a:pt x="2119" y="182"/>
                  <a:pt x="2035" y="246"/>
                </a:cubicBezTo>
                <a:cubicBezTo>
                  <a:pt x="1862" y="378"/>
                  <a:pt x="1693" y="395"/>
                  <a:pt x="1526" y="294"/>
                </a:cubicBezTo>
                <a:cubicBezTo>
                  <a:pt x="1464" y="257"/>
                  <a:pt x="1348" y="228"/>
                  <a:pt x="1270" y="228"/>
                </a:cubicBezTo>
                <a:cubicBezTo>
                  <a:pt x="1152" y="228"/>
                  <a:pt x="1112" y="251"/>
                  <a:pt x="1024" y="378"/>
                </a:cubicBezTo>
                <a:cubicBezTo>
                  <a:pt x="966" y="462"/>
                  <a:pt x="909" y="589"/>
                  <a:pt x="898" y="661"/>
                </a:cubicBezTo>
                <a:cubicBezTo>
                  <a:pt x="887" y="734"/>
                  <a:pt x="864" y="840"/>
                  <a:pt x="848" y="896"/>
                </a:cubicBezTo>
                <a:cubicBezTo>
                  <a:pt x="832" y="952"/>
                  <a:pt x="805" y="1050"/>
                  <a:pt x="788" y="1113"/>
                </a:cubicBezTo>
                <a:cubicBezTo>
                  <a:pt x="770" y="1175"/>
                  <a:pt x="743" y="1275"/>
                  <a:pt x="726" y="1337"/>
                </a:cubicBezTo>
                <a:cubicBezTo>
                  <a:pt x="674" y="1521"/>
                  <a:pt x="643" y="1643"/>
                  <a:pt x="591" y="1860"/>
                </a:cubicBezTo>
                <a:cubicBezTo>
                  <a:pt x="402" y="2647"/>
                  <a:pt x="343" y="2872"/>
                  <a:pt x="280" y="3051"/>
                </a:cubicBezTo>
                <a:cubicBezTo>
                  <a:pt x="265" y="3094"/>
                  <a:pt x="252" y="3161"/>
                  <a:pt x="252" y="3199"/>
                </a:cubicBezTo>
                <a:cubicBezTo>
                  <a:pt x="252" y="3237"/>
                  <a:pt x="239" y="3304"/>
                  <a:pt x="223" y="3347"/>
                </a:cubicBezTo>
                <a:cubicBezTo>
                  <a:pt x="207" y="3390"/>
                  <a:pt x="163" y="3547"/>
                  <a:pt x="126" y="3696"/>
                </a:cubicBezTo>
                <a:cubicBezTo>
                  <a:pt x="88" y="3846"/>
                  <a:pt x="44" y="4005"/>
                  <a:pt x="28" y="4048"/>
                </a:cubicBezTo>
                <a:cubicBezTo>
                  <a:pt x="8" y="4102"/>
                  <a:pt x="-1" y="4312"/>
                  <a:pt x="0" y="4513"/>
                </a:cubicBezTo>
                <a:cubicBezTo>
                  <a:pt x="0" y="4713"/>
                  <a:pt x="10" y="4906"/>
                  <a:pt x="30" y="4923"/>
                </a:cubicBezTo>
                <a:cubicBezTo>
                  <a:pt x="47" y="4939"/>
                  <a:pt x="62" y="5037"/>
                  <a:pt x="62" y="5143"/>
                </a:cubicBezTo>
                <a:cubicBezTo>
                  <a:pt x="62" y="5248"/>
                  <a:pt x="74" y="5356"/>
                  <a:pt x="90" y="5380"/>
                </a:cubicBezTo>
                <a:cubicBezTo>
                  <a:pt x="106" y="5403"/>
                  <a:pt x="127" y="5523"/>
                  <a:pt x="136" y="5648"/>
                </a:cubicBezTo>
                <a:cubicBezTo>
                  <a:pt x="169" y="6073"/>
                  <a:pt x="195" y="6263"/>
                  <a:pt x="223" y="6288"/>
                </a:cubicBezTo>
                <a:cubicBezTo>
                  <a:pt x="239" y="6302"/>
                  <a:pt x="252" y="6411"/>
                  <a:pt x="252" y="6533"/>
                </a:cubicBezTo>
                <a:cubicBezTo>
                  <a:pt x="252" y="6654"/>
                  <a:pt x="266" y="6767"/>
                  <a:pt x="284" y="6783"/>
                </a:cubicBezTo>
                <a:cubicBezTo>
                  <a:pt x="301" y="6798"/>
                  <a:pt x="314" y="6900"/>
                  <a:pt x="314" y="7009"/>
                </a:cubicBezTo>
                <a:cubicBezTo>
                  <a:pt x="314" y="7119"/>
                  <a:pt x="328" y="7221"/>
                  <a:pt x="346" y="7236"/>
                </a:cubicBezTo>
                <a:cubicBezTo>
                  <a:pt x="363" y="7252"/>
                  <a:pt x="378" y="7375"/>
                  <a:pt x="378" y="7509"/>
                </a:cubicBezTo>
                <a:cubicBezTo>
                  <a:pt x="378" y="7644"/>
                  <a:pt x="392" y="7764"/>
                  <a:pt x="410" y="7780"/>
                </a:cubicBezTo>
                <a:cubicBezTo>
                  <a:pt x="427" y="7795"/>
                  <a:pt x="442" y="7856"/>
                  <a:pt x="442" y="7915"/>
                </a:cubicBezTo>
                <a:cubicBezTo>
                  <a:pt x="442" y="8170"/>
                  <a:pt x="778" y="8438"/>
                  <a:pt x="1100" y="8438"/>
                </a:cubicBezTo>
                <a:cubicBezTo>
                  <a:pt x="1295" y="8438"/>
                  <a:pt x="1401" y="8322"/>
                  <a:pt x="1514" y="7989"/>
                </a:cubicBezTo>
                <a:cubicBezTo>
                  <a:pt x="1579" y="7797"/>
                  <a:pt x="1604" y="7760"/>
                  <a:pt x="1656" y="7782"/>
                </a:cubicBezTo>
                <a:cubicBezTo>
                  <a:pt x="1690" y="7797"/>
                  <a:pt x="1825" y="7841"/>
                  <a:pt x="1956" y="7879"/>
                </a:cubicBezTo>
                <a:cubicBezTo>
                  <a:pt x="2086" y="7917"/>
                  <a:pt x="2257" y="7968"/>
                  <a:pt x="2335" y="7991"/>
                </a:cubicBezTo>
                <a:cubicBezTo>
                  <a:pt x="2414" y="8015"/>
                  <a:pt x="2598" y="8064"/>
                  <a:pt x="2745" y="8101"/>
                </a:cubicBezTo>
                <a:cubicBezTo>
                  <a:pt x="3302" y="8242"/>
                  <a:pt x="3703" y="8354"/>
                  <a:pt x="3977" y="8443"/>
                </a:cubicBezTo>
                <a:cubicBezTo>
                  <a:pt x="4055" y="8468"/>
                  <a:pt x="4225" y="8508"/>
                  <a:pt x="4355" y="8532"/>
                </a:cubicBezTo>
                <a:cubicBezTo>
                  <a:pt x="4486" y="8557"/>
                  <a:pt x="4621" y="8596"/>
                  <a:pt x="4655" y="8619"/>
                </a:cubicBezTo>
                <a:cubicBezTo>
                  <a:pt x="4690" y="8641"/>
                  <a:pt x="4768" y="8672"/>
                  <a:pt x="4829" y="8688"/>
                </a:cubicBezTo>
                <a:cubicBezTo>
                  <a:pt x="4890" y="8703"/>
                  <a:pt x="4986" y="8727"/>
                  <a:pt x="5042" y="8741"/>
                </a:cubicBezTo>
                <a:cubicBezTo>
                  <a:pt x="5142" y="8766"/>
                  <a:pt x="5143" y="8770"/>
                  <a:pt x="5101" y="8887"/>
                </a:cubicBezTo>
                <a:cubicBezTo>
                  <a:pt x="5077" y="8953"/>
                  <a:pt x="5041" y="9067"/>
                  <a:pt x="5019" y="9142"/>
                </a:cubicBezTo>
                <a:cubicBezTo>
                  <a:pt x="4998" y="9217"/>
                  <a:pt x="4967" y="9313"/>
                  <a:pt x="4952" y="9356"/>
                </a:cubicBezTo>
                <a:cubicBezTo>
                  <a:pt x="4936" y="9399"/>
                  <a:pt x="4925" y="9466"/>
                  <a:pt x="4925" y="9504"/>
                </a:cubicBezTo>
                <a:cubicBezTo>
                  <a:pt x="4925" y="9571"/>
                  <a:pt x="4911" y="9620"/>
                  <a:pt x="4835" y="9833"/>
                </a:cubicBezTo>
                <a:cubicBezTo>
                  <a:pt x="4815" y="9889"/>
                  <a:pt x="4797" y="9976"/>
                  <a:pt x="4797" y="10027"/>
                </a:cubicBezTo>
                <a:cubicBezTo>
                  <a:pt x="4797" y="10077"/>
                  <a:pt x="4785" y="10158"/>
                  <a:pt x="4767" y="10208"/>
                </a:cubicBezTo>
                <a:cubicBezTo>
                  <a:pt x="4750" y="10257"/>
                  <a:pt x="4721" y="10339"/>
                  <a:pt x="4703" y="10389"/>
                </a:cubicBezTo>
                <a:cubicBezTo>
                  <a:pt x="4686" y="10438"/>
                  <a:pt x="4671" y="10509"/>
                  <a:pt x="4671" y="10547"/>
                </a:cubicBezTo>
                <a:cubicBezTo>
                  <a:pt x="4671" y="10610"/>
                  <a:pt x="4583" y="10932"/>
                  <a:pt x="4512" y="11126"/>
                </a:cubicBezTo>
                <a:cubicBezTo>
                  <a:pt x="4496" y="11169"/>
                  <a:pt x="4483" y="11246"/>
                  <a:pt x="4483" y="11297"/>
                </a:cubicBezTo>
                <a:cubicBezTo>
                  <a:pt x="4483" y="11347"/>
                  <a:pt x="4470" y="11424"/>
                  <a:pt x="4455" y="11468"/>
                </a:cubicBezTo>
                <a:cubicBezTo>
                  <a:pt x="4440" y="11511"/>
                  <a:pt x="4405" y="11643"/>
                  <a:pt x="4377" y="11761"/>
                </a:cubicBezTo>
                <a:cubicBezTo>
                  <a:pt x="4211" y="12455"/>
                  <a:pt x="4177" y="12587"/>
                  <a:pt x="4132" y="12715"/>
                </a:cubicBezTo>
                <a:cubicBezTo>
                  <a:pt x="4116" y="12758"/>
                  <a:pt x="4103" y="12853"/>
                  <a:pt x="4103" y="12927"/>
                </a:cubicBezTo>
                <a:cubicBezTo>
                  <a:pt x="4103" y="13000"/>
                  <a:pt x="4089" y="13074"/>
                  <a:pt x="4071" y="13090"/>
                </a:cubicBezTo>
                <a:cubicBezTo>
                  <a:pt x="4030" y="13126"/>
                  <a:pt x="4030" y="13416"/>
                  <a:pt x="4071" y="13452"/>
                </a:cubicBezTo>
                <a:cubicBezTo>
                  <a:pt x="4089" y="13467"/>
                  <a:pt x="4103" y="13570"/>
                  <a:pt x="4103" y="13679"/>
                </a:cubicBezTo>
                <a:cubicBezTo>
                  <a:pt x="4103" y="13788"/>
                  <a:pt x="4118" y="13891"/>
                  <a:pt x="4135" y="13906"/>
                </a:cubicBezTo>
                <a:cubicBezTo>
                  <a:pt x="4153" y="13921"/>
                  <a:pt x="4167" y="14053"/>
                  <a:pt x="4167" y="14199"/>
                </a:cubicBezTo>
                <a:cubicBezTo>
                  <a:pt x="4167" y="14346"/>
                  <a:pt x="4180" y="14480"/>
                  <a:pt x="4197" y="14495"/>
                </a:cubicBezTo>
                <a:cubicBezTo>
                  <a:pt x="4215" y="14511"/>
                  <a:pt x="4229" y="14630"/>
                  <a:pt x="4229" y="14760"/>
                </a:cubicBezTo>
                <a:cubicBezTo>
                  <a:pt x="4229" y="14891"/>
                  <a:pt x="4242" y="15017"/>
                  <a:pt x="4258" y="15041"/>
                </a:cubicBezTo>
                <a:cubicBezTo>
                  <a:pt x="4273" y="15065"/>
                  <a:pt x="4295" y="15197"/>
                  <a:pt x="4306" y="15334"/>
                </a:cubicBezTo>
                <a:cubicBezTo>
                  <a:pt x="4354" y="15959"/>
                  <a:pt x="4364" y="16041"/>
                  <a:pt x="4391" y="16082"/>
                </a:cubicBezTo>
                <a:cubicBezTo>
                  <a:pt x="4407" y="16105"/>
                  <a:pt x="4419" y="16225"/>
                  <a:pt x="4419" y="16347"/>
                </a:cubicBezTo>
                <a:cubicBezTo>
                  <a:pt x="4419" y="16538"/>
                  <a:pt x="4433" y="16587"/>
                  <a:pt x="4522" y="16712"/>
                </a:cubicBezTo>
                <a:cubicBezTo>
                  <a:pt x="4579" y="16791"/>
                  <a:pt x="4689" y="16882"/>
                  <a:pt x="4767" y="16916"/>
                </a:cubicBezTo>
                <a:cubicBezTo>
                  <a:pt x="4845" y="16949"/>
                  <a:pt x="4942" y="16995"/>
                  <a:pt x="4982" y="17018"/>
                </a:cubicBezTo>
                <a:cubicBezTo>
                  <a:pt x="5155" y="17115"/>
                  <a:pt x="5381" y="16979"/>
                  <a:pt x="5417" y="16755"/>
                </a:cubicBezTo>
                <a:cubicBezTo>
                  <a:pt x="5428" y="16686"/>
                  <a:pt x="5452" y="16570"/>
                  <a:pt x="5472" y="16500"/>
                </a:cubicBezTo>
                <a:cubicBezTo>
                  <a:pt x="5504" y="16387"/>
                  <a:pt x="5521" y="16374"/>
                  <a:pt x="5619" y="16393"/>
                </a:cubicBezTo>
                <a:cubicBezTo>
                  <a:pt x="5856" y="16438"/>
                  <a:pt x="6175" y="16525"/>
                  <a:pt x="6235" y="16561"/>
                </a:cubicBezTo>
                <a:cubicBezTo>
                  <a:pt x="6270" y="16582"/>
                  <a:pt x="6348" y="16608"/>
                  <a:pt x="6409" y="16622"/>
                </a:cubicBezTo>
                <a:cubicBezTo>
                  <a:pt x="6513" y="16647"/>
                  <a:pt x="6786" y="16732"/>
                  <a:pt x="7103" y="16837"/>
                </a:cubicBezTo>
                <a:cubicBezTo>
                  <a:pt x="7181" y="16862"/>
                  <a:pt x="7344" y="16911"/>
                  <a:pt x="7465" y="16946"/>
                </a:cubicBezTo>
                <a:cubicBezTo>
                  <a:pt x="7942" y="17083"/>
                  <a:pt x="8167" y="17150"/>
                  <a:pt x="8303" y="17196"/>
                </a:cubicBezTo>
                <a:cubicBezTo>
                  <a:pt x="8381" y="17223"/>
                  <a:pt x="8551" y="17274"/>
                  <a:pt x="8681" y="17308"/>
                </a:cubicBezTo>
                <a:cubicBezTo>
                  <a:pt x="8995" y="17392"/>
                  <a:pt x="9098" y="17423"/>
                  <a:pt x="9155" y="17456"/>
                </a:cubicBezTo>
                <a:cubicBezTo>
                  <a:pt x="9181" y="17471"/>
                  <a:pt x="9294" y="17509"/>
                  <a:pt x="9407" y="17540"/>
                </a:cubicBezTo>
                <a:cubicBezTo>
                  <a:pt x="9520" y="17572"/>
                  <a:pt x="9684" y="17620"/>
                  <a:pt x="9771" y="17648"/>
                </a:cubicBezTo>
                <a:cubicBezTo>
                  <a:pt x="9858" y="17675"/>
                  <a:pt x="10022" y="17719"/>
                  <a:pt x="10135" y="17745"/>
                </a:cubicBezTo>
                <a:cubicBezTo>
                  <a:pt x="10248" y="17770"/>
                  <a:pt x="10368" y="17807"/>
                  <a:pt x="10403" y="17829"/>
                </a:cubicBezTo>
                <a:cubicBezTo>
                  <a:pt x="10467" y="17869"/>
                  <a:pt x="10536" y="17890"/>
                  <a:pt x="10893" y="17972"/>
                </a:cubicBezTo>
                <a:cubicBezTo>
                  <a:pt x="11005" y="17997"/>
                  <a:pt x="11126" y="18034"/>
                  <a:pt x="11161" y="18056"/>
                </a:cubicBezTo>
                <a:cubicBezTo>
                  <a:pt x="11195" y="18077"/>
                  <a:pt x="11266" y="18106"/>
                  <a:pt x="11319" y="18117"/>
                </a:cubicBezTo>
                <a:cubicBezTo>
                  <a:pt x="11483" y="18153"/>
                  <a:pt x="11788" y="18241"/>
                  <a:pt x="11887" y="18283"/>
                </a:cubicBezTo>
                <a:cubicBezTo>
                  <a:pt x="11939" y="18305"/>
                  <a:pt x="12101" y="18357"/>
                  <a:pt x="12249" y="18397"/>
                </a:cubicBezTo>
                <a:cubicBezTo>
                  <a:pt x="12396" y="18438"/>
                  <a:pt x="12568" y="18489"/>
                  <a:pt x="12628" y="18512"/>
                </a:cubicBezTo>
                <a:cubicBezTo>
                  <a:pt x="12689" y="18535"/>
                  <a:pt x="12824" y="18579"/>
                  <a:pt x="12928" y="18607"/>
                </a:cubicBezTo>
                <a:cubicBezTo>
                  <a:pt x="13033" y="18634"/>
                  <a:pt x="13175" y="18674"/>
                  <a:pt x="13244" y="18696"/>
                </a:cubicBezTo>
                <a:cubicBezTo>
                  <a:pt x="13314" y="18717"/>
                  <a:pt x="13484" y="18766"/>
                  <a:pt x="13622" y="18806"/>
                </a:cubicBezTo>
                <a:cubicBezTo>
                  <a:pt x="13761" y="18845"/>
                  <a:pt x="13933" y="18895"/>
                  <a:pt x="14002" y="18918"/>
                </a:cubicBezTo>
                <a:cubicBezTo>
                  <a:pt x="14072" y="18940"/>
                  <a:pt x="14234" y="18991"/>
                  <a:pt x="14364" y="19027"/>
                </a:cubicBezTo>
                <a:cubicBezTo>
                  <a:pt x="14495" y="19064"/>
                  <a:pt x="14659" y="19116"/>
                  <a:pt x="14728" y="19145"/>
                </a:cubicBezTo>
                <a:cubicBezTo>
                  <a:pt x="14798" y="19174"/>
                  <a:pt x="14947" y="19220"/>
                  <a:pt x="15060" y="19244"/>
                </a:cubicBezTo>
                <a:cubicBezTo>
                  <a:pt x="15173" y="19269"/>
                  <a:pt x="15293" y="19304"/>
                  <a:pt x="15328" y="19326"/>
                </a:cubicBezTo>
                <a:cubicBezTo>
                  <a:pt x="15393" y="19366"/>
                  <a:pt x="15459" y="19388"/>
                  <a:pt x="15816" y="19469"/>
                </a:cubicBezTo>
                <a:cubicBezTo>
                  <a:pt x="15929" y="19494"/>
                  <a:pt x="16051" y="19532"/>
                  <a:pt x="16086" y="19553"/>
                </a:cubicBezTo>
                <a:cubicBezTo>
                  <a:pt x="16121" y="19574"/>
                  <a:pt x="16205" y="19607"/>
                  <a:pt x="16274" y="19624"/>
                </a:cubicBezTo>
                <a:cubicBezTo>
                  <a:pt x="16344" y="19641"/>
                  <a:pt x="16496" y="19677"/>
                  <a:pt x="16612" y="19706"/>
                </a:cubicBezTo>
                <a:cubicBezTo>
                  <a:pt x="16727" y="19734"/>
                  <a:pt x="16833" y="19774"/>
                  <a:pt x="16846" y="19793"/>
                </a:cubicBezTo>
                <a:cubicBezTo>
                  <a:pt x="16859" y="19811"/>
                  <a:pt x="16910" y="19826"/>
                  <a:pt x="16958" y="19826"/>
                </a:cubicBezTo>
                <a:cubicBezTo>
                  <a:pt x="17006" y="19826"/>
                  <a:pt x="17081" y="19847"/>
                  <a:pt x="17126" y="19872"/>
                </a:cubicBezTo>
                <a:cubicBezTo>
                  <a:pt x="17172" y="19896"/>
                  <a:pt x="17283" y="19937"/>
                  <a:pt x="17373" y="19961"/>
                </a:cubicBezTo>
                <a:cubicBezTo>
                  <a:pt x="17551" y="20008"/>
                  <a:pt x="17966" y="20129"/>
                  <a:pt x="18170" y="20193"/>
                </a:cubicBezTo>
                <a:cubicBezTo>
                  <a:pt x="18239" y="20215"/>
                  <a:pt x="18409" y="20263"/>
                  <a:pt x="18548" y="20303"/>
                </a:cubicBezTo>
                <a:cubicBezTo>
                  <a:pt x="18687" y="20342"/>
                  <a:pt x="18858" y="20392"/>
                  <a:pt x="18928" y="20415"/>
                </a:cubicBezTo>
                <a:cubicBezTo>
                  <a:pt x="18997" y="20438"/>
                  <a:pt x="19145" y="20486"/>
                  <a:pt x="19258" y="20522"/>
                </a:cubicBezTo>
                <a:cubicBezTo>
                  <a:pt x="19582" y="20624"/>
                  <a:pt x="19574" y="20612"/>
                  <a:pt x="19574" y="20938"/>
                </a:cubicBezTo>
                <a:cubicBezTo>
                  <a:pt x="19574" y="21201"/>
                  <a:pt x="19582" y="21232"/>
                  <a:pt x="19672" y="21341"/>
                </a:cubicBezTo>
                <a:cubicBezTo>
                  <a:pt x="19725" y="21405"/>
                  <a:pt x="19795" y="21461"/>
                  <a:pt x="19826" y="21461"/>
                </a:cubicBezTo>
                <a:cubicBezTo>
                  <a:pt x="19857" y="21461"/>
                  <a:pt x="19924" y="21490"/>
                  <a:pt x="19973" y="21527"/>
                </a:cubicBezTo>
                <a:cubicBezTo>
                  <a:pt x="20023" y="21564"/>
                  <a:pt x="20128" y="21596"/>
                  <a:pt x="20208" y="21596"/>
                </a:cubicBezTo>
                <a:cubicBezTo>
                  <a:pt x="20324" y="21596"/>
                  <a:pt x="20368" y="21572"/>
                  <a:pt x="20433" y="21471"/>
                </a:cubicBezTo>
                <a:cubicBezTo>
                  <a:pt x="20510" y="21353"/>
                  <a:pt x="20536" y="21251"/>
                  <a:pt x="20573" y="20938"/>
                </a:cubicBezTo>
                <a:cubicBezTo>
                  <a:pt x="20582" y="20863"/>
                  <a:pt x="20601" y="20761"/>
                  <a:pt x="20616" y="20711"/>
                </a:cubicBezTo>
                <a:cubicBezTo>
                  <a:pt x="20631" y="20661"/>
                  <a:pt x="20653" y="20538"/>
                  <a:pt x="20664" y="20438"/>
                </a:cubicBezTo>
                <a:cubicBezTo>
                  <a:pt x="20674" y="20338"/>
                  <a:pt x="20689" y="20180"/>
                  <a:pt x="20699" y="20086"/>
                </a:cubicBezTo>
                <a:cubicBezTo>
                  <a:pt x="20709" y="19992"/>
                  <a:pt x="20730" y="19906"/>
                  <a:pt x="20745" y="19892"/>
                </a:cubicBezTo>
                <a:cubicBezTo>
                  <a:pt x="20761" y="19878"/>
                  <a:pt x="20774" y="19777"/>
                  <a:pt x="20774" y="19668"/>
                </a:cubicBezTo>
                <a:cubicBezTo>
                  <a:pt x="20774" y="19558"/>
                  <a:pt x="20788" y="19456"/>
                  <a:pt x="20806" y="19441"/>
                </a:cubicBezTo>
                <a:cubicBezTo>
                  <a:pt x="20823" y="19425"/>
                  <a:pt x="20838" y="19344"/>
                  <a:pt x="20838" y="19260"/>
                </a:cubicBezTo>
                <a:cubicBezTo>
                  <a:pt x="20838" y="19175"/>
                  <a:pt x="20852" y="19094"/>
                  <a:pt x="20870" y="19078"/>
                </a:cubicBezTo>
                <a:cubicBezTo>
                  <a:pt x="20887" y="19063"/>
                  <a:pt x="20900" y="18990"/>
                  <a:pt x="20900" y="18918"/>
                </a:cubicBezTo>
                <a:cubicBezTo>
                  <a:pt x="20900" y="18846"/>
                  <a:pt x="20914" y="18775"/>
                  <a:pt x="20932" y="18760"/>
                </a:cubicBezTo>
                <a:cubicBezTo>
                  <a:pt x="20949" y="18744"/>
                  <a:pt x="20964" y="18663"/>
                  <a:pt x="20964" y="18579"/>
                </a:cubicBezTo>
                <a:cubicBezTo>
                  <a:pt x="20964" y="18494"/>
                  <a:pt x="20978" y="18413"/>
                  <a:pt x="20996" y="18397"/>
                </a:cubicBezTo>
                <a:cubicBezTo>
                  <a:pt x="21013" y="18382"/>
                  <a:pt x="21026" y="18301"/>
                  <a:pt x="21026" y="18216"/>
                </a:cubicBezTo>
                <a:cubicBezTo>
                  <a:pt x="21026" y="18132"/>
                  <a:pt x="21039" y="18052"/>
                  <a:pt x="21054" y="18038"/>
                </a:cubicBezTo>
                <a:cubicBezTo>
                  <a:pt x="21070" y="18024"/>
                  <a:pt x="21091" y="17935"/>
                  <a:pt x="21100" y="17841"/>
                </a:cubicBezTo>
                <a:cubicBezTo>
                  <a:pt x="21134" y="17513"/>
                  <a:pt x="21157" y="17352"/>
                  <a:pt x="21186" y="17262"/>
                </a:cubicBezTo>
                <a:cubicBezTo>
                  <a:pt x="21201" y="17213"/>
                  <a:pt x="21221" y="16998"/>
                  <a:pt x="21230" y="16786"/>
                </a:cubicBezTo>
                <a:cubicBezTo>
                  <a:pt x="21259" y="16085"/>
                  <a:pt x="21284" y="15766"/>
                  <a:pt x="21313" y="15722"/>
                </a:cubicBezTo>
                <a:cubicBezTo>
                  <a:pt x="21329" y="15698"/>
                  <a:pt x="21342" y="15593"/>
                  <a:pt x="21342" y="15487"/>
                </a:cubicBezTo>
                <a:cubicBezTo>
                  <a:pt x="21342" y="15382"/>
                  <a:pt x="21356" y="15281"/>
                  <a:pt x="21374" y="15265"/>
                </a:cubicBezTo>
                <a:cubicBezTo>
                  <a:pt x="21391" y="15250"/>
                  <a:pt x="21406" y="15150"/>
                  <a:pt x="21406" y="15041"/>
                </a:cubicBezTo>
                <a:cubicBezTo>
                  <a:pt x="21406" y="14932"/>
                  <a:pt x="21420" y="14829"/>
                  <a:pt x="21438" y="14814"/>
                </a:cubicBezTo>
                <a:cubicBezTo>
                  <a:pt x="21455" y="14799"/>
                  <a:pt x="21470" y="14696"/>
                  <a:pt x="21470" y="14587"/>
                </a:cubicBezTo>
                <a:cubicBezTo>
                  <a:pt x="21470" y="14478"/>
                  <a:pt x="21481" y="14376"/>
                  <a:pt x="21496" y="14363"/>
                </a:cubicBezTo>
                <a:cubicBezTo>
                  <a:pt x="21523" y="14339"/>
                  <a:pt x="21539" y="14230"/>
                  <a:pt x="21583" y="13766"/>
                </a:cubicBezTo>
                <a:cubicBezTo>
                  <a:pt x="21599" y="13599"/>
                  <a:pt x="21592" y="13568"/>
                  <a:pt x="21502" y="13460"/>
                </a:cubicBezTo>
                <a:cubicBezTo>
                  <a:pt x="21416" y="13357"/>
                  <a:pt x="21371" y="13337"/>
                  <a:pt x="21200" y="13337"/>
                </a:cubicBezTo>
                <a:cubicBezTo>
                  <a:pt x="21089" y="13337"/>
                  <a:pt x="20991" y="13321"/>
                  <a:pt x="20981" y="13299"/>
                </a:cubicBezTo>
                <a:cubicBezTo>
                  <a:pt x="20972" y="13277"/>
                  <a:pt x="20905" y="13248"/>
                  <a:pt x="20831" y="13233"/>
                </a:cubicBezTo>
                <a:cubicBezTo>
                  <a:pt x="20405" y="13144"/>
                  <a:pt x="20344" y="13103"/>
                  <a:pt x="20087" y="12746"/>
                </a:cubicBezTo>
                <a:cubicBezTo>
                  <a:pt x="19952" y="12558"/>
                  <a:pt x="19803" y="12371"/>
                  <a:pt x="19755" y="12327"/>
                </a:cubicBezTo>
                <a:cubicBezTo>
                  <a:pt x="19643" y="12225"/>
                  <a:pt x="19198" y="11978"/>
                  <a:pt x="19125" y="11978"/>
                </a:cubicBezTo>
                <a:cubicBezTo>
                  <a:pt x="19065" y="11978"/>
                  <a:pt x="19047" y="11866"/>
                  <a:pt x="19100" y="11820"/>
                </a:cubicBezTo>
                <a:cubicBezTo>
                  <a:pt x="19117" y="11804"/>
                  <a:pt x="19132" y="11702"/>
                  <a:pt x="19132" y="11593"/>
                </a:cubicBezTo>
                <a:cubicBezTo>
                  <a:pt x="19132" y="11483"/>
                  <a:pt x="19147" y="11381"/>
                  <a:pt x="19164" y="11366"/>
                </a:cubicBezTo>
                <a:cubicBezTo>
                  <a:pt x="19181" y="11350"/>
                  <a:pt x="19196" y="11277"/>
                  <a:pt x="19196" y="11205"/>
                </a:cubicBezTo>
                <a:cubicBezTo>
                  <a:pt x="19196" y="11133"/>
                  <a:pt x="19210" y="11062"/>
                  <a:pt x="19228" y="11047"/>
                </a:cubicBezTo>
                <a:cubicBezTo>
                  <a:pt x="19245" y="11032"/>
                  <a:pt x="19258" y="10971"/>
                  <a:pt x="19258" y="10912"/>
                </a:cubicBezTo>
                <a:cubicBezTo>
                  <a:pt x="19258" y="10852"/>
                  <a:pt x="19273" y="10789"/>
                  <a:pt x="19290" y="10774"/>
                </a:cubicBezTo>
                <a:cubicBezTo>
                  <a:pt x="19307" y="10759"/>
                  <a:pt x="19322" y="10698"/>
                  <a:pt x="19322" y="10636"/>
                </a:cubicBezTo>
                <a:cubicBezTo>
                  <a:pt x="19322" y="10575"/>
                  <a:pt x="19335" y="10488"/>
                  <a:pt x="19350" y="10445"/>
                </a:cubicBezTo>
                <a:cubicBezTo>
                  <a:pt x="19400" y="10304"/>
                  <a:pt x="19448" y="10046"/>
                  <a:pt x="19448" y="9925"/>
                </a:cubicBezTo>
                <a:cubicBezTo>
                  <a:pt x="19448" y="9859"/>
                  <a:pt x="19462" y="9792"/>
                  <a:pt x="19480" y="9777"/>
                </a:cubicBezTo>
                <a:cubicBezTo>
                  <a:pt x="19497" y="9761"/>
                  <a:pt x="19512" y="9680"/>
                  <a:pt x="19512" y="9596"/>
                </a:cubicBezTo>
                <a:cubicBezTo>
                  <a:pt x="19512" y="9511"/>
                  <a:pt x="19525" y="9430"/>
                  <a:pt x="19542" y="9415"/>
                </a:cubicBezTo>
                <a:cubicBezTo>
                  <a:pt x="19559" y="9399"/>
                  <a:pt x="19574" y="9249"/>
                  <a:pt x="19574" y="9080"/>
                </a:cubicBezTo>
                <a:cubicBezTo>
                  <a:pt x="19574" y="8912"/>
                  <a:pt x="19588" y="8755"/>
                  <a:pt x="19604" y="8731"/>
                </a:cubicBezTo>
                <a:cubicBezTo>
                  <a:pt x="19621" y="8707"/>
                  <a:pt x="19641" y="8402"/>
                  <a:pt x="19648" y="8053"/>
                </a:cubicBezTo>
                <a:cubicBezTo>
                  <a:pt x="19656" y="7703"/>
                  <a:pt x="19678" y="7305"/>
                  <a:pt x="19698" y="7168"/>
                </a:cubicBezTo>
                <a:cubicBezTo>
                  <a:pt x="19719" y="7030"/>
                  <a:pt x="19744" y="6836"/>
                  <a:pt x="19753" y="6737"/>
                </a:cubicBezTo>
                <a:cubicBezTo>
                  <a:pt x="19763" y="6637"/>
                  <a:pt x="19784" y="6536"/>
                  <a:pt x="19799" y="6512"/>
                </a:cubicBezTo>
                <a:cubicBezTo>
                  <a:pt x="19815" y="6488"/>
                  <a:pt x="19828" y="6362"/>
                  <a:pt x="19828" y="6232"/>
                </a:cubicBezTo>
                <a:cubicBezTo>
                  <a:pt x="19828" y="6101"/>
                  <a:pt x="19841" y="5982"/>
                  <a:pt x="19858" y="5966"/>
                </a:cubicBezTo>
                <a:cubicBezTo>
                  <a:pt x="19899" y="5929"/>
                  <a:pt x="19900" y="5418"/>
                  <a:pt x="19858" y="5306"/>
                </a:cubicBezTo>
                <a:cubicBezTo>
                  <a:pt x="19804" y="5160"/>
                  <a:pt x="19646" y="5069"/>
                  <a:pt x="19499" y="5099"/>
                </a:cubicBezTo>
                <a:cubicBezTo>
                  <a:pt x="19307" y="5140"/>
                  <a:pt x="19295" y="5140"/>
                  <a:pt x="19041" y="5063"/>
                </a:cubicBezTo>
                <a:cubicBezTo>
                  <a:pt x="18708" y="4963"/>
                  <a:pt x="18715" y="4967"/>
                  <a:pt x="18628" y="4712"/>
                </a:cubicBezTo>
                <a:cubicBezTo>
                  <a:pt x="18535" y="4438"/>
                  <a:pt x="18220" y="4031"/>
                  <a:pt x="18037" y="3946"/>
                </a:cubicBezTo>
                <a:cubicBezTo>
                  <a:pt x="17971" y="3916"/>
                  <a:pt x="17903" y="3875"/>
                  <a:pt x="17886" y="3857"/>
                </a:cubicBezTo>
                <a:cubicBezTo>
                  <a:pt x="17853" y="3822"/>
                  <a:pt x="17742" y="3792"/>
                  <a:pt x="17300" y="3702"/>
                </a:cubicBezTo>
                <a:cubicBezTo>
                  <a:pt x="17153" y="3671"/>
                  <a:pt x="17012" y="3635"/>
                  <a:pt x="16986" y="3620"/>
                </a:cubicBezTo>
                <a:cubicBezTo>
                  <a:pt x="16960" y="3605"/>
                  <a:pt x="16796" y="3562"/>
                  <a:pt x="16622" y="3523"/>
                </a:cubicBezTo>
                <a:cubicBezTo>
                  <a:pt x="16165" y="3421"/>
                  <a:pt x="16140" y="3415"/>
                  <a:pt x="15880" y="3337"/>
                </a:cubicBezTo>
                <a:cubicBezTo>
                  <a:pt x="15586" y="3248"/>
                  <a:pt x="15365" y="3192"/>
                  <a:pt x="15060" y="3130"/>
                </a:cubicBezTo>
                <a:cubicBezTo>
                  <a:pt x="14930" y="3104"/>
                  <a:pt x="14800" y="3069"/>
                  <a:pt x="14774" y="3054"/>
                </a:cubicBezTo>
                <a:cubicBezTo>
                  <a:pt x="14726" y="3024"/>
                  <a:pt x="14635" y="3002"/>
                  <a:pt x="14112" y="2885"/>
                </a:cubicBezTo>
                <a:cubicBezTo>
                  <a:pt x="13947" y="2848"/>
                  <a:pt x="13741" y="2796"/>
                  <a:pt x="13654" y="2768"/>
                </a:cubicBezTo>
                <a:cubicBezTo>
                  <a:pt x="13568" y="2740"/>
                  <a:pt x="13383" y="2689"/>
                  <a:pt x="13244" y="2658"/>
                </a:cubicBezTo>
                <a:cubicBezTo>
                  <a:pt x="13105" y="2627"/>
                  <a:pt x="12970" y="2590"/>
                  <a:pt x="12944" y="2574"/>
                </a:cubicBezTo>
                <a:cubicBezTo>
                  <a:pt x="12895" y="2545"/>
                  <a:pt x="12848" y="2535"/>
                  <a:pt x="12407" y="2452"/>
                </a:cubicBezTo>
                <a:cubicBezTo>
                  <a:pt x="12259" y="2424"/>
                  <a:pt x="12111" y="2382"/>
                  <a:pt x="12076" y="2360"/>
                </a:cubicBezTo>
                <a:cubicBezTo>
                  <a:pt x="12042" y="2338"/>
                  <a:pt x="11949" y="2308"/>
                  <a:pt x="11871" y="2294"/>
                </a:cubicBezTo>
                <a:cubicBezTo>
                  <a:pt x="11645" y="2251"/>
                  <a:pt x="11259" y="2152"/>
                  <a:pt x="11207" y="2123"/>
                </a:cubicBezTo>
                <a:cubicBezTo>
                  <a:pt x="11181" y="2108"/>
                  <a:pt x="11097" y="2082"/>
                  <a:pt x="11019" y="2067"/>
                </a:cubicBezTo>
                <a:cubicBezTo>
                  <a:pt x="10593" y="1981"/>
                  <a:pt x="9926" y="1818"/>
                  <a:pt x="9613" y="1722"/>
                </a:cubicBezTo>
                <a:cubicBezTo>
                  <a:pt x="9526" y="1696"/>
                  <a:pt x="9327" y="1645"/>
                  <a:pt x="9171" y="1610"/>
                </a:cubicBezTo>
                <a:cubicBezTo>
                  <a:pt x="9015" y="1575"/>
                  <a:pt x="8816" y="1525"/>
                  <a:pt x="8729" y="1498"/>
                </a:cubicBezTo>
                <a:cubicBezTo>
                  <a:pt x="8642" y="1471"/>
                  <a:pt x="8472" y="1428"/>
                  <a:pt x="8351" y="1404"/>
                </a:cubicBezTo>
                <a:cubicBezTo>
                  <a:pt x="8229" y="1379"/>
                  <a:pt x="8107" y="1345"/>
                  <a:pt x="8081" y="1330"/>
                </a:cubicBezTo>
                <a:cubicBezTo>
                  <a:pt x="8032" y="1300"/>
                  <a:pt x="7911" y="1270"/>
                  <a:pt x="7451" y="1166"/>
                </a:cubicBezTo>
                <a:cubicBezTo>
                  <a:pt x="7303" y="1133"/>
                  <a:pt x="7161" y="1092"/>
                  <a:pt x="7135" y="1077"/>
                </a:cubicBezTo>
                <a:cubicBezTo>
                  <a:pt x="7076" y="1043"/>
                  <a:pt x="6933" y="1007"/>
                  <a:pt x="6629" y="950"/>
                </a:cubicBezTo>
                <a:cubicBezTo>
                  <a:pt x="6499" y="925"/>
                  <a:pt x="6364" y="885"/>
                  <a:pt x="6329" y="863"/>
                </a:cubicBezTo>
                <a:cubicBezTo>
                  <a:pt x="6294" y="840"/>
                  <a:pt x="6209" y="813"/>
                  <a:pt x="6139" y="802"/>
                </a:cubicBezTo>
                <a:cubicBezTo>
                  <a:pt x="5854" y="753"/>
                  <a:pt x="5504" y="667"/>
                  <a:pt x="5445" y="633"/>
                </a:cubicBezTo>
                <a:cubicBezTo>
                  <a:pt x="5410" y="613"/>
                  <a:pt x="5325" y="585"/>
                  <a:pt x="5255" y="570"/>
                </a:cubicBezTo>
                <a:cubicBezTo>
                  <a:pt x="5086" y="531"/>
                  <a:pt x="4655" y="421"/>
                  <a:pt x="4325" y="335"/>
                </a:cubicBezTo>
                <a:cubicBezTo>
                  <a:pt x="3892" y="221"/>
                  <a:pt x="3753" y="188"/>
                  <a:pt x="3519" y="136"/>
                </a:cubicBezTo>
                <a:cubicBezTo>
                  <a:pt x="3398" y="109"/>
                  <a:pt x="3255" y="68"/>
                  <a:pt x="3202" y="44"/>
                </a:cubicBezTo>
                <a:cubicBezTo>
                  <a:pt x="3127" y="11"/>
                  <a:pt x="2942" y="-4"/>
                  <a:pt x="275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0" name="Farandole Dance Rhythm Sheet Music (dragged).pdf" descr="Farandole Dance Rhythm Sheet Music (dragged).pd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2559" y="1151889"/>
            <a:ext cx="3484299" cy="3232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61sIowG9i-L._AC_SL1500_.jpg" descr="61sIowG9i-L._AC_SL1500_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03517" y="2151448"/>
            <a:ext cx="1196976" cy="1233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0" extrusionOk="0">
                <a:moveTo>
                  <a:pt x="4426" y="0"/>
                </a:moveTo>
                <a:cubicBezTo>
                  <a:pt x="4399" y="0"/>
                  <a:pt x="4296" y="39"/>
                  <a:pt x="4197" y="87"/>
                </a:cubicBezTo>
                <a:cubicBezTo>
                  <a:pt x="4011" y="178"/>
                  <a:pt x="3846" y="318"/>
                  <a:pt x="3839" y="392"/>
                </a:cubicBezTo>
                <a:cubicBezTo>
                  <a:pt x="3829" y="489"/>
                  <a:pt x="3840" y="547"/>
                  <a:pt x="3882" y="590"/>
                </a:cubicBezTo>
                <a:cubicBezTo>
                  <a:pt x="3906" y="615"/>
                  <a:pt x="3955" y="688"/>
                  <a:pt x="3993" y="750"/>
                </a:cubicBezTo>
                <a:cubicBezTo>
                  <a:pt x="4030" y="812"/>
                  <a:pt x="4076" y="869"/>
                  <a:pt x="4093" y="878"/>
                </a:cubicBezTo>
                <a:cubicBezTo>
                  <a:pt x="4110" y="888"/>
                  <a:pt x="4122" y="909"/>
                  <a:pt x="4122" y="923"/>
                </a:cubicBezTo>
                <a:cubicBezTo>
                  <a:pt x="4122" y="938"/>
                  <a:pt x="4153" y="977"/>
                  <a:pt x="4190" y="1010"/>
                </a:cubicBezTo>
                <a:cubicBezTo>
                  <a:pt x="4226" y="1044"/>
                  <a:pt x="4254" y="1084"/>
                  <a:pt x="4254" y="1097"/>
                </a:cubicBezTo>
                <a:cubicBezTo>
                  <a:pt x="4254" y="1110"/>
                  <a:pt x="4272" y="1137"/>
                  <a:pt x="4294" y="1159"/>
                </a:cubicBezTo>
                <a:cubicBezTo>
                  <a:pt x="4315" y="1182"/>
                  <a:pt x="4383" y="1273"/>
                  <a:pt x="4444" y="1361"/>
                </a:cubicBezTo>
                <a:cubicBezTo>
                  <a:pt x="4505" y="1449"/>
                  <a:pt x="4571" y="1536"/>
                  <a:pt x="4591" y="1552"/>
                </a:cubicBezTo>
                <a:cubicBezTo>
                  <a:pt x="4610" y="1567"/>
                  <a:pt x="4627" y="1591"/>
                  <a:pt x="4627" y="1607"/>
                </a:cubicBezTo>
                <a:cubicBezTo>
                  <a:pt x="4627" y="1623"/>
                  <a:pt x="4635" y="1638"/>
                  <a:pt x="4644" y="1638"/>
                </a:cubicBezTo>
                <a:cubicBezTo>
                  <a:pt x="4654" y="1638"/>
                  <a:pt x="4683" y="1674"/>
                  <a:pt x="4709" y="1718"/>
                </a:cubicBezTo>
                <a:cubicBezTo>
                  <a:pt x="4735" y="1763"/>
                  <a:pt x="4777" y="1818"/>
                  <a:pt x="4802" y="1840"/>
                </a:cubicBezTo>
                <a:cubicBezTo>
                  <a:pt x="4827" y="1861"/>
                  <a:pt x="4845" y="1891"/>
                  <a:pt x="4845" y="1906"/>
                </a:cubicBezTo>
                <a:cubicBezTo>
                  <a:pt x="4845" y="1920"/>
                  <a:pt x="4861" y="1945"/>
                  <a:pt x="4881" y="1961"/>
                </a:cubicBezTo>
                <a:cubicBezTo>
                  <a:pt x="4901" y="1977"/>
                  <a:pt x="4943" y="2026"/>
                  <a:pt x="4974" y="2072"/>
                </a:cubicBezTo>
                <a:cubicBezTo>
                  <a:pt x="5004" y="2119"/>
                  <a:pt x="5039" y="2170"/>
                  <a:pt x="5053" y="2183"/>
                </a:cubicBezTo>
                <a:cubicBezTo>
                  <a:pt x="5066" y="2197"/>
                  <a:pt x="5092" y="2227"/>
                  <a:pt x="5110" y="2253"/>
                </a:cubicBezTo>
                <a:cubicBezTo>
                  <a:pt x="5128" y="2279"/>
                  <a:pt x="5188" y="2359"/>
                  <a:pt x="5242" y="2430"/>
                </a:cubicBezTo>
                <a:cubicBezTo>
                  <a:pt x="5297" y="2501"/>
                  <a:pt x="5351" y="2578"/>
                  <a:pt x="5364" y="2600"/>
                </a:cubicBezTo>
                <a:cubicBezTo>
                  <a:pt x="5377" y="2622"/>
                  <a:pt x="5407" y="2656"/>
                  <a:pt x="5429" y="2680"/>
                </a:cubicBezTo>
                <a:cubicBezTo>
                  <a:pt x="5451" y="2703"/>
                  <a:pt x="5480" y="2741"/>
                  <a:pt x="5493" y="2763"/>
                </a:cubicBezTo>
                <a:cubicBezTo>
                  <a:pt x="5506" y="2785"/>
                  <a:pt x="5562" y="2863"/>
                  <a:pt x="5618" y="2933"/>
                </a:cubicBezTo>
                <a:cubicBezTo>
                  <a:pt x="5675" y="3003"/>
                  <a:pt x="5732" y="3080"/>
                  <a:pt x="5747" y="3107"/>
                </a:cubicBezTo>
                <a:cubicBezTo>
                  <a:pt x="5762" y="3134"/>
                  <a:pt x="5798" y="3181"/>
                  <a:pt x="5826" y="3211"/>
                </a:cubicBezTo>
                <a:cubicBezTo>
                  <a:pt x="5855" y="3241"/>
                  <a:pt x="5884" y="3284"/>
                  <a:pt x="5891" y="3305"/>
                </a:cubicBezTo>
                <a:cubicBezTo>
                  <a:pt x="5897" y="3325"/>
                  <a:pt x="5912" y="3339"/>
                  <a:pt x="5923" y="3339"/>
                </a:cubicBezTo>
                <a:cubicBezTo>
                  <a:pt x="5933" y="3339"/>
                  <a:pt x="5948" y="3358"/>
                  <a:pt x="5955" y="3381"/>
                </a:cubicBezTo>
                <a:cubicBezTo>
                  <a:pt x="5962" y="3404"/>
                  <a:pt x="6000" y="3458"/>
                  <a:pt x="6041" y="3503"/>
                </a:cubicBezTo>
                <a:cubicBezTo>
                  <a:pt x="6082" y="3547"/>
                  <a:pt x="6123" y="3600"/>
                  <a:pt x="6131" y="3621"/>
                </a:cubicBezTo>
                <a:cubicBezTo>
                  <a:pt x="6138" y="3641"/>
                  <a:pt x="6151" y="3659"/>
                  <a:pt x="6163" y="3659"/>
                </a:cubicBezTo>
                <a:cubicBezTo>
                  <a:pt x="6174" y="3659"/>
                  <a:pt x="6184" y="3672"/>
                  <a:pt x="6184" y="3690"/>
                </a:cubicBezTo>
                <a:cubicBezTo>
                  <a:pt x="6184" y="3708"/>
                  <a:pt x="6193" y="3725"/>
                  <a:pt x="6202" y="3725"/>
                </a:cubicBezTo>
                <a:cubicBezTo>
                  <a:pt x="6211" y="3725"/>
                  <a:pt x="6226" y="3741"/>
                  <a:pt x="6238" y="3763"/>
                </a:cubicBezTo>
                <a:cubicBezTo>
                  <a:pt x="6272" y="3826"/>
                  <a:pt x="6374" y="3964"/>
                  <a:pt x="6424" y="4020"/>
                </a:cubicBezTo>
                <a:cubicBezTo>
                  <a:pt x="6450" y="4048"/>
                  <a:pt x="6471" y="4076"/>
                  <a:pt x="6471" y="4086"/>
                </a:cubicBezTo>
                <a:cubicBezTo>
                  <a:pt x="6471" y="4095"/>
                  <a:pt x="6494" y="4129"/>
                  <a:pt x="6524" y="4159"/>
                </a:cubicBezTo>
                <a:cubicBezTo>
                  <a:pt x="6555" y="4188"/>
                  <a:pt x="6578" y="4218"/>
                  <a:pt x="6578" y="4228"/>
                </a:cubicBezTo>
                <a:cubicBezTo>
                  <a:pt x="6578" y="4238"/>
                  <a:pt x="6599" y="4268"/>
                  <a:pt x="6625" y="4291"/>
                </a:cubicBezTo>
                <a:cubicBezTo>
                  <a:pt x="6650" y="4313"/>
                  <a:pt x="6688" y="4360"/>
                  <a:pt x="6707" y="4395"/>
                </a:cubicBezTo>
                <a:cubicBezTo>
                  <a:pt x="6726" y="4430"/>
                  <a:pt x="6756" y="4473"/>
                  <a:pt x="6779" y="4492"/>
                </a:cubicBezTo>
                <a:cubicBezTo>
                  <a:pt x="6801" y="4511"/>
                  <a:pt x="6822" y="4536"/>
                  <a:pt x="6822" y="4547"/>
                </a:cubicBezTo>
                <a:cubicBezTo>
                  <a:pt x="6822" y="4559"/>
                  <a:pt x="6851" y="4598"/>
                  <a:pt x="6886" y="4634"/>
                </a:cubicBezTo>
                <a:cubicBezTo>
                  <a:pt x="6921" y="4670"/>
                  <a:pt x="6963" y="4726"/>
                  <a:pt x="6983" y="4759"/>
                </a:cubicBezTo>
                <a:cubicBezTo>
                  <a:pt x="7021" y="4825"/>
                  <a:pt x="7055" y="4866"/>
                  <a:pt x="7244" y="5110"/>
                </a:cubicBezTo>
                <a:cubicBezTo>
                  <a:pt x="7314" y="5199"/>
                  <a:pt x="7369" y="5280"/>
                  <a:pt x="7369" y="5290"/>
                </a:cubicBezTo>
                <a:cubicBezTo>
                  <a:pt x="7369" y="5301"/>
                  <a:pt x="7388" y="5322"/>
                  <a:pt x="7412" y="5339"/>
                </a:cubicBezTo>
                <a:cubicBezTo>
                  <a:pt x="7437" y="5356"/>
                  <a:pt x="7455" y="5382"/>
                  <a:pt x="7455" y="5394"/>
                </a:cubicBezTo>
                <a:cubicBezTo>
                  <a:pt x="7455" y="5407"/>
                  <a:pt x="7492" y="5454"/>
                  <a:pt x="7534" y="5499"/>
                </a:cubicBezTo>
                <a:cubicBezTo>
                  <a:pt x="7576" y="5543"/>
                  <a:pt x="7609" y="5587"/>
                  <a:pt x="7609" y="5596"/>
                </a:cubicBezTo>
                <a:cubicBezTo>
                  <a:pt x="7609" y="5604"/>
                  <a:pt x="7634" y="5634"/>
                  <a:pt x="7663" y="5665"/>
                </a:cubicBezTo>
                <a:cubicBezTo>
                  <a:pt x="7693" y="5696"/>
                  <a:pt x="7733" y="5754"/>
                  <a:pt x="7753" y="5794"/>
                </a:cubicBezTo>
                <a:cubicBezTo>
                  <a:pt x="7772" y="5833"/>
                  <a:pt x="7803" y="5883"/>
                  <a:pt x="7824" y="5905"/>
                </a:cubicBezTo>
                <a:cubicBezTo>
                  <a:pt x="7845" y="5927"/>
                  <a:pt x="7888" y="5978"/>
                  <a:pt x="7917" y="6019"/>
                </a:cubicBezTo>
                <a:cubicBezTo>
                  <a:pt x="7947" y="6060"/>
                  <a:pt x="7990" y="6114"/>
                  <a:pt x="8010" y="6137"/>
                </a:cubicBezTo>
                <a:cubicBezTo>
                  <a:pt x="8031" y="6161"/>
                  <a:pt x="8048" y="6192"/>
                  <a:pt x="8050" y="6203"/>
                </a:cubicBezTo>
                <a:cubicBezTo>
                  <a:pt x="8052" y="6215"/>
                  <a:pt x="8074" y="6240"/>
                  <a:pt x="8096" y="6259"/>
                </a:cubicBezTo>
                <a:cubicBezTo>
                  <a:pt x="8119" y="6278"/>
                  <a:pt x="8136" y="6299"/>
                  <a:pt x="8136" y="6307"/>
                </a:cubicBezTo>
                <a:cubicBezTo>
                  <a:pt x="8136" y="6315"/>
                  <a:pt x="8145" y="6331"/>
                  <a:pt x="8157" y="6346"/>
                </a:cubicBezTo>
                <a:cubicBezTo>
                  <a:pt x="8260" y="6468"/>
                  <a:pt x="8290" y="6509"/>
                  <a:pt x="8290" y="6530"/>
                </a:cubicBezTo>
                <a:cubicBezTo>
                  <a:pt x="8290" y="6542"/>
                  <a:pt x="8298" y="6554"/>
                  <a:pt x="8308" y="6554"/>
                </a:cubicBezTo>
                <a:cubicBezTo>
                  <a:pt x="8318" y="6554"/>
                  <a:pt x="8341" y="6577"/>
                  <a:pt x="8358" y="6609"/>
                </a:cubicBezTo>
                <a:cubicBezTo>
                  <a:pt x="8391" y="6671"/>
                  <a:pt x="8427" y="6722"/>
                  <a:pt x="8497" y="6797"/>
                </a:cubicBezTo>
                <a:cubicBezTo>
                  <a:pt x="8561" y="6864"/>
                  <a:pt x="8637" y="6969"/>
                  <a:pt x="8644" y="7002"/>
                </a:cubicBezTo>
                <a:cubicBezTo>
                  <a:pt x="8648" y="7017"/>
                  <a:pt x="8668" y="7047"/>
                  <a:pt x="8687" y="7064"/>
                </a:cubicBezTo>
                <a:cubicBezTo>
                  <a:pt x="8706" y="7082"/>
                  <a:pt x="8769" y="7163"/>
                  <a:pt x="8827" y="7245"/>
                </a:cubicBezTo>
                <a:cubicBezTo>
                  <a:pt x="8885" y="7327"/>
                  <a:pt x="8951" y="7411"/>
                  <a:pt x="8974" y="7436"/>
                </a:cubicBezTo>
                <a:cubicBezTo>
                  <a:pt x="8996" y="7460"/>
                  <a:pt x="9013" y="7487"/>
                  <a:pt x="9013" y="7495"/>
                </a:cubicBezTo>
                <a:cubicBezTo>
                  <a:pt x="9013" y="7508"/>
                  <a:pt x="9028" y="7530"/>
                  <a:pt x="9128" y="7644"/>
                </a:cubicBezTo>
                <a:cubicBezTo>
                  <a:pt x="9149" y="7668"/>
                  <a:pt x="9167" y="7692"/>
                  <a:pt x="9167" y="7699"/>
                </a:cubicBezTo>
                <a:cubicBezTo>
                  <a:pt x="9167" y="7706"/>
                  <a:pt x="9196" y="7743"/>
                  <a:pt x="9232" y="7783"/>
                </a:cubicBezTo>
                <a:cubicBezTo>
                  <a:pt x="9268" y="7822"/>
                  <a:pt x="9300" y="7864"/>
                  <a:pt x="9300" y="7873"/>
                </a:cubicBezTo>
                <a:cubicBezTo>
                  <a:pt x="9300" y="7882"/>
                  <a:pt x="9310" y="7903"/>
                  <a:pt x="9325" y="7918"/>
                </a:cubicBezTo>
                <a:cubicBezTo>
                  <a:pt x="9340" y="7934"/>
                  <a:pt x="9400" y="8013"/>
                  <a:pt x="9457" y="8095"/>
                </a:cubicBezTo>
                <a:cubicBezTo>
                  <a:pt x="9515" y="8177"/>
                  <a:pt x="9593" y="8281"/>
                  <a:pt x="9629" y="8328"/>
                </a:cubicBezTo>
                <a:cubicBezTo>
                  <a:pt x="9665" y="8374"/>
                  <a:pt x="9712" y="8437"/>
                  <a:pt x="9733" y="8467"/>
                </a:cubicBezTo>
                <a:cubicBezTo>
                  <a:pt x="9753" y="8496"/>
                  <a:pt x="9813" y="8577"/>
                  <a:pt x="9869" y="8647"/>
                </a:cubicBezTo>
                <a:cubicBezTo>
                  <a:pt x="9925" y="8717"/>
                  <a:pt x="9986" y="8802"/>
                  <a:pt x="10001" y="8831"/>
                </a:cubicBezTo>
                <a:cubicBezTo>
                  <a:pt x="10017" y="8860"/>
                  <a:pt x="10047" y="8899"/>
                  <a:pt x="10069" y="8918"/>
                </a:cubicBezTo>
                <a:cubicBezTo>
                  <a:pt x="10092" y="8937"/>
                  <a:pt x="10109" y="8960"/>
                  <a:pt x="10109" y="8970"/>
                </a:cubicBezTo>
                <a:cubicBezTo>
                  <a:pt x="10109" y="8979"/>
                  <a:pt x="10153" y="9040"/>
                  <a:pt x="10206" y="9105"/>
                </a:cubicBezTo>
                <a:cubicBezTo>
                  <a:pt x="10258" y="9170"/>
                  <a:pt x="10315" y="9246"/>
                  <a:pt x="10331" y="9275"/>
                </a:cubicBezTo>
                <a:cubicBezTo>
                  <a:pt x="10347" y="9305"/>
                  <a:pt x="10377" y="9343"/>
                  <a:pt x="10399" y="9362"/>
                </a:cubicBezTo>
                <a:cubicBezTo>
                  <a:pt x="10421" y="9381"/>
                  <a:pt x="10438" y="9407"/>
                  <a:pt x="10438" y="9418"/>
                </a:cubicBezTo>
                <a:cubicBezTo>
                  <a:pt x="10438" y="9428"/>
                  <a:pt x="10480" y="9484"/>
                  <a:pt x="10528" y="9543"/>
                </a:cubicBezTo>
                <a:cubicBezTo>
                  <a:pt x="10576" y="9601"/>
                  <a:pt x="10614" y="9659"/>
                  <a:pt x="10614" y="9675"/>
                </a:cubicBezTo>
                <a:cubicBezTo>
                  <a:pt x="10614" y="9690"/>
                  <a:pt x="10623" y="9699"/>
                  <a:pt x="10635" y="9692"/>
                </a:cubicBezTo>
                <a:cubicBezTo>
                  <a:pt x="10647" y="9685"/>
                  <a:pt x="10657" y="9689"/>
                  <a:pt x="10657" y="9702"/>
                </a:cubicBezTo>
                <a:cubicBezTo>
                  <a:pt x="10657" y="9715"/>
                  <a:pt x="10679" y="9747"/>
                  <a:pt x="10703" y="9772"/>
                </a:cubicBezTo>
                <a:cubicBezTo>
                  <a:pt x="10727" y="9797"/>
                  <a:pt x="10746" y="9829"/>
                  <a:pt x="10746" y="9845"/>
                </a:cubicBezTo>
                <a:cubicBezTo>
                  <a:pt x="10746" y="9860"/>
                  <a:pt x="10756" y="9872"/>
                  <a:pt x="10768" y="9872"/>
                </a:cubicBezTo>
                <a:cubicBezTo>
                  <a:pt x="10780" y="9872"/>
                  <a:pt x="10814" y="9913"/>
                  <a:pt x="10847" y="9963"/>
                </a:cubicBezTo>
                <a:cubicBezTo>
                  <a:pt x="10879" y="10012"/>
                  <a:pt x="10920" y="10065"/>
                  <a:pt x="10936" y="10081"/>
                </a:cubicBezTo>
                <a:cubicBezTo>
                  <a:pt x="10952" y="10096"/>
                  <a:pt x="10965" y="10119"/>
                  <a:pt x="10965" y="10129"/>
                </a:cubicBezTo>
                <a:cubicBezTo>
                  <a:pt x="10965" y="10140"/>
                  <a:pt x="10988" y="10169"/>
                  <a:pt x="11018" y="10199"/>
                </a:cubicBezTo>
                <a:cubicBezTo>
                  <a:pt x="11049" y="10228"/>
                  <a:pt x="11076" y="10262"/>
                  <a:pt x="11076" y="10272"/>
                </a:cubicBezTo>
                <a:cubicBezTo>
                  <a:pt x="11076" y="10282"/>
                  <a:pt x="11109" y="10327"/>
                  <a:pt x="11151" y="10372"/>
                </a:cubicBezTo>
                <a:cubicBezTo>
                  <a:pt x="11193" y="10417"/>
                  <a:pt x="11233" y="10477"/>
                  <a:pt x="11240" y="10504"/>
                </a:cubicBezTo>
                <a:cubicBezTo>
                  <a:pt x="11248" y="10532"/>
                  <a:pt x="11272" y="10553"/>
                  <a:pt x="11291" y="10553"/>
                </a:cubicBezTo>
                <a:cubicBezTo>
                  <a:pt x="11309" y="10553"/>
                  <a:pt x="11316" y="10560"/>
                  <a:pt x="11308" y="10567"/>
                </a:cubicBezTo>
                <a:cubicBezTo>
                  <a:pt x="11301" y="10574"/>
                  <a:pt x="11305" y="10588"/>
                  <a:pt x="11316" y="10601"/>
                </a:cubicBezTo>
                <a:cubicBezTo>
                  <a:pt x="11327" y="10615"/>
                  <a:pt x="11364" y="10661"/>
                  <a:pt x="11398" y="10702"/>
                </a:cubicBezTo>
                <a:cubicBezTo>
                  <a:pt x="11454" y="10769"/>
                  <a:pt x="11504" y="10833"/>
                  <a:pt x="11570" y="10931"/>
                </a:cubicBezTo>
                <a:cubicBezTo>
                  <a:pt x="11611" y="10992"/>
                  <a:pt x="11654" y="11048"/>
                  <a:pt x="11692" y="11080"/>
                </a:cubicBezTo>
                <a:cubicBezTo>
                  <a:pt x="11712" y="11098"/>
                  <a:pt x="11726" y="11123"/>
                  <a:pt x="11720" y="11133"/>
                </a:cubicBezTo>
                <a:cubicBezTo>
                  <a:pt x="11714" y="11142"/>
                  <a:pt x="11718" y="11150"/>
                  <a:pt x="11731" y="11150"/>
                </a:cubicBezTo>
                <a:cubicBezTo>
                  <a:pt x="11744" y="11150"/>
                  <a:pt x="11756" y="11158"/>
                  <a:pt x="11756" y="11171"/>
                </a:cubicBezTo>
                <a:cubicBezTo>
                  <a:pt x="11756" y="11183"/>
                  <a:pt x="11780" y="11218"/>
                  <a:pt x="11810" y="11247"/>
                </a:cubicBezTo>
                <a:cubicBezTo>
                  <a:pt x="11840" y="11276"/>
                  <a:pt x="11864" y="11305"/>
                  <a:pt x="11864" y="11313"/>
                </a:cubicBezTo>
                <a:cubicBezTo>
                  <a:pt x="11864" y="11321"/>
                  <a:pt x="11889" y="11353"/>
                  <a:pt x="11917" y="11382"/>
                </a:cubicBezTo>
                <a:cubicBezTo>
                  <a:pt x="11946" y="11412"/>
                  <a:pt x="11981" y="11462"/>
                  <a:pt x="11996" y="11490"/>
                </a:cubicBezTo>
                <a:cubicBezTo>
                  <a:pt x="12011" y="11518"/>
                  <a:pt x="12032" y="11551"/>
                  <a:pt x="12043" y="11563"/>
                </a:cubicBezTo>
                <a:cubicBezTo>
                  <a:pt x="12124" y="11661"/>
                  <a:pt x="12214" y="11792"/>
                  <a:pt x="12214" y="11809"/>
                </a:cubicBezTo>
                <a:cubicBezTo>
                  <a:pt x="12214" y="11821"/>
                  <a:pt x="12222" y="11830"/>
                  <a:pt x="12232" y="11830"/>
                </a:cubicBezTo>
                <a:cubicBezTo>
                  <a:pt x="12252" y="11830"/>
                  <a:pt x="12398" y="12016"/>
                  <a:pt x="12576" y="12275"/>
                </a:cubicBezTo>
                <a:cubicBezTo>
                  <a:pt x="12693" y="12443"/>
                  <a:pt x="12729" y="12492"/>
                  <a:pt x="12791" y="12556"/>
                </a:cubicBezTo>
                <a:cubicBezTo>
                  <a:pt x="12812" y="12577"/>
                  <a:pt x="12822" y="12594"/>
                  <a:pt x="12812" y="12594"/>
                </a:cubicBezTo>
                <a:cubicBezTo>
                  <a:pt x="12803" y="12594"/>
                  <a:pt x="12806" y="12603"/>
                  <a:pt x="12820" y="12611"/>
                </a:cubicBezTo>
                <a:cubicBezTo>
                  <a:pt x="12833" y="12620"/>
                  <a:pt x="12888" y="12683"/>
                  <a:pt x="12938" y="12754"/>
                </a:cubicBezTo>
                <a:cubicBezTo>
                  <a:pt x="13096" y="12977"/>
                  <a:pt x="13224" y="13171"/>
                  <a:pt x="13224" y="13181"/>
                </a:cubicBezTo>
                <a:cubicBezTo>
                  <a:pt x="13224" y="13191"/>
                  <a:pt x="13271" y="13250"/>
                  <a:pt x="13350" y="13333"/>
                </a:cubicBezTo>
                <a:cubicBezTo>
                  <a:pt x="13377" y="13362"/>
                  <a:pt x="13400" y="13394"/>
                  <a:pt x="13400" y="13403"/>
                </a:cubicBezTo>
                <a:cubicBezTo>
                  <a:pt x="13400" y="13454"/>
                  <a:pt x="13356" y="13430"/>
                  <a:pt x="13203" y="13302"/>
                </a:cubicBezTo>
                <a:cubicBezTo>
                  <a:pt x="13110" y="13224"/>
                  <a:pt x="12985" y="13124"/>
                  <a:pt x="12927" y="13083"/>
                </a:cubicBezTo>
                <a:cubicBezTo>
                  <a:pt x="12869" y="13042"/>
                  <a:pt x="12794" y="12983"/>
                  <a:pt x="12759" y="12951"/>
                </a:cubicBezTo>
                <a:cubicBezTo>
                  <a:pt x="12724" y="12920"/>
                  <a:pt x="12665" y="12874"/>
                  <a:pt x="12626" y="12847"/>
                </a:cubicBezTo>
                <a:cubicBezTo>
                  <a:pt x="12587" y="12821"/>
                  <a:pt x="12550" y="12792"/>
                  <a:pt x="12544" y="12785"/>
                </a:cubicBezTo>
                <a:cubicBezTo>
                  <a:pt x="12538" y="12778"/>
                  <a:pt x="12500" y="12751"/>
                  <a:pt x="12458" y="12722"/>
                </a:cubicBezTo>
                <a:cubicBezTo>
                  <a:pt x="12416" y="12694"/>
                  <a:pt x="12349" y="12639"/>
                  <a:pt x="12311" y="12601"/>
                </a:cubicBezTo>
                <a:cubicBezTo>
                  <a:pt x="12274" y="12563"/>
                  <a:pt x="12236" y="12532"/>
                  <a:pt x="12225" y="12531"/>
                </a:cubicBezTo>
                <a:cubicBezTo>
                  <a:pt x="12215" y="12531"/>
                  <a:pt x="12166" y="12496"/>
                  <a:pt x="12118" y="12455"/>
                </a:cubicBezTo>
                <a:cubicBezTo>
                  <a:pt x="12070" y="12414"/>
                  <a:pt x="12001" y="12360"/>
                  <a:pt x="11967" y="12334"/>
                </a:cubicBezTo>
                <a:cubicBezTo>
                  <a:pt x="11934" y="12307"/>
                  <a:pt x="11891" y="12275"/>
                  <a:pt x="11874" y="12261"/>
                </a:cubicBezTo>
                <a:cubicBezTo>
                  <a:pt x="11858" y="12246"/>
                  <a:pt x="11839" y="12233"/>
                  <a:pt x="11831" y="12233"/>
                </a:cubicBezTo>
                <a:cubicBezTo>
                  <a:pt x="11824" y="12233"/>
                  <a:pt x="11793" y="12210"/>
                  <a:pt x="11763" y="12181"/>
                </a:cubicBezTo>
                <a:cubicBezTo>
                  <a:pt x="11733" y="12152"/>
                  <a:pt x="11701" y="12125"/>
                  <a:pt x="11692" y="12125"/>
                </a:cubicBezTo>
                <a:cubicBezTo>
                  <a:pt x="11682" y="12125"/>
                  <a:pt x="11645" y="12102"/>
                  <a:pt x="11609" y="12070"/>
                </a:cubicBezTo>
                <a:cubicBezTo>
                  <a:pt x="11457" y="11934"/>
                  <a:pt x="11327" y="11830"/>
                  <a:pt x="11308" y="11830"/>
                </a:cubicBezTo>
                <a:cubicBezTo>
                  <a:pt x="11297" y="11830"/>
                  <a:pt x="11249" y="11791"/>
                  <a:pt x="11201" y="11743"/>
                </a:cubicBezTo>
                <a:cubicBezTo>
                  <a:pt x="11153" y="11696"/>
                  <a:pt x="11109" y="11662"/>
                  <a:pt x="11104" y="11667"/>
                </a:cubicBezTo>
                <a:cubicBezTo>
                  <a:pt x="11099" y="11672"/>
                  <a:pt x="11066" y="11649"/>
                  <a:pt x="11033" y="11619"/>
                </a:cubicBezTo>
                <a:cubicBezTo>
                  <a:pt x="10999" y="11588"/>
                  <a:pt x="10916" y="11518"/>
                  <a:pt x="10847" y="11466"/>
                </a:cubicBezTo>
                <a:cubicBezTo>
                  <a:pt x="10606" y="11283"/>
                  <a:pt x="10536" y="11231"/>
                  <a:pt x="10474" y="11178"/>
                </a:cubicBezTo>
                <a:cubicBezTo>
                  <a:pt x="10440" y="11148"/>
                  <a:pt x="10384" y="11108"/>
                  <a:pt x="10349" y="11087"/>
                </a:cubicBezTo>
                <a:cubicBezTo>
                  <a:pt x="10314" y="11067"/>
                  <a:pt x="10291" y="11043"/>
                  <a:pt x="10299" y="11035"/>
                </a:cubicBezTo>
                <a:cubicBezTo>
                  <a:pt x="10307" y="11028"/>
                  <a:pt x="10297" y="11021"/>
                  <a:pt x="10277" y="11021"/>
                </a:cubicBezTo>
                <a:cubicBezTo>
                  <a:pt x="10257" y="11021"/>
                  <a:pt x="10241" y="11013"/>
                  <a:pt x="10241" y="11004"/>
                </a:cubicBezTo>
                <a:cubicBezTo>
                  <a:pt x="10241" y="10995"/>
                  <a:pt x="10214" y="10972"/>
                  <a:pt x="10181" y="10952"/>
                </a:cubicBezTo>
                <a:cubicBezTo>
                  <a:pt x="10147" y="10932"/>
                  <a:pt x="10087" y="10887"/>
                  <a:pt x="10044" y="10851"/>
                </a:cubicBezTo>
                <a:cubicBezTo>
                  <a:pt x="10002" y="10816"/>
                  <a:pt x="9939" y="10767"/>
                  <a:pt x="9905" y="10740"/>
                </a:cubicBezTo>
                <a:cubicBezTo>
                  <a:pt x="9871" y="10714"/>
                  <a:pt x="9832" y="10679"/>
                  <a:pt x="9815" y="10664"/>
                </a:cubicBezTo>
                <a:cubicBezTo>
                  <a:pt x="9799" y="10649"/>
                  <a:pt x="9775" y="10636"/>
                  <a:pt x="9765" y="10636"/>
                </a:cubicBezTo>
                <a:cubicBezTo>
                  <a:pt x="9755" y="10636"/>
                  <a:pt x="9717" y="10608"/>
                  <a:pt x="9679" y="10570"/>
                </a:cubicBezTo>
                <a:cubicBezTo>
                  <a:pt x="9641" y="10532"/>
                  <a:pt x="9567" y="10470"/>
                  <a:pt x="9518" y="10435"/>
                </a:cubicBezTo>
                <a:cubicBezTo>
                  <a:pt x="9469" y="10400"/>
                  <a:pt x="9398" y="10345"/>
                  <a:pt x="9360" y="10313"/>
                </a:cubicBezTo>
                <a:cubicBezTo>
                  <a:pt x="9323" y="10281"/>
                  <a:pt x="9285" y="10254"/>
                  <a:pt x="9275" y="10254"/>
                </a:cubicBezTo>
                <a:cubicBezTo>
                  <a:pt x="9257" y="10254"/>
                  <a:pt x="9110" y="10140"/>
                  <a:pt x="8981" y="10025"/>
                </a:cubicBezTo>
                <a:cubicBezTo>
                  <a:pt x="8945" y="9993"/>
                  <a:pt x="8856" y="9924"/>
                  <a:pt x="8784" y="9872"/>
                </a:cubicBezTo>
                <a:cubicBezTo>
                  <a:pt x="8712" y="9821"/>
                  <a:pt x="8612" y="9744"/>
                  <a:pt x="8562" y="9702"/>
                </a:cubicBezTo>
                <a:cubicBezTo>
                  <a:pt x="8434" y="9596"/>
                  <a:pt x="8378" y="9553"/>
                  <a:pt x="8297" y="9504"/>
                </a:cubicBezTo>
                <a:cubicBezTo>
                  <a:pt x="8258" y="9481"/>
                  <a:pt x="8229" y="9456"/>
                  <a:pt x="8236" y="9445"/>
                </a:cubicBezTo>
                <a:cubicBezTo>
                  <a:pt x="8243" y="9435"/>
                  <a:pt x="8239" y="9425"/>
                  <a:pt x="8225" y="9425"/>
                </a:cubicBezTo>
                <a:cubicBezTo>
                  <a:pt x="8212" y="9425"/>
                  <a:pt x="8190" y="9415"/>
                  <a:pt x="8175" y="9404"/>
                </a:cubicBezTo>
                <a:cubicBezTo>
                  <a:pt x="8161" y="9392"/>
                  <a:pt x="8104" y="9348"/>
                  <a:pt x="8050" y="9307"/>
                </a:cubicBezTo>
                <a:cubicBezTo>
                  <a:pt x="7996" y="9265"/>
                  <a:pt x="7926" y="9211"/>
                  <a:pt x="7896" y="9185"/>
                </a:cubicBezTo>
                <a:cubicBezTo>
                  <a:pt x="7866" y="9159"/>
                  <a:pt x="7805" y="9113"/>
                  <a:pt x="7763" y="9084"/>
                </a:cubicBezTo>
                <a:cubicBezTo>
                  <a:pt x="7721" y="9056"/>
                  <a:pt x="7669" y="9015"/>
                  <a:pt x="7645" y="8994"/>
                </a:cubicBezTo>
                <a:cubicBezTo>
                  <a:pt x="7622" y="8973"/>
                  <a:pt x="7590" y="8956"/>
                  <a:pt x="7577" y="8956"/>
                </a:cubicBezTo>
                <a:cubicBezTo>
                  <a:pt x="7564" y="8956"/>
                  <a:pt x="7538" y="8939"/>
                  <a:pt x="7520" y="8914"/>
                </a:cubicBezTo>
                <a:cubicBezTo>
                  <a:pt x="7502" y="8890"/>
                  <a:pt x="7426" y="8826"/>
                  <a:pt x="7348" y="8772"/>
                </a:cubicBezTo>
                <a:cubicBezTo>
                  <a:pt x="7213" y="8679"/>
                  <a:pt x="7123" y="8611"/>
                  <a:pt x="6954" y="8467"/>
                </a:cubicBezTo>
                <a:cubicBezTo>
                  <a:pt x="6914" y="8432"/>
                  <a:pt x="6874" y="8404"/>
                  <a:pt x="6865" y="8404"/>
                </a:cubicBezTo>
                <a:cubicBezTo>
                  <a:pt x="6855" y="8404"/>
                  <a:pt x="6834" y="8388"/>
                  <a:pt x="6818" y="8369"/>
                </a:cubicBezTo>
                <a:cubicBezTo>
                  <a:pt x="6802" y="8351"/>
                  <a:pt x="6716" y="8283"/>
                  <a:pt x="6625" y="8217"/>
                </a:cubicBezTo>
                <a:cubicBezTo>
                  <a:pt x="6534" y="8150"/>
                  <a:pt x="6424" y="8064"/>
                  <a:pt x="6385" y="8026"/>
                </a:cubicBezTo>
                <a:cubicBezTo>
                  <a:pt x="6345" y="7988"/>
                  <a:pt x="6307" y="7956"/>
                  <a:pt x="6299" y="7956"/>
                </a:cubicBezTo>
                <a:cubicBezTo>
                  <a:pt x="6290" y="7956"/>
                  <a:pt x="6251" y="7928"/>
                  <a:pt x="6213" y="7894"/>
                </a:cubicBezTo>
                <a:cubicBezTo>
                  <a:pt x="6175" y="7859"/>
                  <a:pt x="6143" y="7837"/>
                  <a:pt x="6138" y="7842"/>
                </a:cubicBezTo>
                <a:cubicBezTo>
                  <a:pt x="6132" y="7847"/>
                  <a:pt x="6092" y="7817"/>
                  <a:pt x="6052" y="7776"/>
                </a:cubicBezTo>
                <a:cubicBezTo>
                  <a:pt x="6011" y="7735"/>
                  <a:pt x="5968" y="7703"/>
                  <a:pt x="5955" y="7703"/>
                </a:cubicBezTo>
                <a:cubicBezTo>
                  <a:pt x="5942" y="7703"/>
                  <a:pt x="5869" y="7644"/>
                  <a:pt x="5790" y="7574"/>
                </a:cubicBezTo>
                <a:cubicBezTo>
                  <a:pt x="5712" y="7505"/>
                  <a:pt x="5623" y="7437"/>
                  <a:pt x="5593" y="7422"/>
                </a:cubicBezTo>
                <a:cubicBezTo>
                  <a:pt x="5563" y="7406"/>
                  <a:pt x="5511" y="7368"/>
                  <a:pt x="5479" y="7338"/>
                </a:cubicBezTo>
                <a:cubicBezTo>
                  <a:pt x="5447" y="7309"/>
                  <a:pt x="5375" y="7254"/>
                  <a:pt x="5318" y="7213"/>
                </a:cubicBezTo>
                <a:cubicBezTo>
                  <a:pt x="5260" y="7172"/>
                  <a:pt x="5202" y="7129"/>
                  <a:pt x="5189" y="7116"/>
                </a:cubicBezTo>
                <a:cubicBezTo>
                  <a:pt x="5176" y="7104"/>
                  <a:pt x="5135" y="7076"/>
                  <a:pt x="5099" y="7054"/>
                </a:cubicBezTo>
                <a:cubicBezTo>
                  <a:pt x="5025" y="7008"/>
                  <a:pt x="4731" y="6763"/>
                  <a:pt x="4720" y="6738"/>
                </a:cubicBezTo>
                <a:cubicBezTo>
                  <a:pt x="4716" y="6729"/>
                  <a:pt x="4703" y="6724"/>
                  <a:pt x="4691" y="6724"/>
                </a:cubicBezTo>
                <a:cubicBezTo>
                  <a:pt x="4668" y="6724"/>
                  <a:pt x="4525" y="6619"/>
                  <a:pt x="4422" y="6526"/>
                </a:cubicBezTo>
                <a:cubicBezTo>
                  <a:pt x="4387" y="6494"/>
                  <a:pt x="4348" y="6467"/>
                  <a:pt x="4336" y="6467"/>
                </a:cubicBezTo>
                <a:cubicBezTo>
                  <a:pt x="4325" y="6467"/>
                  <a:pt x="4290" y="6440"/>
                  <a:pt x="4258" y="6408"/>
                </a:cubicBezTo>
                <a:cubicBezTo>
                  <a:pt x="4226" y="6376"/>
                  <a:pt x="4172" y="6333"/>
                  <a:pt x="4136" y="6311"/>
                </a:cubicBezTo>
                <a:cubicBezTo>
                  <a:pt x="4100" y="6289"/>
                  <a:pt x="4059" y="6261"/>
                  <a:pt x="4046" y="6252"/>
                </a:cubicBezTo>
                <a:cubicBezTo>
                  <a:pt x="4004" y="6220"/>
                  <a:pt x="3804" y="6066"/>
                  <a:pt x="3749" y="6023"/>
                </a:cubicBezTo>
                <a:cubicBezTo>
                  <a:pt x="3719" y="5999"/>
                  <a:pt x="3667" y="5959"/>
                  <a:pt x="3631" y="5932"/>
                </a:cubicBezTo>
                <a:cubicBezTo>
                  <a:pt x="3595" y="5906"/>
                  <a:pt x="3552" y="5875"/>
                  <a:pt x="3538" y="5863"/>
                </a:cubicBezTo>
                <a:cubicBezTo>
                  <a:pt x="3524" y="5851"/>
                  <a:pt x="3461" y="5802"/>
                  <a:pt x="3398" y="5755"/>
                </a:cubicBezTo>
                <a:cubicBezTo>
                  <a:pt x="3335" y="5709"/>
                  <a:pt x="3244" y="5640"/>
                  <a:pt x="3194" y="5603"/>
                </a:cubicBezTo>
                <a:cubicBezTo>
                  <a:pt x="3144" y="5565"/>
                  <a:pt x="3060" y="5502"/>
                  <a:pt x="3008" y="5464"/>
                </a:cubicBezTo>
                <a:cubicBezTo>
                  <a:pt x="2956" y="5425"/>
                  <a:pt x="2883" y="5364"/>
                  <a:pt x="2843" y="5328"/>
                </a:cubicBezTo>
                <a:cubicBezTo>
                  <a:pt x="2803" y="5293"/>
                  <a:pt x="2761" y="5263"/>
                  <a:pt x="2750" y="5259"/>
                </a:cubicBezTo>
                <a:cubicBezTo>
                  <a:pt x="2739" y="5255"/>
                  <a:pt x="2700" y="5224"/>
                  <a:pt x="2661" y="5190"/>
                </a:cubicBezTo>
                <a:cubicBezTo>
                  <a:pt x="2621" y="5155"/>
                  <a:pt x="2589" y="5133"/>
                  <a:pt x="2589" y="5141"/>
                </a:cubicBezTo>
                <a:cubicBezTo>
                  <a:pt x="2589" y="5149"/>
                  <a:pt x="2557" y="5126"/>
                  <a:pt x="2521" y="5089"/>
                </a:cubicBezTo>
                <a:cubicBezTo>
                  <a:pt x="2485" y="5052"/>
                  <a:pt x="2449" y="5020"/>
                  <a:pt x="2439" y="5020"/>
                </a:cubicBezTo>
                <a:cubicBezTo>
                  <a:pt x="2428" y="5020"/>
                  <a:pt x="2381" y="4988"/>
                  <a:pt x="2335" y="4947"/>
                </a:cubicBezTo>
                <a:cubicBezTo>
                  <a:pt x="2289" y="4906"/>
                  <a:pt x="2242" y="4874"/>
                  <a:pt x="2231" y="4874"/>
                </a:cubicBezTo>
                <a:cubicBezTo>
                  <a:pt x="2220" y="4874"/>
                  <a:pt x="2182" y="4843"/>
                  <a:pt x="2149" y="4808"/>
                </a:cubicBezTo>
                <a:cubicBezTo>
                  <a:pt x="2115" y="4773"/>
                  <a:pt x="2081" y="4745"/>
                  <a:pt x="2073" y="4745"/>
                </a:cubicBezTo>
                <a:cubicBezTo>
                  <a:pt x="2065" y="4745"/>
                  <a:pt x="2021" y="4710"/>
                  <a:pt x="1977" y="4669"/>
                </a:cubicBezTo>
                <a:cubicBezTo>
                  <a:pt x="1932" y="4628"/>
                  <a:pt x="1891" y="4596"/>
                  <a:pt x="1884" y="4596"/>
                </a:cubicBezTo>
                <a:cubicBezTo>
                  <a:pt x="1869" y="4596"/>
                  <a:pt x="1742" y="4501"/>
                  <a:pt x="1601" y="4384"/>
                </a:cubicBezTo>
                <a:cubicBezTo>
                  <a:pt x="1499" y="4300"/>
                  <a:pt x="1365" y="4198"/>
                  <a:pt x="1239" y="4107"/>
                </a:cubicBezTo>
                <a:cubicBezTo>
                  <a:pt x="1182" y="4066"/>
                  <a:pt x="1111" y="4011"/>
                  <a:pt x="1081" y="3985"/>
                </a:cubicBezTo>
                <a:cubicBezTo>
                  <a:pt x="1052" y="3959"/>
                  <a:pt x="962" y="3891"/>
                  <a:pt x="881" y="3836"/>
                </a:cubicBezTo>
                <a:cubicBezTo>
                  <a:pt x="800" y="3781"/>
                  <a:pt x="718" y="3718"/>
                  <a:pt x="698" y="3697"/>
                </a:cubicBezTo>
                <a:cubicBezTo>
                  <a:pt x="621" y="3612"/>
                  <a:pt x="377" y="3666"/>
                  <a:pt x="211" y="3805"/>
                </a:cubicBezTo>
                <a:cubicBezTo>
                  <a:pt x="166" y="3843"/>
                  <a:pt x="0" y="4151"/>
                  <a:pt x="0" y="4197"/>
                </a:cubicBezTo>
                <a:cubicBezTo>
                  <a:pt x="0" y="4247"/>
                  <a:pt x="68" y="4360"/>
                  <a:pt x="118" y="4395"/>
                </a:cubicBezTo>
                <a:cubicBezTo>
                  <a:pt x="144" y="4413"/>
                  <a:pt x="220" y="4464"/>
                  <a:pt x="286" y="4509"/>
                </a:cubicBezTo>
                <a:cubicBezTo>
                  <a:pt x="494" y="4652"/>
                  <a:pt x="569" y="4712"/>
                  <a:pt x="662" y="4794"/>
                </a:cubicBezTo>
                <a:cubicBezTo>
                  <a:pt x="712" y="4838"/>
                  <a:pt x="762" y="4874"/>
                  <a:pt x="773" y="4874"/>
                </a:cubicBezTo>
                <a:cubicBezTo>
                  <a:pt x="785" y="4874"/>
                  <a:pt x="820" y="4900"/>
                  <a:pt x="852" y="4933"/>
                </a:cubicBezTo>
                <a:cubicBezTo>
                  <a:pt x="903" y="4985"/>
                  <a:pt x="1003" y="5059"/>
                  <a:pt x="1275" y="5249"/>
                </a:cubicBezTo>
                <a:cubicBezTo>
                  <a:pt x="1312" y="5275"/>
                  <a:pt x="1373" y="5324"/>
                  <a:pt x="1407" y="5360"/>
                </a:cubicBezTo>
                <a:cubicBezTo>
                  <a:pt x="1442" y="5395"/>
                  <a:pt x="1477" y="5425"/>
                  <a:pt x="1486" y="5426"/>
                </a:cubicBezTo>
                <a:cubicBezTo>
                  <a:pt x="1495" y="5426"/>
                  <a:pt x="1533" y="5453"/>
                  <a:pt x="1572" y="5485"/>
                </a:cubicBezTo>
                <a:cubicBezTo>
                  <a:pt x="1611" y="5517"/>
                  <a:pt x="1691" y="5576"/>
                  <a:pt x="1747" y="5617"/>
                </a:cubicBezTo>
                <a:cubicBezTo>
                  <a:pt x="1804" y="5658"/>
                  <a:pt x="1889" y="5726"/>
                  <a:pt x="1934" y="5769"/>
                </a:cubicBezTo>
                <a:cubicBezTo>
                  <a:pt x="1978" y="5812"/>
                  <a:pt x="2020" y="5842"/>
                  <a:pt x="2027" y="5835"/>
                </a:cubicBezTo>
                <a:cubicBezTo>
                  <a:pt x="2034" y="5828"/>
                  <a:pt x="2041" y="5832"/>
                  <a:pt x="2041" y="5846"/>
                </a:cubicBezTo>
                <a:cubicBezTo>
                  <a:pt x="2041" y="5859"/>
                  <a:pt x="2052" y="5873"/>
                  <a:pt x="2066" y="5873"/>
                </a:cubicBezTo>
                <a:cubicBezTo>
                  <a:pt x="2080" y="5873"/>
                  <a:pt x="2130" y="5909"/>
                  <a:pt x="2181" y="5953"/>
                </a:cubicBezTo>
                <a:cubicBezTo>
                  <a:pt x="2232" y="5997"/>
                  <a:pt x="2299" y="6050"/>
                  <a:pt x="2328" y="6071"/>
                </a:cubicBezTo>
                <a:cubicBezTo>
                  <a:pt x="2356" y="6093"/>
                  <a:pt x="2427" y="6143"/>
                  <a:pt x="2485" y="6186"/>
                </a:cubicBezTo>
                <a:cubicBezTo>
                  <a:pt x="2543" y="6229"/>
                  <a:pt x="2639" y="6311"/>
                  <a:pt x="2700" y="6366"/>
                </a:cubicBezTo>
                <a:cubicBezTo>
                  <a:pt x="2761" y="6422"/>
                  <a:pt x="2821" y="6467"/>
                  <a:pt x="2832" y="6467"/>
                </a:cubicBezTo>
                <a:cubicBezTo>
                  <a:pt x="2844" y="6467"/>
                  <a:pt x="2882" y="6496"/>
                  <a:pt x="2915" y="6530"/>
                </a:cubicBezTo>
                <a:cubicBezTo>
                  <a:pt x="2947" y="6563"/>
                  <a:pt x="3007" y="6610"/>
                  <a:pt x="3047" y="6634"/>
                </a:cubicBezTo>
                <a:cubicBezTo>
                  <a:pt x="3127" y="6681"/>
                  <a:pt x="3333" y="6839"/>
                  <a:pt x="3477" y="6963"/>
                </a:cubicBezTo>
                <a:cubicBezTo>
                  <a:pt x="3528" y="7007"/>
                  <a:pt x="3576" y="7043"/>
                  <a:pt x="3584" y="7043"/>
                </a:cubicBezTo>
                <a:cubicBezTo>
                  <a:pt x="3593" y="7043"/>
                  <a:pt x="3619" y="7062"/>
                  <a:pt x="3645" y="7085"/>
                </a:cubicBezTo>
                <a:cubicBezTo>
                  <a:pt x="3793" y="7213"/>
                  <a:pt x="3877" y="7276"/>
                  <a:pt x="3896" y="7276"/>
                </a:cubicBezTo>
                <a:cubicBezTo>
                  <a:pt x="3908" y="7276"/>
                  <a:pt x="3960" y="7320"/>
                  <a:pt x="4011" y="7373"/>
                </a:cubicBezTo>
                <a:cubicBezTo>
                  <a:pt x="4061" y="7426"/>
                  <a:pt x="4114" y="7467"/>
                  <a:pt x="4125" y="7467"/>
                </a:cubicBezTo>
                <a:cubicBezTo>
                  <a:pt x="4137" y="7467"/>
                  <a:pt x="4161" y="7485"/>
                  <a:pt x="4182" y="7505"/>
                </a:cubicBezTo>
                <a:cubicBezTo>
                  <a:pt x="4204" y="7525"/>
                  <a:pt x="4268" y="7575"/>
                  <a:pt x="4322" y="7616"/>
                </a:cubicBezTo>
                <a:cubicBezTo>
                  <a:pt x="4376" y="7657"/>
                  <a:pt x="4424" y="7697"/>
                  <a:pt x="4430" y="7703"/>
                </a:cubicBezTo>
                <a:cubicBezTo>
                  <a:pt x="4436" y="7709"/>
                  <a:pt x="4501" y="7754"/>
                  <a:pt x="4573" y="7807"/>
                </a:cubicBezTo>
                <a:cubicBezTo>
                  <a:pt x="4645" y="7860"/>
                  <a:pt x="4741" y="7940"/>
                  <a:pt x="4788" y="7984"/>
                </a:cubicBezTo>
                <a:cubicBezTo>
                  <a:pt x="4835" y="8028"/>
                  <a:pt x="4884" y="8064"/>
                  <a:pt x="4895" y="8064"/>
                </a:cubicBezTo>
                <a:cubicBezTo>
                  <a:pt x="4906" y="8064"/>
                  <a:pt x="4943" y="8091"/>
                  <a:pt x="4981" y="8126"/>
                </a:cubicBezTo>
                <a:cubicBezTo>
                  <a:pt x="5019" y="8161"/>
                  <a:pt x="5063" y="8192"/>
                  <a:pt x="5078" y="8192"/>
                </a:cubicBezTo>
                <a:cubicBezTo>
                  <a:pt x="5093" y="8192"/>
                  <a:pt x="5111" y="8204"/>
                  <a:pt x="5117" y="8220"/>
                </a:cubicBezTo>
                <a:cubicBezTo>
                  <a:pt x="5124" y="8236"/>
                  <a:pt x="5205" y="8305"/>
                  <a:pt x="5300" y="8373"/>
                </a:cubicBezTo>
                <a:cubicBezTo>
                  <a:pt x="5394" y="8441"/>
                  <a:pt x="5512" y="8533"/>
                  <a:pt x="5561" y="8574"/>
                </a:cubicBezTo>
                <a:cubicBezTo>
                  <a:pt x="5661" y="8659"/>
                  <a:pt x="5696" y="8686"/>
                  <a:pt x="5823" y="8775"/>
                </a:cubicBezTo>
                <a:cubicBezTo>
                  <a:pt x="5871" y="8810"/>
                  <a:pt x="5930" y="8859"/>
                  <a:pt x="5955" y="8887"/>
                </a:cubicBezTo>
                <a:cubicBezTo>
                  <a:pt x="5981" y="8914"/>
                  <a:pt x="6011" y="8935"/>
                  <a:pt x="6019" y="8935"/>
                </a:cubicBezTo>
                <a:cubicBezTo>
                  <a:pt x="6028" y="8935"/>
                  <a:pt x="6070" y="8971"/>
                  <a:pt x="6113" y="9012"/>
                </a:cubicBezTo>
                <a:cubicBezTo>
                  <a:pt x="6155" y="9052"/>
                  <a:pt x="6199" y="9084"/>
                  <a:pt x="6213" y="9084"/>
                </a:cubicBezTo>
                <a:cubicBezTo>
                  <a:pt x="6227" y="9085"/>
                  <a:pt x="6284" y="9124"/>
                  <a:pt x="6338" y="9171"/>
                </a:cubicBezTo>
                <a:cubicBezTo>
                  <a:pt x="6392" y="9219"/>
                  <a:pt x="6490" y="9300"/>
                  <a:pt x="6557" y="9348"/>
                </a:cubicBezTo>
                <a:cubicBezTo>
                  <a:pt x="6623" y="9396"/>
                  <a:pt x="6697" y="9452"/>
                  <a:pt x="6721" y="9473"/>
                </a:cubicBezTo>
                <a:cubicBezTo>
                  <a:pt x="6869" y="9602"/>
                  <a:pt x="6916" y="9636"/>
                  <a:pt x="6933" y="9636"/>
                </a:cubicBezTo>
                <a:cubicBezTo>
                  <a:pt x="6943" y="9636"/>
                  <a:pt x="6973" y="9658"/>
                  <a:pt x="7001" y="9685"/>
                </a:cubicBezTo>
                <a:cubicBezTo>
                  <a:pt x="7028" y="9712"/>
                  <a:pt x="7084" y="9757"/>
                  <a:pt x="7126" y="9786"/>
                </a:cubicBezTo>
                <a:cubicBezTo>
                  <a:pt x="7211" y="9843"/>
                  <a:pt x="7239" y="9866"/>
                  <a:pt x="7395" y="9990"/>
                </a:cubicBezTo>
                <a:cubicBezTo>
                  <a:pt x="7453" y="10037"/>
                  <a:pt x="7549" y="10114"/>
                  <a:pt x="7609" y="10161"/>
                </a:cubicBezTo>
                <a:cubicBezTo>
                  <a:pt x="7670" y="10207"/>
                  <a:pt x="7746" y="10266"/>
                  <a:pt x="7778" y="10292"/>
                </a:cubicBezTo>
                <a:cubicBezTo>
                  <a:pt x="7809" y="10318"/>
                  <a:pt x="7877" y="10369"/>
                  <a:pt x="7932" y="10407"/>
                </a:cubicBezTo>
                <a:cubicBezTo>
                  <a:pt x="7986" y="10445"/>
                  <a:pt x="8068" y="10512"/>
                  <a:pt x="8114" y="10556"/>
                </a:cubicBezTo>
                <a:cubicBezTo>
                  <a:pt x="8161" y="10600"/>
                  <a:pt x="8209" y="10636"/>
                  <a:pt x="8222" y="10636"/>
                </a:cubicBezTo>
                <a:cubicBezTo>
                  <a:pt x="8234" y="10636"/>
                  <a:pt x="8247" y="10649"/>
                  <a:pt x="8247" y="10660"/>
                </a:cubicBezTo>
                <a:cubicBezTo>
                  <a:pt x="8247" y="10672"/>
                  <a:pt x="8257" y="10681"/>
                  <a:pt x="8272" y="10681"/>
                </a:cubicBezTo>
                <a:cubicBezTo>
                  <a:pt x="8287" y="10681"/>
                  <a:pt x="8329" y="10708"/>
                  <a:pt x="8365" y="10740"/>
                </a:cubicBezTo>
                <a:cubicBezTo>
                  <a:pt x="8441" y="10809"/>
                  <a:pt x="8647" y="10970"/>
                  <a:pt x="8737" y="11032"/>
                </a:cubicBezTo>
                <a:cubicBezTo>
                  <a:pt x="8843" y="11104"/>
                  <a:pt x="8978" y="11210"/>
                  <a:pt x="9049" y="11275"/>
                </a:cubicBezTo>
                <a:cubicBezTo>
                  <a:pt x="9086" y="11309"/>
                  <a:pt x="9139" y="11347"/>
                  <a:pt x="9167" y="11362"/>
                </a:cubicBezTo>
                <a:cubicBezTo>
                  <a:pt x="9195" y="11376"/>
                  <a:pt x="9239" y="11406"/>
                  <a:pt x="9264" y="11428"/>
                </a:cubicBezTo>
                <a:cubicBezTo>
                  <a:pt x="9327" y="11482"/>
                  <a:pt x="9543" y="11660"/>
                  <a:pt x="9608" y="11712"/>
                </a:cubicBezTo>
                <a:cubicBezTo>
                  <a:pt x="9637" y="11736"/>
                  <a:pt x="9690" y="11773"/>
                  <a:pt x="9726" y="11796"/>
                </a:cubicBezTo>
                <a:cubicBezTo>
                  <a:pt x="9762" y="11818"/>
                  <a:pt x="9817" y="11859"/>
                  <a:pt x="9847" y="11886"/>
                </a:cubicBezTo>
                <a:cubicBezTo>
                  <a:pt x="9878" y="11913"/>
                  <a:pt x="9908" y="11934"/>
                  <a:pt x="9916" y="11934"/>
                </a:cubicBezTo>
                <a:cubicBezTo>
                  <a:pt x="9923" y="11934"/>
                  <a:pt x="9961" y="11965"/>
                  <a:pt x="10001" y="12000"/>
                </a:cubicBezTo>
                <a:cubicBezTo>
                  <a:pt x="10042" y="12035"/>
                  <a:pt x="10095" y="12070"/>
                  <a:pt x="10116" y="12077"/>
                </a:cubicBezTo>
                <a:cubicBezTo>
                  <a:pt x="10137" y="12083"/>
                  <a:pt x="10155" y="12101"/>
                  <a:pt x="10155" y="12118"/>
                </a:cubicBezTo>
                <a:cubicBezTo>
                  <a:pt x="10155" y="12136"/>
                  <a:pt x="10163" y="12146"/>
                  <a:pt x="10173" y="12139"/>
                </a:cubicBezTo>
                <a:cubicBezTo>
                  <a:pt x="10184" y="12133"/>
                  <a:pt x="10199" y="12143"/>
                  <a:pt x="10206" y="12160"/>
                </a:cubicBezTo>
                <a:cubicBezTo>
                  <a:pt x="10212" y="12178"/>
                  <a:pt x="10230" y="12191"/>
                  <a:pt x="10245" y="12191"/>
                </a:cubicBezTo>
                <a:cubicBezTo>
                  <a:pt x="10260" y="12191"/>
                  <a:pt x="10306" y="12222"/>
                  <a:pt x="10345" y="12257"/>
                </a:cubicBezTo>
                <a:cubicBezTo>
                  <a:pt x="10384" y="12293"/>
                  <a:pt x="10417" y="12312"/>
                  <a:pt x="10417" y="12302"/>
                </a:cubicBezTo>
                <a:cubicBezTo>
                  <a:pt x="10417" y="12293"/>
                  <a:pt x="10449" y="12320"/>
                  <a:pt x="10488" y="12361"/>
                </a:cubicBezTo>
                <a:cubicBezTo>
                  <a:pt x="10559" y="12436"/>
                  <a:pt x="10791" y="12615"/>
                  <a:pt x="10818" y="12615"/>
                </a:cubicBezTo>
                <a:cubicBezTo>
                  <a:pt x="10830" y="12615"/>
                  <a:pt x="10893" y="12663"/>
                  <a:pt x="11008" y="12764"/>
                </a:cubicBezTo>
                <a:cubicBezTo>
                  <a:pt x="11028" y="12782"/>
                  <a:pt x="11077" y="12822"/>
                  <a:pt x="11119" y="12851"/>
                </a:cubicBezTo>
                <a:cubicBezTo>
                  <a:pt x="11161" y="12879"/>
                  <a:pt x="11202" y="12906"/>
                  <a:pt x="11208" y="12913"/>
                </a:cubicBezTo>
                <a:cubicBezTo>
                  <a:pt x="11214" y="12920"/>
                  <a:pt x="11252" y="12951"/>
                  <a:pt x="11294" y="12979"/>
                </a:cubicBezTo>
                <a:cubicBezTo>
                  <a:pt x="11336" y="13008"/>
                  <a:pt x="11403" y="13062"/>
                  <a:pt x="11441" y="13101"/>
                </a:cubicBezTo>
                <a:cubicBezTo>
                  <a:pt x="11479" y="13139"/>
                  <a:pt x="11516" y="13170"/>
                  <a:pt x="11527" y="13170"/>
                </a:cubicBezTo>
                <a:cubicBezTo>
                  <a:pt x="11544" y="13171"/>
                  <a:pt x="11638" y="13244"/>
                  <a:pt x="11767" y="13358"/>
                </a:cubicBezTo>
                <a:cubicBezTo>
                  <a:pt x="11792" y="13380"/>
                  <a:pt x="11843" y="13415"/>
                  <a:pt x="11878" y="13437"/>
                </a:cubicBezTo>
                <a:cubicBezTo>
                  <a:pt x="11913" y="13460"/>
                  <a:pt x="11961" y="13494"/>
                  <a:pt x="11985" y="13514"/>
                </a:cubicBezTo>
                <a:cubicBezTo>
                  <a:pt x="12167" y="13666"/>
                  <a:pt x="12212" y="13701"/>
                  <a:pt x="12225" y="13701"/>
                </a:cubicBezTo>
                <a:cubicBezTo>
                  <a:pt x="12233" y="13701"/>
                  <a:pt x="12263" y="13724"/>
                  <a:pt x="12293" y="13753"/>
                </a:cubicBezTo>
                <a:cubicBezTo>
                  <a:pt x="12323" y="13783"/>
                  <a:pt x="12358" y="13809"/>
                  <a:pt x="12368" y="13809"/>
                </a:cubicBezTo>
                <a:cubicBezTo>
                  <a:pt x="12378" y="13809"/>
                  <a:pt x="12424" y="13845"/>
                  <a:pt x="12472" y="13889"/>
                </a:cubicBezTo>
                <a:cubicBezTo>
                  <a:pt x="12520" y="13933"/>
                  <a:pt x="12623" y="14010"/>
                  <a:pt x="12698" y="14062"/>
                </a:cubicBezTo>
                <a:cubicBezTo>
                  <a:pt x="12773" y="14115"/>
                  <a:pt x="12866" y="14187"/>
                  <a:pt x="12906" y="14222"/>
                </a:cubicBezTo>
                <a:cubicBezTo>
                  <a:pt x="12945" y="14257"/>
                  <a:pt x="13016" y="14311"/>
                  <a:pt x="13060" y="14340"/>
                </a:cubicBezTo>
                <a:cubicBezTo>
                  <a:pt x="13103" y="14369"/>
                  <a:pt x="13181" y="14428"/>
                  <a:pt x="13231" y="14472"/>
                </a:cubicBezTo>
                <a:cubicBezTo>
                  <a:pt x="13282" y="14516"/>
                  <a:pt x="13331" y="14552"/>
                  <a:pt x="13342" y="14552"/>
                </a:cubicBezTo>
                <a:cubicBezTo>
                  <a:pt x="13363" y="14552"/>
                  <a:pt x="13670" y="14805"/>
                  <a:pt x="13683" y="14833"/>
                </a:cubicBezTo>
                <a:cubicBezTo>
                  <a:pt x="13687" y="14842"/>
                  <a:pt x="13697" y="14850"/>
                  <a:pt x="13708" y="14850"/>
                </a:cubicBezTo>
                <a:cubicBezTo>
                  <a:pt x="13719" y="14850"/>
                  <a:pt x="13759" y="14878"/>
                  <a:pt x="13797" y="14913"/>
                </a:cubicBezTo>
                <a:cubicBezTo>
                  <a:pt x="13835" y="14948"/>
                  <a:pt x="13875" y="14979"/>
                  <a:pt x="13887" y="14979"/>
                </a:cubicBezTo>
                <a:cubicBezTo>
                  <a:pt x="13898" y="14979"/>
                  <a:pt x="13933" y="15006"/>
                  <a:pt x="13966" y="15038"/>
                </a:cubicBezTo>
                <a:cubicBezTo>
                  <a:pt x="13998" y="15070"/>
                  <a:pt x="14069" y="15129"/>
                  <a:pt x="14123" y="15170"/>
                </a:cubicBezTo>
                <a:cubicBezTo>
                  <a:pt x="14243" y="15260"/>
                  <a:pt x="14248" y="15263"/>
                  <a:pt x="14331" y="15329"/>
                </a:cubicBezTo>
                <a:cubicBezTo>
                  <a:pt x="14367" y="15358"/>
                  <a:pt x="14406" y="15381"/>
                  <a:pt x="14417" y="15381"/>
                </a:cubicBezTo>
                <a:cubicBezTo>
                  <a:pt x="14427" y="15381"/>
                  <a:pt x="14478" y="15416"/>
                  <a:pt x="14528" y="15458"/>
                </a:cubicBezTo>
                <a:cubicBezTo>
                  <a:pt x="14712" y="15614"/>
                  <a:pt x="14775" y="15664"/>
                  <a:pt x="14957" y="15798"/>
                </a:cubicBezTo>
                <a:cubicBezTo>
                  <a:pt x="15060" y="15873"/>
                  <a:pt x="15159" y="15948"/>
                  <a:pt x="15179" y="15965"/>
                </a:cubicBezTo>
                <a:cubicBezTo>
                  <a:pt x="15200" y="15981"/>
                  <a:pt x="15241" y="16009"/>
                  <a:pt x="15269" y="16024"/>
                </a:cubicBezTo>
                <a:cubicBezTo>
                  <a:pt x="15297" y="16038"/>
                  <a:pt x="15335" y="16065"/>
                  <a:pt x="15355" y="16086"/>
                </a:cubicBezTo>
                <a:cubicBezTo>
                  <a:pt x="15374" y="16108"/>
                  <a:pt x="15402" y="16128"/>
                  <a:pt x="15416" y="16128"/>
                </a:cubicBezTo>
                <a:cubicBezTo>
                  <a:pt x="15466" y="16128"/>
                  <a:pt x="15835" y="16528"/>
                  <a:pt x="15835" y="16582"/>
                </a:cubicBezTo>
                <a:cubicBezTo>
                  <a:pt x="15835" y="16589"/>
                  <a:pt x="15854" y="16615"/>
                  <a:pt x="15878" y="16642"/>
                </a:cubicBezTo>
                <a:cubicBezTo>
                  <a:pt x="15901" y="16668"/>
                  <a:pt x="15921" y="16699"/>
                  <a:pt x="15924" y="16711"/>
                </a:cubicBezTo>
                <a:cubicBezTo>
                  <a:pt x="15927" y="16723"/>
                  <a:pt x="15951" y="16758"/>
                  <a:pt x="15978" y="16787"/>
                </a:cubicBezTo>
                <a:cubicBezTo>
                  <a:pt x="16026" y="16840"/>
                  <a:pt x="16103" y="16937"/>
                  <a:pt x="16175" y="17041"/>
                </a:cubicBezTo>
                <a:cubicBezTo>
                  <a:pt x="16195" y="17070"/>
                  <a:pt x="16250" y="17148"/>
                  <a:pt x="16297" y="17214"/>
                </a:cubicBezTo>
                <a:cubicBezTo>
                  <a:pt x="16343" y="17280"/>
                  <a:pt x="16383" y="17342"/>
                  <a:pt x="16383" y="17350"/>
                </a:cubicBezTo>
                <a:cubicBezTo>
                  <a:pt x="16383" y="17357"/>
                  <a:pt x="16415" y="17395"/>
                  <a:pt x="16454" y="17436"/>
                </a:cubicBezTo>
                <a:cubicBezTo>
                  <a:pt x="16493" y="17478"/>
                  <a:pt x="16533" y="17528"/>
                  <a:pt x="16544" y="17548"/>
                </a:cubicBezTo>
                <a:cubicBezTo>
                  <a:pt x="16555" y="17567"/>
                  <a:pt x="16614" y="17645"/>
                  <a:pt x="16673" y="17718"/>
                </a:cubicBezTo>
                <a:cubicBezTo>
                  <a:pt x="16731" y="17791"/>
                  <a:pt x="16788" y="17872"/>
                  <a:pt x="16802" y="17902"/>
                </a:cubicBezTo>
                <a:cubicBezTo>
                  <a:pt x="16815" y="17931"/>
                  <a:pt x="16835" y="17957"/>
                  <a:pt x="16845" y="17957"/>
                </a:cubicBezTo>
                <a:cubicBezTo>
                  <a:pt x="16854" y="17957"/>
                  <a:pt x="16866" y="17975"/>
                  <a:pt x="16873" y="17995"/>
                </a:cubicBezTo>
                <a:cubicBezTo>
                  <a:pt x="16880" y="18016"/>
                  <a:pt x="16910" y="18056"/>
                  <a:pt x="16938" y="18086"/>
                </a:cubicBezTo>
                <a:cubicBezTo>
                  <a:pt x="16965" y="18115"/>
                  <a:pt x="17009" y="18170"/>
                  <a:pt x="17038" y="18211"/>
                </a:cubicBezTo>
                <a:cubicBezTo>
                  <a:pt x="17067" y="18251"/>
                  <a:pt x="17098" y="18291"/>
                  <a:pt x="17106" y="18297"/>
                </a:cubicBezTo>
                <a:cubicBezTo>
                  <a:pt x="17114" y="18303"/>
                  <a:pt x="17145" y="18342"/>
                  <a:pt x="17174" y="18384"/>
                </a:cubicBezTo>
                <a:cubicBezTo>
                  <a:pt x="17350" y="18643"/>
                  <a:pt x="17405" y="18718"/>
                  <a:pt x="17464" y="18780"/>
                </a:cubicBezTo>
                <a:cubicBezTo>
                  <a:pt x="17501" y="18818"/>
                  <a:pt x="17523" y="18849"/>
                  <a:pt x="17514" y="18849"/>
                </a:cubicBezTo>
                <a:cubicBezTo>
                  <a:pt x="17505" y="18849"/>
                  <a:pt x="17509" y="18864"/>
                  <a:pt x="17525" y="18881"/>
                </a:cubicBezTo>
                <a:cubicBezTo>
                  <a:pt x="17585" y="18941"/>
                  <a:pt x="17632" y="18999"/>
                  <a:pt x="17632" y="19016"/>
                </a:cubicBezTo>
                <a:cubicBezTo>
                  <a:pt x="17632" y="19025"/>
                  <a:pt x="17650" y="19052"/>
                  <a:pt x="17672" y="19075"/>
                </a:cubicBezTo>
                <a:cubicBezTo>
                  <a:pt x="17693" y="19098"/>
                  <a:pt x="17741" y="19162"/>
                  <a:pt x="17779" y="19221"/>
                </a:cubicBezTo>
                <a:cubicBezTo>
                  <a:pt x="17818" y="19279"/>
                  <a:pt x="17859" y="19337"/>
                  <a:pt x="17869" y="19349"/>
                </a:cubicBezTo>
                <a:cubicBezTo>
                  <a:pt x="17878" y="19361"/>
                  <a:pt x="17915" y="19410"/>
                  <a:pt x="17951" y="19457"/>
                </a:cubicBezTo>
                <a:cubicBezTo>
                  <a:pt x="17987" y="19504"/>
                  <a:pt x="18029" y="19556"/>
                  <a:pt x="18044" y="19571"/>
                </a:cubicBezTo>
                <a:cubicBezTo>
                  <a:pt x="18060" y="19587"/>
                  <a:pt x="18085" y="19624"/>
                  <a:pt x="18101" y="19655"/>
                </a:cubicBezTo>
                <a:cubicBezTo>
                  <a:pt x="18118" y="19686"/>
                  <a:pt x="18151" y="19730"/>
                  <a:pt x="18177" y="19752"/>
                </a:cubicBezTo>
                <a:cubicBezTo>
                  <a:pt x="18202" y="19774"/>
                  <a:pt x="18223" y="19800"/>
                  <a:pt x="18223" y="19811"/>
                </a:cubicBezTo>
                <a:cubicBezTo>
                  <a:pt x="18223" y="19821"/>
                  <a:pt x="18250" y="19856"/>
                  <a:pt x="18281" y="19887"/>
                </a:cubicBezTo>
                <a:cubicBezTo>
                  <a:pt x="18311" y="19919"/>
                  <a:pt x="18334" y="19955"/>
                  <a:pt x="18334" y="19967"/>
                </a:cubicBezTo>
                <a:cubicBezTo>
                  <a:pt x="18334" y="19979"/>
                  <a:pt x="18363" y="20022"/>
                  <a:pt x="18399" y="20061"/>
                </a:cubicBezTo>
                <a:cubicBezTo>
                  <a:pt x="18434" y="20100"/>
                  <a:pt x="18470" y="20150"/>
                  <a:pt x="18477" y="20172"/>
                </a:cubicBezTo>
                <a:cubicBezTo>
                  <a:pt x="18485" y="20194"/>
                  <a:pt x="18500" y="20210"/>
                  <a:pt x="18510" y="20210"/>
                </a:cubicBezTo>
                <a:cubicBezTo>
                  <a:pt x="18520" y="20210"/>
                  <a:pt x="18549" y="20241"/>
                  <a:pt x="18574" y="20279"/>
                </a:cubicBezTo>
                <a:cubicBezTo>
                  <a:pt x="18653" y="20399"/>
                  <a:pt x="18736" y="20517"/>
                  <a:pt x="18760" y="20543"/>
                </a:cubicBezTo>
                <a:cubicBezTo>
                  <a:pt x="18773" y="20557"/>
                  <a:pt x="18818" y="20619"/>
                  <a:pt x="18861" y="20679"/>
                </a:cubicBezTo>
                <a:cubicBezTo>
                  <a:pt x="18903" y="20739"/>
                  <a:pt x="18982" y="20849"/>
                  <a:pt x="19040" y="20925"/>
                </a:cubicBezTo>
                <a:cubicBezTo>
                  <a:pt x="19097" y="21001"/>
                  <a:pt x="19147" y="21072"/>
                  <a:pt x="19147" y="21081"/>
                </a:cubicBezTo>
                <a:cubicBezTo>
                  <a:pt x="19147" y="21091"/>
                  <a:pt x="19163" y="21114"/>
                  <a:pt x="19183" y="21130"/>
                </a:cubicBezTo>
                <a:cubicBezTo>
                  <a:pt x="19203" y="21146"/>
                  <a:pt x="19240" y="21193"/>
                  <a:pt x="19269" y="21234"/>
                </a:cubicBezTo>
                <a:cubicBezTo>
                  <a:pt x="19392" y="21411"/>
                  <a:pt x="19470" y="21498"/>
                  <a:pt x="19530" y="21533"/>
                </a:cubicBezTo>
                <a:cubicBezTo>
                  <a:pt x="19649" y="21600"/>
                  <a:pt x="19716" y="21584"/>
                  <a:pt x="19996" y="21415"/>
                </a:cubicBezTo>
                <a:cubicBezTo>
                  <a:pt x="20144" y="21325"/>
                  <a:pt x="20166" y="21149"/>
                  <a:pt x="20049" y="21005"/>
                </a:cubicBezTo>
                <a:cubicBezTo>
                  <a:pt x="19923" y="20850"/>
                  <a:pt x="19787" y="20668"/>
                  <a:pt x="19709" y="20554"/>
                </a:cubicBezTo>
                <a:cubicBezTo>
                  <a:pt x="19640" y="20452"/>
                  <a:pt x="19618" y="20418"/>
                  <a:pt x="19595" y="20394"/>
                </a:cubicBezTo>
                <a:cubicBezTo>
                  <a:pt x="19582" y="20381"/>
                  <a:pt x="19547" y="20334"/>
                  <a:pt x="19519" y="20290"/>
                </a:cubicBezTo>
                <a:cubicBezTo>
                  <a:pt x="19492" y="20246"/>
                  <a:pt x="19457" y="20198"/>
                  <a:pt x="19441" y="20182"/>
                </a:cubicBezTo>
                <a:cubicBezTo>
                  <a:pt x="19425" y="20167"/>
                  <a:pt x="19363" y="20083"/>
                  <a:pt x="19305" y="19998"/>
                </a:cubicBezTo>
                <a:cubicBezTo>
                  <a:pt x="19246" y="19913"/>
                  <a:pt x="19187" y="19823"/>
                  <a:pt x="19169" y="19797"/>
                </a:cubicBezTo>
                <a:cubicBezTo>
                  <a:pt x="19150" y="19771"/>
                  <a:pt x="19104" y="19716"/>
                  <a:pt x="19068" y="19672"/>
                </a:cubicBezTo>
                <a:cubicBezTo>
                  <a:pt x="18954" y="19534"/>
                  <a:pt x="18914" y="19479"/>
                  <a:pt x="18882" y="19419"/>
                </a:cubicBezTo>
                <a:cubicBezTo>
                  <a:pt x="18865" y="19386"/>
                  <a:pt x="18846" y="19360"/>
                  <a:pt x="18836" y="19360"/>
                </a:cubicBezTo>
                <a:cubicBezTo>
                  <a:pt x="18826" y="19360"/>
                  <a:pt x="18818" y="19347"/>
                  <a:pt x="18818" y="19332"/>
                </a:cubicBezTo>
                <a:cubicBezTo>
                  <a:pt x="18818" y="19316"/>
                  <a:pt x="18799" y="19285"/>
                  <a:pt x="18778" y="19262"/>
                </a:cubicBezTo>
                <a:cubicBezTo>
                  <a:pt x="18757" y="19240"/>
                  <a:pt x="18711" y="19180"/>
                  <a:pt x="18674" y="19127"/>
                </a:cubicBezTo>
                <a:cubicBezTo>
                  <a:pt x="18638" y="19074"/>
                  <a:pt x="18597" y="19024"/>
                  <a:pt x="18585" y="19016"/>
                </a:cubicBezTo>
                <a:cubicBezTo>
                  <a:pt x="18573" y="19007"/>
                  <a:pt x="18574" y="18999"/>
                  <a:pt x="18585" y="18999"/>
                </a:cubicBezTo>
                <a:cubicBezTo>
                  <a:pt x="18596" y="18998"/>
                  <a:pt x="18578" y="18977"/>
                  <a:pt x="18545" y="18950"/>
                </a:cubicBezTo>
                <a:cubicBezTo>
                  <a:pt x="18513" y="18923"/>
                  <a:pt x="18488" y="18894"/>
                  <a:pt x="18488" y="18884"/>
                </a:cubicBezTo>
                <a:cubicBezTo>
                  <a:pt x="18488" y="18864"/>
                  <a:pt x="18382" y="18721"/>
                  <a:pt x="18284" y="18606"/>
                </a:cubicBezTo>
                <a:cubicBezTo>
                  <a:pt x="18251" y="18568"/>
                  <a:pt x="18223" y="18526"/>
                  <a:pt x="18223" y="18513"/>
                </a:cubicBezTo>
                <a:cubicBezTo>
                  <a:pt x="18223" y="18499"/>
                  <a:pt x="18217" y="18488"/>
                  <a:pt x="18205" y="18488"/>
                </a:cubicBezTo>
                <a:cubicBezTo>
                  <a:pt x="18194" y="18488"/>
                  <a:pt x="18177" y="18469"/>
                  <a:pt x="18169" y="18447"/>
                </a:cubicBezTo>
                <a:cubicBezTo>
                  <a:pt x="18158" y="18412"/>
                  <a:pt x="18085" y="18311"/>
                  <a:pt x="18005" y="18217"/>
                </a:cubicBezTo>
                <a:cubicBezTo>
                  <a:pt x="17990" y="18200"/>
                  <a:pt x="17992" y="18189"/>
                  <a:pt x="18008" y="18179"/>
                </a:cubicBezTo>
                <a:cubicBezTo>
                  <a:pt x="18022" y="18171"/>
                  <a:pt x="18036" y="18172"/>
                  <a:pt x="18044" y="18183"/>
                </a:cubicBezTo>
                <a:cubicBezTo>
                  <a:pt x="18052" y="18194"/>
                  <a:pt x="18095" y="18227"/>
                  <a:pt x="18137" y="18256"/>
                </a:cubicBezTo>
                <a:cubicBezTo>
                  <a:pt x="18179" y="18284"/>
                  <a:pt x="18232" y="18322"/>
                  <a:pt x="18255" y="18342"/>
                </a:cubicBezTo>
                <a:cubicBezTo>
                  <a:pt x="18279" y="18363"/>
                  <a:pt x="18311" y="18381"/>
                  <a:pt x="18323" y="18381"/>
                </a:cubicBezTo>
                <a:cubicBezTo>
                  <a:pt x="18336" y="18381"/>
                  <a:pt x="18359" y="18403"/>
                  <a:pt x="18374" y="18426"/>
                </a:cubicBezTo>
                <a:cubicBezTo>
                  <a:pt x="18389" y="18449"/>
                  <a:pt x="18433" y="18490"/>
                  <a:pt x="18474" y="18516"/>
                </a:cubicBezTo>
                <a:cubicBezTo>
                  <a:pt x="18515" y="18543"/>
                  <a:pt x="18607" y="18602"/>
                  <a:pt x="18678" y="18648"/>
                </a:cubicBezTo>
                <a:cubicBezTo>
                  <a:pt x="18790" y="18721"/>
                  <a:pt x="18991" y="18877"/>
                  <a:pt x="19194" y="19051"/>
                </a:cubicBezTo>
                <a:cubicBezTo>
                  <a:pt x="19226" y="19079"/>
                  <a:pt x="19275" y="19113"/>
                  <a:pt x="19301" y="19127"/>
                </a:cubicBezTo>
                <a:cubicBezTo>
                  <a:pt x="19327" y="19140"/>
                  <a:pt x="19379" y="19180"/>
                  <a:pt x="19416" y="19214"/>
                </a:cubicBezTo>
                <a:cubicBezTo>
                  <a:pt x="19452" y="19248"/>
                  <a:pt x="19490" y="19276"/>
                  <a:pt x="19498" y="19276"/>
                </a:cubicBezTo>
                <a:cubicBezTo>
                  <a:pt x="19506" y="19276"/>
                  <a:pt x="19543" y="19303"/>
                  <a:pt x="19580" y="19335"/>
                </a:cubicBezTo>
                <a:cubicBezTo>
                  <a:pt x="19709" y="19447"/>
                  <a:pt x="19832" y="19540"/>
                  <a:pt x="19867" y="19554"/>
                </a:cubicBezTo>
                <a:cubicBezTo>
                  <a:pt x="19886" y="19561"/>
                  <a:pt x="19927" y="19593"/>
                  <a:pt x="19956" y="19623"/>
                </a:cubicBezTo>
                <a:cubicBezTo>
                  <a:pt x="19986" y="19654"/>
                  <a:pt x="20017" y="19679"/>
                  <a:pt x="20028" y="19679"/>
                </a:cubicBezTo>
                <a:cubicBezTo>
                  <a:pt x="20039" y="19679"/>
                  <a:pt x="20075" y="19705"/>
                  <a:pt x="20107" y="19738"/>
                </a:cubicBezTo>
                <a:cubicBezTo>
                  <a:pt x="20139" y="19771"/>
                  <a:pt x="20201" y="19821"/>
                  <a:pt x="20243" y="19849"/>
                </a:cubicBezTo>
                <a:cubicBezTo>
                  <a:pt x="20285" y="19877"/>
                  <a:pt x="20330" y="19913"/>
                  <a:pt x="20343" y="19925"/>
                </a:cubicBezTo>
                <a:cubicBezTo>
                  <a:pt x="20356" y="19937"/>
                  <a:pt x="20420" y="19983"/>
                  <a:pt x="20483" y="20030"/>
                </a:cubicBezTo>
                <a:cubicBezTo>
                  <a:pt x="20649" y="20154"/>
                  <a:pt x="20793" y="20269"/>
                  <a:pt x="20848" y="20318"/>
                </a:cubicBezTo>
                <a:cubicBezTo>
                  <a:pt x="20942" y="20400"/>
                  <a:pt x="21105" y="20488"/>
                  <a:pt x="21163" y="20488"/>
                </a:cubicBezTo>
                <a:cubicBezTo>
                  <a:pt x="21263" y="20488"/>
                  <a:pt x="21379" y="20427"/>
                  <a:pt x="21493" y="20314"/>
                </a:cubicBezTo>
                <a:lnTo>
                  <a:pt x="21600" y="20207"/>
                </a:lnTo>
                <a:lnTo>
                  <a:pt x="21600" y="20047"/>
                </a:lnTo>
                <a:cubicBezTo>
                  <a:pt x="21600" y="19909"/>
                  <a:pt x="21594" y="19880"/>
                  <a:pt x="21553" y="19846"/>
                </a:cubicBezTo>
                <a:cubicBezTo>
                  <a:pt x="21527" y="19824"/>
                  <a:pt x="21502" y="19807"/>
                  <a:pt x="21493" y="19807"/>
                </a:cubicBezTo>
                <a:cubicBezTo>
                  <a:pt x="21484" y="19807"/>
                  <a:pt x="21443" y="19781"/>
                  <a:pt x="21407" y="19748"/>
                </a:cubicBezTo>
                <a:cubicBezTo>
                  <a:pt x="21370" y="19716"/>
                  <a:pt x="21285" y="19648"/>
                  <a:pt x="21217" y="19596"/>
                </a:cubicBezTo>
                <a:cubicBezTo>
                  <a:pt x="21149" y="19543"/>
                  <a:pt x="21050" y="19458"/>
                  <a:pt x="20995" y="19408"/>
                </a:cubicBezTo>
                <a:cubicBezTo>
                  <a:pt x="20940" y="19358"/>
                  <a:pt x="20884" y="19318"/>
                  <a:pt x="20873" y="19318"/>
                </a:cubicBezTo>
                <a:cubicBezTo>
                  <a:pt x="20863" y="19318"/>
                  <a:pt x="20820" y="19286"/>
                  <a:pt x="20780" y="19248"/>
                </a:cubicBezTo>
                <a:cubicBezTo>
                  <a:pt x="20739" y="19210"/>
                  <a:pt x="20652" y="19138"/>
                  <a:pt x="20583" y="19085"/>
                </a:cubicBezTo>
                <a:cubicBezTo>
                  <a:pt x="20428" y="18967"/>
                  <a:pt x="20131" y="18728"/>
                  <a:pt x="20010" y="18627"/>
                </a:cubicBezTo>
                <a:cubicBezTo>
                  <a:pt x="19961" y="18586"/>
                  <a:pt x="19912" y="18551"/>
                  <a:pt x="19903" y="18551"/>
                </a:cubicBezTo>
                <a:cubicBezTo>
                  <a:pt x="19893" y="18551"/>
                  <a:pt x="19831" y="18502"/>
                  <a:pt x="19763" y="18443"/>
                </a:cubicBezTo>
                <a:cubicBezTo>
                  <a:pt x="19565" y="18269"/>
                  <a:pt x="19543" y="18256"/>
                  <a:pt x="19523" y="18256"/>
                </a:cubicBezTo>
                <a:cubicBezTo>
                  <a:pt x="19512" y="18256"/>
                  <a:pt x="19485" y="18235"/>
                  <a:pt x="19462" y="18211"/>
                </a:cubicBezTo>
                <a:cubicBezTo>
                  <a:pt x="19439" y="18186"/>
                  <a:pt x="19345" y="18109"/>
                  <a:pt x="19255" y="18044"/>
                </a:cubicBezTo>
                <a:cubicBezTo>
                  <a:pt x="19164" y="17979"/>
                  <a:pt x="19054" y="17891"/>
                  <a:pt x="19007" y="17846"/>
                </a:cubicBezTo>
                <a:cubicBezTo>
                  <a:pt x="18961" y="17802"/>
                  <a:pt x="18912" y="17766"/>
                  <a:pt x="18900" y="17766"/>
                </a:cubicBezTo>
                <a:cubicBezTo>
                  <a:pt x="18888" y="17766"/>
                  <a:pt x="18853" y="17739"/>
                  <a:pt x="18821" y="17707"/>
                </a:cubicBezTo>
                <a:cubicBezTo>
                  <a:pt x="18759" y="17645"/>
                  <a:pt x="18706" y="17602"/>
                  <a:pt x="18445" y="17409"/>
                </a:cubicBezTo>
                <a:cubicBezTo>
                  <a:pt x="18279" y="17286"/>
                  <a:pt x="18030" y="17086"/>
                  <a:pt x="17804" y="16891"/>
                </a:cubicBezTo>
                <a:cubicBezTo>
                  <a:pt x="17736" y="16833"/>
                  <a:pt x="17676" y="16787"/>
                  <a:pt x="17668" y="16787"/>
                </a:cubicBezTo>
                <a:cubicBezTo>
                  <a:pt x="17661" y="16787"/>
                  <a:pt x="17624" y="16756"/>
                  <a:pt x="17586" y="16721"/>
                </a:cubicBezTo>
                <a:cubicBezTo>
                  <a:pt x="17548" y="16686"/>
                  <a:pt x="17509" y="16659"/>
                  <a:pt x="17500" y="16659"/>
                </a:cubicBezTo>
                <a:cubicBezTo>
                  <a:pt x="17491" y="16659"/>
                  <a:pt x="17444" y="16623"/>
                  <a:pt x="17396" y="16579"/>
                </a:cubicBezTo>
                <a:cubicBezTo>
                  <a:pt x="17292" y="16483"/>
                  <a:pt x="17166" y="16384"/>
                  <a:pt x="17084" y="16336"/>
                </a:cubicBezTo>
                <a:cubicBezTo>
                  <a:pt x="17052" y="16317"/>
                  <a:pt x="17011" y="16282"/>
                  <a:pt x="16995" y="16260"/>
                </a:cubicBezTo>
                <a:cubicBezTo>
                  <a:pt x="16978" y="16237"/>
                  <a:pt x="16938" y="16205"/>
                  <a:pt x="16909" y="16190"/>
                </a:cubicBezTo>
                <a:cubicBezTo>
                  <a:pt x="16880" y="16175"/>
                  <a:pt x="16834" y="16142"/>
                  <a:pt x="16805" y="16114"/>
                </a:cubicBezTo>
                <a:cubicBezTo>
                  <a:pt x="16777" y="16086"/>
                  <a:pt x="16744" y="16062"/>
                  <a:pt x="16734" y="16062"/>
                </a:cubicBezTo>
                <a:cubicBezTo>
                  <a:pt x="16723" y="16062"/>
                  <a:pt x="16664" y="16017"/>
                  <a:pt x="16605" y="15961"/>
                </a:cubicBezTo>
                <a:cubicBezTo>
                  <a:pt x="16485" y="15850"/>
                  <a:pt x="16355" y="15750"/>
                  <a:pt x="16336" y="15753"/>
                </a:cubicBezTo>
                <a:cubicBezTo>
                  <a:pt x="16330" y="15754"/>
                  <a:pt x="16279" y="15712"/>
                  <a:pt x="16221" y="15659"/>
                </a:cubicBezTo>
                <a:cubicBezTo>
                  <a:pt x="16164" y="15606"/>
                  <a:pt x="16101" y="15555"/>
                  <a:pt x="16082" y="15545"/>
                </a:cubicBezTo>
                <a:cubicBezTo>
                  <a:pt x="16037" y="15520"/>
                  <a:pt x="15921" y="15405"/>
                  <a:pt x="15921" y="15385"/>
                </a:cubicBezTo>
                <a:cubicBezTo>
                  <a:pt x="15921" y="15376"/>
                  <a:pt x="15887" y="15334"/>
                  <a:pt x="15845" y="15288"/>
                </a:cubicBezTo>
                <a:cubicBezTo>
                  <a:pt x="15804" y="15241"/>
                  <a:pt x="15767" y="15191"/>
                  <a:pt x="15767" y="15177"/>
                </a:cubicBezTo>
                <a:cubicBezTo>
                  <a:pt x="15766" y="15163"/>
                  <a:pt x="15747" y="15136"/>
                  <a:pt x="15720" y="15118"/>
                </a:cubicBezTo>
                <a:cubicBezTo>
                  <a:pt x="15693" y="15099"/>
                  <a:pt x="15679" y="15083"/>
                  <a:pt x="15688" y="15083"/>
                </a:cubicBezTo>
                <a:cubicBezTo>
                  <a:pt x="15697" y="15083"/>
                  <a:pt x="15693" y="15073"/>
                  <a:pt x="15681" y="15059"/>
                </a:cubicBezTo>
                <a:cubicBezTo>
                  <a:pt x="15533" y="14880"/>
                  <a:pt x="15518" y="14854"/>
                  <a:pt x="15448" y="14732"/>
                </a:cubicBezTo>
                <a:cubicBezTo>
                  <a:pt x="15428" y="14697"/>
                  <a:pt x="15392" y="14654"/>
                  <a:pt x="15369" y="14635"/>
                </a:cubicBezTo>
                <a:cubicBezTo>
                  <a:pt x="15347" y="14616"/>
                  <a:pt x="15330" y="14591"/>
                  <a:pt x="15330" y="14580"/>
                </a:cubicBezTo>
                <a:cubicBezTo>
                  <a:pt x="15330" y="14568"/>
                  <a:pt x="15302" y="14529"/>
                  <a:pt x="15265" y="14493"/>
                </a:cubicBezTo>
                <a:cubicBezTo>
                  <a:pt x="15229" y="14456"/>
                  <a:pt x="15197" y="14418"/>
                  <a:pt x="15197" y="14409"/>
                </a:cubicBezTo>
                <a:cubicBezTo>
                  <a:pt x="15197" y="14400"/>
                  <a:pt x="15164" y="14355"/>
                  <a:pt x="15122" y="14309"/>
                </a:cubicBezTo>
                <a:cubicBezTo>
                  <a:pt x="15080" y="14262"/>
                  <a:pt x="15044" y="14216"/>
                  <a:pt x="15043" y="14208"/>
                </a:cubicBezTo>
                <a:cubicBezTo>
                  <a:pt x="15043" y="14200"/>
                  <a:pt x="15015" y="14151"/>
                  <a:pt x="14979" y="14100"/>
                </a:cubicBezTo>
                <a:cubicBezTo>
                  <a:pt x="14732" y="13762"/>
                  <a:pt x="14677" y="13687"/>
                  <a:pt x="14642" y="13632"/>
                </a:cubicBezTo>
                <a:cubicBezTo>
                  <a:pt x="14621" y="13598"/>
                  <a:pt x="14579" y="13546"/>
                  <a:pt x="14549" y="13517"/>
                </a:cubicBezTo>
                <a:cubicBezTo>
                  <a:pt x="14519" y="13488"/>
                  <a:pt x="14495" y="13458"/>
                  <a:pt x="14495" y="13448"/>
                </a:cubicBezTo>
                <a:cubicBezTo>
                  <a:pt x="14495" y="13438"/>
                  <a:pt x="14458" y="13379"/>
                  <a:pt x="14410" y="13319"/>
                </a:cubicBezTo>
                <a:cubicBezTo>
                  <a:pt x="14361" y="13260"/>
                  <a:pt x="14320" y="13203"/>
                  <a:pt x="14320" y="13191"/>
                </a:cubicBezTo>
                <a:cubicBezTo>
                  <a:pt x="14320" y="13179"/>
                  <a:pt x="14311" y="13170"/>
                  <a:pt x="14299" y="13170"/>
                </a:cubicBezTo>
                <a:cubicBezTo>
                  <a:pt x="14286" y="13170"/>
                  <a:pt x="14277" y="13156"/>
                  <a:pt x="14277" y="13139"/>
                </a:cubicBezTo>
                <a:cubicBezTo>
                  <a:pt x="14277" y="13122"/>
                  <a:pt x="14269" y="13105"/>
                  <a:pt x="14259" y="13101"/>
                </a:cubicBezTo>
                <a:cubicBezTo>
                  <a:pt x="14250" y="13097"/>
                  <a:pt x="14198" y="13034"/>
                  <a:pt x="14145" y="12958"/>
                </a:cubicBezTo>
                <a:cubicBezTo>
                  <a:pt x="14091" y="12882"/>
                  <a:pt x="14024" y="12793"/>
                  <a:pt x="13994" y="12761"/>
                </a:cubicBezTo>
                <a:cubicBezTo>
                  <a:pt x="13964" y="12728"/>
                  <a:pt x="13946" y="12702"/>
                  <a:pt x="13955" y="12702"/>
                </a:cubicBezTo>
                <a:cubicBezTo>
                  <a:pt x="13964" y="12702"/>
                  <a:pt x="13956" y="12685"/>
                  <a:pt x="13937" y="12667"/>
                </a:cubicBezTo>
                <a:cubicBezTo>
                  <a:pt x="13895" y="12626"/>
                  <a:pt x="13772" y="12455"/>
                  <a:pt x="13772" y="12438"/>
                </a:cubicBezTo>
                <a:cubicBezTo>
                  <a:pt x="13772" y="12431"/>
                  <a:pt x="13740" y="12390"/>
                  <a:pt x="13701" y="12347"/>
                </a:cubicBezTo>
                <a:cubicBezTo>
                  <a:pt x="13661" y="12305"/>
                  <a:pt x="13633" y="12261"/>
                  <a:pt x="13636" y="12250"/>
                </a:cubicBezTo>
                <a:cubicBezTo>
                  <a:pt x="13639" y="12240"/>
                  <a:pt x="13632" y="12233"/>
                  <a:pt x="13622" y="12233"/>
                </a:cubicBezTo>
                <a:cubicBezTo>
                  <a:pt x="13611" y="12233"/>
                  <a:pt x="13588" y="12207"/>
                  <a:pt x="13572" y="12174"/>
                </a:cubicBezTo>
                <a:cubicBezTo>
                  <a:pt x="13555" y="12141"/>
                  <a:pt x="13515" y="12079"/>
                  <a:pt x="13482" y="12039"/>
                </a:cubicBezTo>
                <a:cubicBezTo>
                  <a:pt x="13449" y="11999"/>
                  <a:pt x="13367" y="11885"/>
                  <a:pt x="13299" y="11785"/>
                </a:cubicBezTo>
                <a:cubicBezTo>
                  <a:pt x="13232" y="11686"/>
                  <a:pt x="13148" y="11578"/>
                  <a:pt x="13117" y="11546"/>
                </a:cubicBezTo>
                <a:cubicBezTo>
                  <a:pt x="13086" y="11513"/>
                  <a:pt x="13069" y="11490"/>
                  <a:pt x="13077" y="11490"/>
                </a:cubicBezTo>
                <a:cubicBezTo>
                  <a:pt x="13086" y="11490"/>
                  <a:pt x="13075" y="11468"/>
                  <a:pt x="13049" y="11441"/>
                </a:cubicBezTo>
                <a:cubicBezTo>
                  <a:pt x="13023" y="11415"/>
                  <a:pt x="12983" y="11370"/>
                  <a:pt x="12963" y="11341"/>
                </a:cubicBezTo>
                <a:cubicBezTo>
                  <a:pt x="12932" y="11295"/>
                  <a:pt x="12755" y="11054"/>
                  <a:pt x="12705" y="10990"/>
                </a:cubicBezTo>
                <a:cubicBezTo>
                  <a:pt x="12696" y="10978"/>
                  <a:pt x="12672" y="10943"/>
                  <a:pt x="12655" y="10910"/>
                </a:cubicBezTo>
                <a:cubicBezTo>
                  <a:pt x="12638" y="10878"/>
                  <a:pt x="12615" y="10851"/>
                  <a:pt x="12605" y="10851"/>
                </a:cubicBezTo>
                <a:cubicBezTo>
                  <a:pt x="12595" y="10851"/>
                  <a:pt x="12587" y="10840"/>
                  <a:pt x="12587" y="10827"/>
                </a:cubicBezTo>
                <a:cubicBezTo>
                  <a:pt x="12587" y="10806"/>
                  <a:pt x="12525" y="10723"/>
                  <a:pt x="12426" y="10615"/>
                </a:cubicBezTo>
                <a:cubicBezTo>
                  <a:pt x="12410" y="10598"/>
                  <a:pt x="12383" y="10563"/>
                  <a:pt x="12368" y="10535"/>
                </a:cubicBezTo>
                <a:cubicBezTo>
                  <a:pt x="12353" y="10508"/>
                  <a:pt x="12286" y="10410"/>
                  <a:pt x="12214" y="10320"/>
                </a:cubicBezTo>
                <a:cubicBezTo>
                  <a:pt x="12143" y="10230"/>
                  <a:pt x="12082" y="10143"/>
                  <a:pt x="12082" y="10129"/>
                </a:cubicBezTo>
                <a:cubicBezTo>
                  <a:pt x="12082" y="10116"/>
                  <a:pt x="12077" y="10105"/>
                  <a:pt x="12068" y="10105"/>
                </a:cubicBezTo>
                <a:cubicBezTo>
                  <a:pt x="12058" y="10105"/>
                  <a:pt x="12026" y="10069"/>
                  <a:pt x="11996" y="10022"/>
                </a:cubicBezTo>
                <a:cubicBezTo>
                  <a:pt x="11966" y="9975"/>
                  <a:pt x="11936" y="9935"/>
                  <a:pt x="11928" y="9935"/>
                </a:cubicBezTo>
                <a:cubicBezTo>
                  <a:pt x="11920" y="9935"/>
                  <a:pt x="11900" y="9908"/>
                  <a:pt x="11885" y="9872"/>
                </a:cubicBezTo>
                <a:cubicBezTo>
                  <a:pt x="11870" y="9837"/>
                  <a:pt x="11852" y="9806"/>
                  <a:pt x="11842" y="9806"/>
                </a:cubicBezTo>
                <a:cubicBezTo>
                  <a:pt x="11832" y="9806"/>
                  <a:pt x="11805" y="9779"/>
                  <a:pt x="11785" y="9741"/>
                </a:cubicBezTo>
                <a:cubicBezTo>
                  <a:pt x="11765" y="9702"/>
                  <a:pt x="11728" y="9655"/>
                  <a:pt x="11706" y="9636"/>
                </a:cubicBezTo>
                <a:cubicBezTo>
                  <a:pt x="11684" y="9617"/>
                  <a:pt x="11667" y="9592"/>
                  <a:pt x="11667" y="9581"/>
                </a:cubicBezTo>
                <a:cubicBezTo>
                  <a:pt x="11667" y="9569"/>
                  <a:pt x="11639" y="9532"/>
                  <a:pt x="11606" y="9498"/>
                </a:cubicBezTo>
                <a:cubicBezTo>
                  <a:pt x="11573" y="9463"/>
                  <a:pt x="11531" y="9407"/>
                  <a:pt x="11513" y="9373"/>
                </a:cubicBezTo>
                <a:cubicBezTo>
                  <a:pt x="11495" y="9338"/>
                  <a:pt x="11462" y="9294"/>
                  <a:pt x="11441" y="9279"/>
                </a:cubicBezTo>
                <a:cubicBezTo>
                  <a:pt x="11420" y="9264"/>
                  <a:pt x="11405" y="9240"/>
                  <a:pt x="11405" y="9223"/>
                </a:cubicBezTo>
                <a:cubicBezTo>
                  <a:pt x="11405" y="9207"/>
                  <a:pt x="11387" y="9183"/>
                  <a:pt x="11366" y="9171"/>
                </a:cubicBezTo>
                <a:cubicBezTo>
                  <a:pt x="11345" y="9159"/>
                  <a:pt x="11335" y="9151"/>
                  <a:pt x="11344" y="9150"/>
                </a:cubicBezTo>
                <a:cubicBezTo>
                  <a:pt x="11360" y="9150"/>
                  <a:pt x="11352" y="9133"/>
                  <a:pt x="11283" y="9057"/>
                </a:cubicBezTo>
                <a:cubicBezTo>
                  <a:pt x="11271" y="9042"/>
                  <a:pt x="11228" y="8983"/>
                  <a:pt x="11187" y="8925"/>
                </a:cubicBezTo>
                <a:cubicBezTo>
                  <a:pt x="11146" y="8866"/>
                  <a:pt x="11104" y="8813"/>
                  <a:pt x="11097" y="8807"/>
                </a:cubicBezTo>
                <a:cubicBezTo>
                  <a:pt x="11090" y="8801"/>
                  <a:pt x="11071" y="8769"/>
                  <a:pt x="11054" y="8737"/>
                </a:cubicBezTo>
                <a:cubicBezTo>
                  <a:pt x="11037" y="8705"/>
                  <a:pt x="11014" y="8682"/>
                  <a:pt x="11004" y="8682"/>
                </a:cubicBezTo>
                <a:cubicBezTo>
                  <a:pt x="10994" y="8682"/>
                  <a:pt x="10986" y="8669"/>
                  <a:pt x="10986" y="8654"/>
                </a:cubicBezTo>
                <a:cubicBezTo>
                  <a:pt x="10986" y="8639"/>
                  <a:pt x="10953" y="8588"/>
                  <a:pt x="10911" y="8543"/>
                </a:cubicBezTo>
                <a:cubicBezTo>
                  <a:pt x="10869" y="8498"/>
                  <a:pt x="10832" y="8457"/>
                  <a:pt x="10832" y="8449"/>
                </a:cubicBezTo>
                <a:cubicBezTo>
                  <a:pt x="10832" y="8441"/>
                  <a:pt x="10815" y="8414"/>
                  <a:pt x="10793" y="8390"/>
                </a:cubicBezTo>
                <a:cubicBezTo>
                  <a:pt x="10770" y="8367"/>
                  <a:pt x="10740" y="8325"/>
                  <a:pt x="10725" y="8296"/>
                </a:cubicBezTo>
                <a:cubicBezTo>
                  <a:pt x="10709" y="8268"/>
                  <a:pt x="10647" y="8185"/>
                  <a:pt x="10589" y="8112"/>
                </a:cubicBezTo>
                <a:cubicBezTo>
                  <a:pt x="10530" y="8040"/>
                  <a:pt x="10481" y="7968"/>
                  <a:pt x="10481" y="7956"/>
                </a:cubicBezTo>
                <a:cubicBezTo>
                  <a:pt x="10481" y="7944"/>
                  <a:pt x="10472" y="7935"/>
                  <a:pt x="10460" y="7935"/>
                </a:cubicBezTo>
                <a:cubicBezTo>
                  <a:pt x="10448" y="7935"/>
                  <a:pt x="10438" y="7924"/>
                  <a:pt x="10438" y="7911"/>
                </a:cubicBezTo>
                <a:cubicBezTo>
                  <a:pt x="10438" y="7898"/>
                  <a:pt x="10420" y="7871"/>
                  <a:pt x="10399" y="7852"/>
                </a:cubicBezTo>
                <a:cubicBezTo>
                  <a:pt x="10378" y="7833"/>
                  <a:pt x="10348" y="7794"/>
                  <a:pt x="10331" y="7762"/>
                </a:cubicBezTo>
                <a:cubicBezTo>
                  <a:pt x="10314" y="7730"/>
                  <a:pt x="10294" y="7703"/>
                  <a:pt x="10284" y="7703"/>
                </a:cubicBezTo>
                <a:cubicBezTo>
                  <a:pt x="10275" y="7703"/>
                  <a:pt x="10230" y="7645"/>
                  <a:pt x="10184" y="7578"/>
                </a:cubicBezTo>
                <a:cubicBezTo>
                  <a:pt x="10139" y="7511"/>
                  <a:pt x="10095" y="7452"/>
                  <a:pt x="10087" y="7446"/>
                </a:cubicBezTo>
                <a:cubicBezTo>
                  <a:pt x="10080" y="7440"/>
                  <a:pt x="10060" y="7413"/>
                  <a:pt x="10044" y="7383"/>
                </a:cubicBezTo>
                <a:cubicBezTo>
                  <a:pt x="10007" y="7312"/>
                  <a:pt x="9843" y="7099"/>
                  <a:pt x="9808" y="7078"/>
                </a:cubicBezTo>
                <a:cubicBezTo>
                  <a:pt x="9793" y="7069"/>
                  <a:pt x="9761" y="7024"/>
                  <a:pt x="9736" y="6981"/>
                </a:cubicBezTo>
                <a:cubicBezTo>
                  <a:pt x="9712" y="6938"/>
                  <a:pt x="9657" y="6860"/>
                  <a:pt x="9615" y="6807"/>
                </a:cubicBezTo>
                <a:cubicBezTo>
                  <a:pt x="9573" y="6755"/>
                  <a:pt x="9534" y="6696"/>
                  <a:pt x="9525" y="6679"/>
                </a:cubicBezTo>
                <a:cubicBezTo>
                  <a:pt x="9517" y="6661"/>
                  <a:pt x="9480" y="6618"/>
                  <a:pt x="9443" y="6578"/>
                </a:cubicBezTo>
                <a:cubicBezTo>
                  <a:pt x="9406" y="6539"/>
                  <a:pt x="9379" y="6498"/>
                  <a:pt x="9382" y="6488"/>
                </a:cubicBezTo>
                <a:cubicBezTo>
                  <a:pt x="9385" y="6478"/>
                  <a:pt x="9376" y="6467"/>
                  <a:pt x="9364" y="6467"/>
                </a:cubicBezTo>
                <a:cubicBezTo>
                  <a:pt x="9352" y="6467"/>
                  <a:pt x="9343" y="6456"/>
                  <a:pt x="9343" y="6439"/>
                </a:cubicBezTo>
                <a:cubicBezTo>
                  <a:pt x="9343" y="6423"/>
                  <a:pt x="9334" y="6405"/>
                  <a:pt x="9325" y="6401"/>
                </a:cubicBezTo>
                <a:cubicBezTo>
                  <a:pt x="9302" y="6391"/>
                  <a:pt x="9181" y="6233"/>
                  <a:pt x="9146" y="6169"/>
                </a:cubicBezTo>
                <a:cubicBezTo>
                  <a:pt x="9109" y="6102"/>
                  <a:pt x="8893" y="5817"/>
                  <a:pt x="8820" y="5738"/>
                </a:cubicBezTo>
                <a:cubicBezTo>
                  <a:pt x="8790" y="5706"/>
                  <a:pt x="8772" y="5679"/>
                  <a:pt x="8780" y="5679"/>
                </a:cubicBezTo>
                <a:cubicBezTo>
                  <a:pt x="8789" y="5679"/>
                  <a:pt x="8774" y="5660"/>
                  <a:pt x="8748" y="5634"/>
                </a:cubicBezTo>
                <a:cubicBezTo>
                  <a:pt x="8722" y="5608"/>
                  <a:pt x="8686" y="5563"/>
                  <a:pt x="8666" y="5533"/>
                </a:cubicBezTo>
                <a:cubicBezTo>
                  <a:pt x="8636" y="5489"/>
                  <a:pt x="8537" y="5354"/>
                  <a:pt x="8469" y="5266"/>
                </a:cubicBezTo>
                <a:cubicBezTo>
                  <a:pt x="8460" y="5254"/>
                  <a:pt x="8411" y="5179"/>
                  <a:pt x="8358" y="5099"/>
                </a:cubicBezTo>
                <a:cubicBezTo>
                  <a:pt x="8305" y="5020"/>
                  <a:pt x="8245" y="4943"/>
                  <a:pt x="8225" y="4929"/>
                </a:cubicBezTo>
                <a:cubicBezTo>
                  <a:pt x="8205" y="4915"/>
                  <a:pt x="8161" y="4860"/>
                  <a:pt x="8125" y="4804"/>
                </a:cubicBezTo>
                <a:cubicBezTo>
                  <a:pt x="8089" y="4749"/>
                  <a:pt x="8001" y="4627"/>
                  <a:pt x="7932" y="4537"/>
                </a:cubicBezTo>
                <a:cubicBezTo>
                  <a:pt x="7862" y="4447"/>
                  <a:pt x="7806" y="4369"/>
                  <a:pt x="7806" y="4360"/>
                </a:cubicBezTo>
                <a:cubicBezTo>
                  <a:pt x="7806" y="4351"/>
                  <a:pt x="7783" y="4321"/>
                  <a:pt x="7756" y="4294"/>
                </a:cubicBezTo>
                <a:cubicBezTo>
                  <a:pt x="7729" y="4267"/>
                  <a:pt x="7668" y="4187"/>
                  <a:pt x="7620" y="4117"/>
                </a:cubicBezTo>
                <a:cubicBezTo>
                  <a:pt x="7572" y="4047"/>
                  <a:pt x="7511" y="3967"/>
                  <a:pt x="7484" y="3940"/>
                </a:cubicBezTo>
                <a:cubicBezTo>
                  <a:pt x="7457" y="3913"/>
                  <a:pt x="7434" y="3884"/>
                  <a:pt x="7434" y="3874"/>
                </a:cubicBezTo>
                <a:cubicBezTo>
                  <a:pt x="7434" y="3864"/>
                  <a:pt x="7420" y="3841"/>
                  <a:pt x="7405" y="3825"/>
                </a:cubicBezTo>
                <a:cubicBezTo>
                  <a:pt x="7390" y="3810"/>
                  <a:pt x="7365" y="3771"/>
                  <a:pt x="7348" y="3739"/>
                </a:cubicBezTo>
                <a:cubicBezTo>
                  <a:pt x="7331" y="3707"/>
                  <a:pt x="7298" y="3660"/>
                  <a:pt x="7273" y="3634"/>
                </a:cubicBezTo>
                <a:cubicBezTo>
                  <a:pt x="7226" y="3587"/>
                  <a:pt x="7067" y="3378"/>
                  <a:pt x="6961" y="3225"/>
                </a:cubicBezTo>
                <a:cubicBezTo>
                  <a:pt x="6929" y="3178"/>
                  <a:pt x="6888" y="3126"/>
                  <a:pt x="6872" y="3110"/>
                </a:cubicBezTo>
                <a:cubicBezTo>
                  <a:pt x="6856" y="3095"/>
                  <a:pt x="6843" y="3072"/>
                  <a:pt x="6843" y="3062"/>
                </a:cubicBezTo>
                <a:cubicBezTo>
                  <a:pt x="6843" y="3051"/>
                  <a:pt x="6815" y="3018"/>
                  <a:pt x="6782" y="2985"/>
                </a:cubicBezTo>
                <a:cubicBezTo>
                  <a:pt x="6749" y="2953"/>
                  <a:pt x="6721" y="2922"/>
                  <a:pt x="6721" y="2916"/>
                </a:cubicBezTo>
                <a:cubicBezTo>
                  <a:pt x="6721" y="2900"/>
                  <a:pt x="6649" y="2801"/>
                  <a:pt x="6575" y="2715"/>
                </a:cubicBezTo>
                <a:cubicBezTo>
                  <a:pt x="6541" y="2676"/>
                  <a:pt x="6514" y="2637"/>
                  <a:pt x="6514" y="2628"/>
                </a:cubicBezTo>
                <a:cubicBezTo>
                  <a:pt x="6514" y="2612"/>
                  <a:pt x="6422" y="2488"/>
                  <a:pt x="6320" y="2364"/>
                </a:cubicBezTo>
                <a:cubicBezTo>
                  <a:pt x="6293" y="2331"/>
                  <a:pt x="6274" y="2295"/>
                  <a:pt x="6274" y="2288"/>
                </a:cubicBezTo>
                <a:cubicBezTo>
                  <a:pt x="6274" y="2280"/>
                  <a:pt x="6237" y="2237"/>
                  <a:pt x="6195" y="2194"/>
                </a:cubicBezTo>
                <a:cubicBezTo>
                  <a:pt x="6153" y="2151"/>
                  <a:pt x="6120" y="2106"/>
                  <a:pt x="6120" y="2093"/>
                </a:cubicBezTo>
                <a:cubicBezTo>
                  <a:pt x="6120" y="2080"/>
                  <a:pt x="6102" y="2056"/>
                  <a:pt x="6084" y="2041"/>
                </a:cubicBezTo>
                <a:cubicBezTo>
                  <a:pt x="6066" y="2026"/>
                  <a:pt x="6023" y="1974"/>
                  <a:pt x="5987" y="1923"/>
                </a:cubicBezTo>
                <a:cubicBezTo>
                  <a:pt x="5952" y="1872"/>
                  <a:pt x="5910" y="1816"/>
                  <a:pt x="5898" y="1802"/>
                </a:cubicBezTo>
                <a:cubicBezTo>
                  <a:pt x="5863" y="1762"/>
                  <a:pt x="5769" y="1616"/>
                  <a:pt x="5769" y="1604"/>
                </a:cubicBezTo>
                <a:cubicBezTo>
                  <a:pt x="5769" y="1598"/>
                  <a:pt x="5743" y="1569"/>
                  <a:pt x="5712" y="1538"/>
                </a:cubicBezTo>
                <a:cubicBezTo>
                  <a:pt x="5680" y="1506"/>
                  <a:pt x="5611" y="1416"/>
                  <a:pt x="5558" y="1340"/>
                </a:cubicBezTo>
                <a:cubicBezTo>
                  <a:pt x="5225" y="867"/>
                  <a:pt x="5145" y="760"/>
                  <a:pt x="5071" y="687"/>
                </a:cubicBezTo>
                <a:cubicBezTo>
                  <a:pt x="5043" y="661"/>
                  <a:pt x="5020" y="634"/>
                  <a:pt x="5020" y="625"/>
                </a:cubicBezTo>
                <a:cubicBezTo>
                  <a:pt x="5020" y="616"/>
                  <a:pt x="5001" y="581"/>
                  <a:pt x="4974" y="548"/>
                </a:cubicBezTo>
                <a:cubicBezTo>
                  <a:pt x="4947" y="516"/>
                  <a:pt x="4887" y="441"/>
                  <a:pt x="4845" y="382"/>
                </a:cubicBezTo>
                <a:cubicBezTo>
                  <a:pt x="4635" y="87"/>
                  <a:pt x="4541" y="0"/>
                  <a:pt x="4426" y="0"/>
                </a:cubicBezTo>
                <a:close/>
                <a:moveTo>
                  <a:pt x="17973" y="18120"/>
                </a:moveTo>
                <a:cubicBezTo>
                  <a:pt x="17991" y="18127"/>
                  <a:pt x="18005" y="18141"/>
                  <a:pt x="18005" y="18152"/>
                </a:cubicBezTo>
                <a:cubicBezTo>
                  <a:pt x="18005" y="18174"/>
                  <a:pt x="17976" y="18175"/>
                  <a:pt x="17955" y="18155"/>
                </a:cubicBezTo>
                <a:cubicBezTo>
                  <a:pt x="17928" y="18129"/>
                  <a:pt x="17939" y="18108"/>
                  <a:pt x="17973" y="1812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2" name="image_6a5878a6-9b6b-46aa-94a4-b31157e15652_700x700.png.jpeg" descr="image_6a5878a6-9b6b-46aa-94a4-b31157e15652_700x700.png.jpe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9802" y="4481477"/>
            <a:ext cx="1256705" cy="981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4" extrusionOk="0">
                <a:moveTo>
                  <a:pt x="5587" y="0"/>
                </a:moveTo>
                <a:cubicBezTo>
                  <a:pt x="4993" y="0"/>
                  <a:pt x="4753" y="173"/>
                  <a:pt x="3977" y="1172"/>
                </a:cubicBezTo>
                <a:cubicBezTo>
                  <a:pt x="3102" y="2299"/>
                  <a:pt x="2951" y="2561"/>
                  <a:pt x="2456" y="3766"/>
                </a:cubicBezTo>
                <a:cubicBezTo>
                  <a:pt x="2217" y="4346"/>
                  <a:pt x="2147" y="4441"/>
                  <a:pt x="1978" y="4441"/>
                </a:cubicBezTo>
                <a:cubicBezTo>
                  <a:pt x="1819" y="4441"/>
                  <a:pt x="1190" y="4833"/>
                  <a:pt x="778" y="5186"/>
                </a:cubicBezTo>
                <a:cubicBezTo>
                  <a:pt x="442" y="5474"/>
                  <a:pt x="192" y="5832"/>
                  <a:pt x="0" y="6215"/>
                </a:cubicBezTo>
                <a:lnTo>
                  <a:pt x="0" y="9231"/>
                </a:lnTo>
                <a:cubicBezTo>
                  <a:pt x="206" y="9724"/>
                  <a:pt x="481" y="10099"/>
                  <a:pt x="842" y="10329"/>
                </a:cubicBezTo>
                <a:cubicBezTo>
                  <a:pt x="1185" y="10547"/>
                  <a:pt x="1712" y="10754"/>
                  <a:pt x="1941" y="10760"/>
                </a:cubicBezTo>
                <a:cubicBezTo>
                  <a:pt x="2081" y="10764"/>
                  <a:pt x="2199" y="11005"/>
                  <a:pt x="2258" y="11401"/>
                </a:cubicBezTo>
                <a:cubicBezTo>
                  <a:pt x="2275" y="11516"/>
                  <a:pt x="2308" y="11640"/>
                  <a:pt x="2330" y="11676"/>
                </a:cubicBezTo>
                <a:cubicBezTo>
                  <a:pt x="2351" y="11712"/>
                  <a:pt x="2382" y="11867"/>
                  <a:pt x="2398" y="12020"/>
                </a:cubicBezTo>
                <a:cubicBezTo>
                  <a:pt x="2432" y="12351"/>
                  <a:pt x="2542" y="12861"/>
                  <a:pt x="2677" y="13319"/>
                </a:cubicBezTo>
                <a:cubicBezTo>
                  <a:pt x="2788" y="13694"/>
                  <a:pt x="2807" y="13643"/>
                  <a:pt x="2408" y="14186"/>
                </a:cubicBezTo>
                <a:cubicBezTo>
                  <a:pt x="2189" y="14484"/>
                  <a:pt x="2154" y="14556"/>
                  <a:pt x="1886" y="15249"/>
                </a:cubicBezTo>
                <a:cubicBezTo>
                  <a:pt x="1778" y="15530"/>
                  <a:pt x="1676" y="15898"/>
                  <a:pt x="1661" y="16064"/>
                </a:cubicBezTo>
                <a:cubicBezTo>
                  <a:pt x="1646" y="16231"/>
                  <a:pt x="1610" y="16427"/>
                  <a:pt x="1583" y="16500"/>
                </a:cubicBezTo>
                <a:cubicBezTo>
                  <a:pt x="1477" y="16781"/>
                  <a:pt x="1640" y="17939"/>
                  <a:pt x="1879" y="18597"/>
                </a:cubicBezTo>
                <a:cubicBezTo>
                  <a:pt x="1963" y="18826"/>
                  <a:pt x="2032" y="19052"/>
                  <a:pt x="2033" y="19098"/>
                </a:cubicBezTo>
                <a:cubicBezTo>
                  <a:pt x="2035" y="19178"/>
                  <a:pt x="2140" y="19416"/>
                  <a:pt x="2347" y="19813"/>
                </a:cubicBezTo>
                <a:cubicBezTo>
                  <a:pt x="2520" y="20147"/>
                  <a:pt x="2786" y="20476"/>
                  <a:pt x="3107" y="20745"/>
                </a:cubicBezTo>
                <a:cubicBezTo>
                  <a:pt x="3664" y="21212"/>
                  <a:pt x="3939" y="21348"/>
                  <a:pt x="4724" y="21534"/>
                </a:cubicBezTo>
                <a:cubicBezTo>
                  <a:pt x="5002" y="21600"/>
                  <a:pt x="6054" y="21546"/>
                  <a:pt x="6119" y="21464"/>
                </a:cubicBezTo>
                <a:cubicBezTo>
                  <a:pt x="6145" y="21430"/>
                  <a:pt x="6201" y="21403"/>
                  <a:pt x="6245" y="21403"/>
                </a:cubicBezTo>
                <a:cubicBezTo>
                  <a:pt x="6551" y="21403"/>
                  <a:pt x="7342" y="20895"/>
                  <a:pt x="7978" y="20288"/>
                </a:cubicBezTo>
                <a:cubicBezTo>
                  <a:pt x="8341" y="19940"/>
                  <a:pt x="8429" y="19914"/>
                  <a:pt x="8783" y="20057"/>
                </a:cubicBezTo>
                <a:cubicBezTo>
                  <a:pt x="9101" y="20185"/>
                  <a:pt x="9969" y="20292"/>
                  <a:pt x="10699" y="20292"/>
                </a:cubicBezTo>
                <a:cubicBezTo>
                  <a:pt x="11549" y="20292"/>
                  <a:pt x="12373" y="20181"/>
                  <a:pt x="13141" y="19961"/>
                </a:cubicBezTo>
                <a:cubicBezTo>
                  <a:pt x="13397" y="19887"/>
                  <a:pt x="13402" y="19889"/>
                  <a:pt x="13581" y="20083"/>
                </a:cubicBezTo>
                <a:cubicBezTo>
                  <a:pt x="13899" y="20427"/>
                  <a:pt x="14431" y="20857"/>
                  <a:pt x="14738" y="21015"/>
                </a:cubicBezTo>
                <a:cubicBezTo>
                  <a:pt x="14901" y="21100"/>
                  <a:pt x="15073" y="21192"/>
                  <a:pt x="15116" y="21220"/>
                </a:cubicBezTo>
                <a:cubicBezTo>
                  <a:pt x="15295" y="21336"/>
                  <a:pt x="16025" y="21418"/>
                  <a:pt x="16617" y="21390"/>
                </a:cubicBezTo>
                <a:cubicBezTo>
                  <a:pt x="17103" y="21368"/>
                  <a:pt x="17311" y="21329"/>
                  <a:pt x="17558" y="21216"/>
                </a:cubicBezTo>
                <a:cubicBezTo>
                  <a:pt x="18420" y="20823"/>
                  <a:pt x="18982" y="20230"/>
                  <a:pt x="19277" y="19403"/>
                </a:cubicBezTo>
                <a:cubicBezTo>
                  <a:pt x="19333" y="19248"/>
                  <a:pt x="19472" y="18880"/>
                  <a:pt x="19584" y="18588"/>
                </a:cubicBezTo>
                <a:lnTo>
                  <a:pt x="19786" y="18056"/>
                </a:lnTo>
                <a:lnTo>
                  <a:pt x="19786" y="17054"/>
                </a:lnTo>
                <a:lnTo>
                  <a:pt x="19786" y="16051"/>
                </a:lnTo>
                <a:lnTo>
                  <a:pt x="19577" y="15520"/>
                </a:lnTo>
                <a:cubicBezTo>
                  <a:pt x="19282" y="14768"/>
                  <a:pt x="19169" y="14550"/>
                  <a:pt x="18906" y="14208"/>
                </a:cubicBezTo>
                <a:cubicBezTo>
                  <a:pt x="18693" y="13933"/>
                  <a:pt x="18679" y="13890"/>
                  <a:pt x="18711" y="13698"/>
                </a:cubicBezTo>
                <a:cubicBezTo>
                  <a:pt x="18731" y="13582"/>
                  <a:pt x="18764" y="13459"/>
                  <a:pt x="18786" y="13423"/>
                </a:cubicBezTo>
                <a:cubicBezTo>
                  <a:pt x="18824" y="13363"/>
                  <a:pt x="18861" y="13189"/>
                  <a:pt x="18981" y="12547"/>
                </a:cubicBezTo>
                <a:cubicBezTo>
                  <a:pt x="19006" y="12410"/>
                  <a:pt x="19076" y="12176"/>
                  <a:pt x="19134" y="12024"/>
                </a:cubicBezTo>
                <a:cubicBezTo>
                  <a:pt x="19192" y="11873"/>
                  <a:pt x="19298" y="11535"/>
                  <a:pt x="19369" y="11275"/>
                </a:cubicBezTo>
                <a:lnTo>
                  <a:pt x="19499" y="10800"/>
                </a:lnTo>
                <a:lnTo>
                  <a:pt x="19816" y="10695"/>
                </a:lnTo>
                <a:cubicBezTo>
                  <a:pt x="20619" y="10431"/>
                  <a:pt x="21284" y="9764"/>
                  <a:pt x="21406" y="9100"/>
                </a:cubicBezTo>
                <a:cubicBezTo>
                  <a:pt x="21424" y="9000"/>
                  <a:pt x="21474" y="8846"/>
                  <a:pt x="21518" y="8760"/>
                </a:cubicBezTo>
                <a:cubicBezTo>
                  <a:pt x="21580" y="8639"/>
                  <a:pt x="21600" y="8445"/>
                  <a:pt x="21600" y="7915"/>
                </a:cubicBezTo>
                <a:cubicBezTo>
                  <a:pt x="21600" y="7334"/>
                  <a:pt x="21582" y="7172"/>
                  <a:pt x="21484" y="6869"/>
                </a:cubicBezTo>
                <a:cubicBezTo>
                  <a:pt x="21420" y="6671"/>
                  <a:pt x="21349" y="6507"/>
                  <a:pt x="21327" y="6507"/>
                </a:cubicBezTo>
                <a:cubicBezTo>
                  <a:pt x="21305" y="6507"/>
                  <a:pt x="21274" y="6449"/>
                  <a:pt x="21256" y="6376"/>
                </a:cubicBezTo>
                <a:cubicBezTo>
                  <a:pt x="21130" y="5872"/>
                  <a:pt x="19899" y="4755"/>
                  <a:pt x="19468" y="4755"/>
                </a:cubicBezTo>
                <a:cubicBezTo>
                  <a:pt x="19333" y="4755"/>
                  <a:pt x="19305" y="4716"/>
                  <a:pt x="19158" y="4332"/>
                </a:cubicBezTo>
                <a:cubicBezTo>
                  <a:pt x="18917" y="3704"/>
                  <a:pt x="18752" y="3356"/>
                  <a:pt x="18145" y="2214"/>
                </a:cubicBezTo>
                <a:cubicBezTo>
                  <a:pt x="18061" y="2056"/>
                  <a:pt x="17503" y="1301"/>
                  <a:pt x="17176" y="902"/>
                </a:cubicBezTo>
                <a:cubicBezTo>
                  <a:pt x="17000" y="687"/>
                  <a:pt x="16749" y="494"/>
                  <a:pt x="16225" y="174"/>
                </a:cubicBezTo>
                <a:cubicBezTo>
                  <a:pt x="16112" y="105"/>
                  <a:pt x="15709" y="109"/>
                  <a:pt x="15676" y="179"/>
                </a:cubicBezTo>
                <a:cubicBezTo>
                  <a:pt x="15661" y="209"/>
                  <a:pt x="15546" y="255"/>
                  <a:pt x="15420" y="279"/>
                </a:cubicBezTo>
                <a:cubicBezTo>
                  <a:pt x="15227" y="316"/>
                  <a:pt x="14887" y="493"/>
                  <a:pt x="14226" y="907"/>
                </a:cubicBezTo>
                <a:cubicBezTo>
                  <a:pt x="14159" y="949"/>
                  <a:pt x="14017" y="1004"/>
                  <a:pt x="13909" y="1029"/>
                </a:cubicBezTo>
                <a:cubicBezTo>
                  <a:pt x="13801" y="1053"/>
                  <a:pt x="13690" y="1098"/>
                  <a:pt x="13663" y="1124"/>
                </a:cubicBezTo>
                <a:cubicBezTo>
                  <a:pt x="13574" y="1214"/>
                  <a:pt x="13231" y="1265"/>
                  <a:pt x="12439" y="1312"/>
                </a:cubicBezTo>
                <a:cubicBezTo>
                  <a:pt x="11947" y="1341"/>
                  <a:pt x="11545" y="1401"/>
                  <a:pt x="11361" y="1469"/>
                </a:cubicBezTo>
                <a:cubicBezTo>
                  <a:pt x="10862" y="1652"/>
                  <a:pt x="10748" y="1652"/>
                  <a:pt x="10355" y="1473"/>
                </a:cubicBezTo>
                <a:cubicBezTo>
                  <a:pt x="10054" y="1336"/>
                  <a:pt x="9854" y="1299"/>
                  <a:pt x="9188" y="1251"/>
                </a:cubicBezTo>
                <a:cubicBezTo>
                  <a:pt x="8747" y="1219"/>
                  <a:pt x="8363" y="1168"/>
                  <a:pt x="8332" y="1137"/>
                </a:cubicBezTo>
                <a:cubicBezTo>
                  <a:pt x="8302" y="1107"/>
                  <a:pt x="8139" y="1048"/>
                  <a:pt x="7971" y="1007"/>
                </a:cubicBezTo>
                <a:cubicBezTo>
                  <a:pt x="7802" y="966"/>
                  <a:pt x="7601" y="892"/>
                  <a:pt x="7527" y="845"/>
                </a:cubicBezTo>
                <a:cubicBezTo>
                  <a:pt x="6983" y="501"/>
                  <a:pt x="6382" y="154"/>
                  <a:pt x="6201" y="83"/>
                </a:cubicBezTo>
                <a:cubicBezTo>
                  <a:pt x="6082" y="36"/>
                  <a:pt x="5804" y="0"/>
                  <a:pt x="5587" y="0"/>
                </a:cubicBezTo>
                <a:close/>
                <a:moveTo>
                  <a:pt x="6613" y="4380"/>
                </a:moveTo>
                <a:cubicBezTo>
                  <a:pt x="6733" y="4380"/>
                  <a:pt x="6861" y="4401"/>
                  <a:pt x="6917" y="4441"/>
                </a:cubicBezTo>
                <a:cubicBezTo>
                  <a:pt x="6964" y="4475"/>
                  <a:pt x="7179" y="4548"/>
                  <a:pt x="7394" y="4602"/>
                </a:cubicBezTo>
                <a:cubicBezTo>
                  <a:pt x="7791" y="4703"/>
                  <a:pt x="8046" y="4771"/>
                  <a:pt x="8888" y="5008"/>
                </a:cubicBezTo>
                <a:cubicBezTo>
                  <a:pt x="9790" y="5261"/>
                  <a:pt x="9955" y="5285"/>
                  <a:pt x="10229" y="5199"/>
                </a:cubicBezTo>
                <a:cubicBezTo>
                  <a:pt x="10623" y="5075"/>
                  <a:pt x="11038" y="5044"/>
                  <a:pt x="11122" y="5134"/>
                </a:cubicBezTo>
                <a:cubicBezTo>
                  <a:pt x="11224" y="5241"/>
                  <a:pt x="11843" y="5280"/>
                  <a:pt x="12169" y="5199"/>
                </a:cubicBezTo>
                <a:cubicBezTo>
                  <a:pt x="12318" y="5163"/>
                  <a:pt x="12584" y="5103"/>
                  <a:pt x="12759" y="5064"/>
                </a:cubicBezTo>
                <a:cubicBezTo>
                  <a:pt x="12935" y="5026"/>
                  <a:pt x="13177" y="4956"/>
                  <a:pt x="13298" y="4912"/>
                </a:cubicBezTo>
                <a:cubicBezTo>
                  <a:pt x="13420" y="4868"/>
                  <a:pt x="13635" y="4812"/>
                  <a:pt x="13779" y="4790"/>
                </a:cubicBezTo>
                <a:cubicBezTo>
                  <a:pt x="13923" y="4767"/>
                  <a:pt x="14076" y="4728"/>
                  <a:pt x="14120" y="4698"/>
                </a:cubicBezTo>
                <a:cubicBezTo>
                  <a:pt x="14278" y="4594"/>
                  <a:pt x="14945" y="4509"/>
                  <a:pt x="15116" y="4572"/>
                </a:cubicBezTo>
                <a:cubicBezTo>
                  <a:pt x="15516" y="4718"/>
                  <a:pt x="15942" y="5071"/>
                  <a:pt x="15942" y="5256"/>
                </a:cubicBezTo>
                <a:cubicBezTo>
                  <a:pt x="15942" y="5317"/>
                  <a:pt x="15904" y="5405"/>
                  <a:pt x="15860" y="5452"/>
                </a:cubicBezTo>
                <a:cubicBezTo>
                  <a:pt x="15739" y="5580"/>
                  <a:pt x="15502" y="6262"/>
                  <a:pt x="15502" y="6481"/>
                </a:cubicBezTo>
                <a:cubicBezTo>
                  <a:pt x="15502" y="6586"/>
                  <a:pt x="15475" y="6702"/>
                  <a:pt x="15444" y="6742"/>
                </a:cubicBezTo>
                <a:cubicBezTo>
                  <a:pt x="15409" y="6786"/>
                  <a:pt x="15386" y="7033"/>
                  <a:pt x="15386" y="7365"/>
                </a:cubicBezTo>
                <a:cubicBezTo>
                  <a:pt x="15385" y="7880"/>
                  <a:pt x="15398" y="7947"/>
                  <a:pt x="15577" y="8403"/>
                </a:cubicBezTo>
                <a:cubicBezTo>
                  <a:pt x="15817" y="9018"/>
                  <a:pt x="16337" y="9686"/>
                  <a:pt x="16859" y="10046"/>
                </a:cubicBezTo>
                <a:cubicBezTo>
                  <a:pt x="16988" y="10134"/>
                  <a:pt x="17146" y="10246"/>
                  <a:pt x="17214" y="10294"/>
                </a:cubicBezTo>
                <a:cubicBezTo>
                  <a:pt x="17281" y="10343"/>
                  <a:pt x="17465" y="10453"/>
                  <a:pt x="17620" y="10538"/>
                </a:cubicBezTo>
                <a:cubicBezTo>
                  <a:pt x="17894" y="10690"/>
                  <a:pt x="17901" y="10697"/>
                  <a:pt x="17872" y="10900"/>
                </a:cubicBezTo>
                <a:cubicBezTo>
                  <a:pt x="17819" y="11272"/>
                  <a:pt x="17704" y="11669"/>
                  <a:pt x="17572" y="11924"/>
                </a:cubicBezTo>
                <a:cubicBezTo>
                  <a:pt x="17409" y="12241"/>
                  <a:pt x="17114" y="12644"/>
                  <a:pt x="17047" y="12643"/>
                </a:cubicBezTo>
                <a:cubicBezTo>
                  <a:pt x="17018" y="12643"/>
                  <a:pt x="16834" y="12558"/>
                  <a:pt x="16637" y="12456"/>
                </a:cubicBezTo>
                <a:cubicBezTo>
                  <a:pt x="16071" y="12161"/>
                  <a:pt x="15330" y="12139"/>
                  <a:pt x="14571" y="12395"/>
                </a:cubicBezTo>
                <a:cubicBezTo>
                  <a:pt x="13556" y="12736"/>
                  <a:pt x="12609" y="13991"/>
                  <a:pt x="12439" y="15219"/>
                </a:cubicBezTo>
                <a:cubicBezTo>
                  <a:pt x="12403" y="15474"/>
                  <a:pt x="12312" y="15520"/>
                  <a:pt x="11873" y="15520"/>
                </a:cubicBezTo>
                <a:cubicBezTo>
                  <a:pt x="11743" y="15520"/>
                  <a:pt x="11623" y="15551"/>
                  <a:pt x="11607" y="15585"/>
                </a:cubicBezTo>
                <a:cubicBezTo>
                  <a:pt x="11567" y="15666"/>
                  <a:pt x="10259" y="15666"/>
                  <a:pt x="10160" y="15585"/>
                </a:cubicBezTo>
                <a:cubicBezTo>
                  <a:pt x="10120" y="15552"/>
                  <a:pt x="9964" y="15525"/>
                  <a:pt x="9813" y="15524"/>
                </a:cubicBezTo>
                <a:cubicBezTo>
                  <a:pt x="9315" y="15522"/>
                  <a:pt x="9247" y="15480"/>
                  <a:pt x="9216" y="15184"/>
                </a:cubicBezTo>
                <a:cubicBezTo>
                  <a:pt x="9111" y="14210"/>
                  <a:pt x="8409" y="13175"/>
                  <a:pt x="7469" y="12608"/>
                </a:cubicBezTo>
                <a:cubicBezTo>
                  <a:pt x="6889" y="12259"/>
                  <a:pt x="6555" y="12174"/>
                  <a:pt x="5778" y="12177"/>
                </a:cubicBezTo>
                <a:cubicBezTo>
                  <a:pt x="5127" y="12179"/>
                  <a:pt x="5017" y="12194"/>
                  <a:pt x="4806" y="12316"/>
                </a:cubicBezTo>
                <a:cubicBezTo>
                  <a:pt x="4423" y="12538"/>
                  <a:pt x="4388" y="12516"/>
                  <a:pt x="4021" y="11859"/>
                </a:cubicBezTo>
                <a:cubicBezTo>
                  <a:pt x="3761" y="11392"/>
                  <a:pt x="3711" y="11262"/>
                  <a:pt x="3684" y="10930"/>
                </a:cubicBezTo>
                <a:cubicBezTo>
                  <a:pt x="3663" y="10687"/>
                  <a:pt x="3674" y="10622"/>
                  <a:pt x="3738" y="10595"/>
                </a:cubicBezTo>
                <a:cubicBezTo>
                  <a:pt x="3849" y="10548"/>
                  <a:pt x="4554" y="10098"/>
                  <a:pt x="4823" y="9902"/>
                </a:cubicBezTo>
                <a:cubicBezTo>
                  <a:pt x="5114" y="9689"/>
                  <a:pt x="5852" y="8741"/>
                  <a:pt x="6003" y="8385"/>
                </a:cubicBezTo>
                <a:cubicBezTo>
                  <a:pt x="6115" y="8121"/>
                  <a:pt x="6120" y="8047"/>
                  <a:pt x="6115" y="7165"/>
                </a:cubicBezTo>
                <a:cubicBezTo>
                  <a:pt x="6111" y="6334"/>
                  <a:pt x="6100" y="6188"/>
                  <a:pt x="5999" y="5884"/>
                </a:cubicBezTo>
                <a:cubicBezTo>
                  <a:pt x="5937" y="5694"/>
                  <a:pt x="5807" y="5436"/>
                  <a:pt x="5713" y="5308"/>
                </a:cubicBezTo>
                <a:cubicBezTo>
                  <a:pt x="5561" y="5103"/>
                  <a:pt x="5549" y="5064"/>
                  <a:pt x="5611" y="4968"/>
                </a:cubicBezTo>
                <a:cubicBezTo>
                  <a:pt x="5722" y="4795"/>
                  <a:pt x="6105" y="4506"/>
                  <a:pt x="6225" y="4506"/>
                </a:cubicBezTo>
                <a:cubicBezTo>
                  <a:pt x="6285" y="4506"/>
                  <a:pt x="6351" y="4475"/>
                  <a:pt x="6368" y="4441"/>
                </a:cubicBezTo>
                <a:cubicBezTo>
                  <a:pt x="6387" y="4401"/>
                  <a:pt x="6494" y="4380"/>
                  <a:pt x="6613" y="43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3" name="200912_MAIN.jpg.jpeg" descr="200912_MAIN.jpg.jpe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4258" y="2430465"/>
            <a:ext cx="1714795" cy="1570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7" h="21467" extrusionOk="0">
                <a:moveTo>
                  <a:pt x="8121" y="8"/>
                </a:moveTo>
                <a:cubicBezTo>
                  <a:pt x="6436" y="74"/>
                  <a:pt x="4936" y="573"/>
                  <a:pt x="3521" y="1533"/>
                </a:cubicBezTo>
                <a:cubicBezTo>
                  <a:pt x="1872" y="2651"/>
                  <a:pt x="918" y="4228"/>
                  <a:pt x="582" y="6389"/>
                </a:cubicBezTo>
                <a:cubicBezTo>
                  <a:pt x="493" y="6961"/>
                  <a:pt x="300" y="8157"/>
                  <a:pt x="155" y="9048"/>
                </a:cubicBezTo>
                <a:cubicBezTo>
                  <a:pt x="-378" y="12326"/>
                  <a:pt x="459" y="15021"/>
                  <a:pt x="2782" y="17510"/>
                </a:cubicBezTo>
                <a:cubicBezTo>
                  <a:pt x="4836" y="19711"/>
                  <a:pt x="7084" y="20967"/>
                  <a:pt x="9672" y="21365"/>
                </a:cubicBezTo>
                <a:cubicBezTo>
                  <a:pt x="11113" y="21586"/>
                  <a:pt x="13249" y="21437"/>
                  <a:pt x="14423" y="21031"/>
                </a:cubicBezTo>
                <a:cubicBezTo>
                  <a:pt x="16092" y="20454"/>
                  <a:pt x="16950" y="19743"/>
                  <a:pt x="18596" y="17567"/>
                </a:cubicBezTo>
                <a:cubicBezTo>
                  <a:pt x="19426" y="16471"/>
                  <a:pt x="20139" y="15416"/>
                  <a:pt x="20179" y="15225"/>
                </a:cubicBezTo>
                <a:cubicBezTo>
                  <a:pt x="20220" y="15035"/>
                  <a:pt x="20433" y="14411"/>
                  <a:pt x="20653" y="13839"/>
                </a:cubicBezTo>
                <a:cubicBezTo>
                  <a:pt x="21178" y="12470"/>
                  <a:pt x="21222" y="10104"/>
                  <a:pt x="20750" y="8605"/>
                </a:cubicBezTo>
                <a:cubicBezTo>
                  <a:pt x="19371" y="4225"/>
                  <a:pt x="14861" y="696"/>
                  <a:pt x="9870" y="87"/>
                </a:cubicBezTo>
                <a:cubicBezTo>
                  <a:pt x="9263" y="13"/>
                  <a:pt x="8682" y="-14"/>
                  <a:pt x="8121" y="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4" name="Unknown.jpeg" descr="Unknown.jpe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3605" y="3594401"/>
            <a:ext cx="1477288" cy="1724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1" h="21572" extrusionOk="0">
                <a:moveTo>
                  <a:pt x="17686" y="7"/>
                </a:moveTo>
                <a:cubicBezTo>
                  <a:pt x="16707" y="35"/>
                  <a:pt x="16580" y="61"/>
                  <a:pt x="15820" y="384"/>
                </a:cubicBezTo>
                <a:cubicBezTo>
                  <a:pt x="15171" y="660"/>
                  <a:pt x="14811" y="898"/>
                  <a:pt x="14071" y="1543"/>
                </a:cubicBezTo>
                <a:cubicBezTo>
                  <a:pt x="13128" y="2365"/>
                  <a:pt x="12462" y="3207"/>
                  <a:pt x="12041" y="4110"/>
                </a:cubicBezTo>
                <a:cubicBezTo>
                  <a:pt x="11854" y="4511"/>
                  <a:pt x="11817" y="4768"/>
                  <a:pt x="11815" y="5746"/>
                </a:cubicBezTo>
                <a:cubicBezTo>
                  <a:pt x="11812" y="6878"/>
                  <a:pt x="11819" y="6920"/>
                  <a:pt x="12150" y="7505"/>
                </a:cubicBezTo>
                <a:cubicBezTo>
                  <a:pt x="12676" y="8439"/>
                  <a:pt x="13608" y="9170"/>
                  <a:pt x="14640" y="9459"/>
                </a:cubicBezTo>
                <a:cubicBezTo>
                  <a:pt x="14782" y="9498"/>
                  <a:pt x="15388" y="9521"/>
                  <a:pt x="15986" y="9511"/>
                </a:cubicBezTo>
                <a:cubicBezTo>
                  <a:pt x="17011" y="9494"/>
                  <a:pt x="17116" y="9473"/>
                  <a:pt x="17844" y="9161"/>
                </a:cubicBezTo>
                <a:cubicBezTo>
                  <a:pt x="18268" y="8979"/>
                  <a:pt x="18811" y="8659"/>
                  <a:pt x="19054" y="8449"/>
                </a:cubicBezTo>
                <a:cubicBezTo>
                  <a:pt x="20662" y="7056"/>
                  <a:pt x="21598" y="4627"/>
                  <a:pt x="21233" y="2794"/>
                </a:cubicBezTo>
                <a:cubicBezTo>
                  <a:pt x="21060" y="1926"/>
                  <a:pt x="20509" y="970"/>
                  <a:pt x="19965" y="593"/>
                </a:cubicBezTo>
                <a:cubicBezTo>
                  <a:pt x="19192" y="57"/>
                  <a:pt x="18864" y="-27"/>
                  <a:pt x="17686" y="7"/>
                </a:cubicBezTo>
                <a:close/>
                <a:moveTo>
                  <a:pt x="8208" y="1801"/>
                </a:moveTo>
                <a:cubicBezTo>
                  <a:pt x="7981" y="1785"/>
                  <a:pt x="7732" y="1788"/>
                  <a:pt x="7455" y="1804"/>
                </a:cubicBezTo>
                <a:cubicBezTo>
                  <a:pt x="6436" y="1863"/>
                  <a:pt x="6098" y="1955"/>
                  <a:pt x="5162" y="2429"/>
                </a:cubicBezTo>
                <a:cubicBezTo>
                  <a:pt x="3499" y="3273"/>
                  <a:pt x="2055" y="4951"/>
                  <a:pt x="1621" y="6547"/>
                </a:cubicBezTo>
                <a:cubicBezTo>
                  <a:pt x="1053" y="8635"/>
                  <a:pt x="2192" y="10594"/>
                  <a:pt x="4320" y="11181"/>
                </a:cubicBezTo>
                <a:cubicBezTo>
                  <a:pt x="4659" y="11275"/>
                  <a:pt x="5140" y="11311"/>
                  <a:pt x="5849" y="11296"/>
                </a:cubicBezTo>
                <a:cubicBezTo>
                  <a:pt x="6789" y="11275"/>
                  <a:pt x="6949" y="11246"/>
                  <a:pt x="7598" y="10971"/>
                </a:cubicBezTo>
                <a:cubicBezTo>
                  <a:pt x="8421" y="10621"/>
                  <a:pt x="9609" y="9647"/>
                  <a:pt x="9997" y="9002"/>
                </a:cubicBezTo>
                <a:cubicBezTo>
                  <a:pt x="11557" y="6407"/>
                  <a:pt x="11524" y="3721"/>
                  <a:pt x="9920" y="2472"/>
                </a:cubicBezTo>
                <a:cubicBezTo>
                  <a:pt x="9382" y="2053"/>
                  <a:pt x="8889" y="1850"/>
                  <a:pt x="8208" y="1801"/>
                </a:cubicBezTo>
                <a:close/>
                <a:moveTo>
                  <a:pt x="17205" y="10002"/>
                </a:moveTo>
                <a:cubicBezTo>
                  <a:pt x="15445" y="9911"/>
                  <a:pt x="13731" y="10722"/>
                  <a:pt x="12155" y="12393"/>
                </a:cubicBezTo>
                <a:cubicBezTo>
                  <a:pt x="11522" y="13064"/>
                  <a:pt x="11285" y="13428"/>
                  <a:pt x="10976" y="14192"/>
                </a:cubicBezTo>
                <a:cubicBezTo>
                  <a:pt x="10665" y="14960"/>
                  <a:pt x="10559" y="15970"/>
                  <a:pt x="10716" y="16694"/>
                </a:cubicBezTo>
                <a:cubicBezTo>
                  <a:pt x="11025" y="18126"/>
                  <a:pt x="12284" y="19300"/>
                  <a:pt x="13816" y="19586"/>
                </a:cubicBezTo>
                <a:cubicBezTo>
                  <a:pt x="16100" y="20013"/>
                  <a:pt x="18272" y="18986"/>
                  <a:pt x="19444" y="16925"/>
                </a:cubicBezTo>
                <a:cubicBezTo>
                  <a:pt x="21419" y="13452"/>
                  <a:pt x="20357" y="10166"/>
                  <a:pt x="17205" y="10002"/>
                </a:cubicBezTo>
                <a:close/>
                <a:moveTo>
                  <a:pt x="6513" y="12083"/>
                </a:moveTo>
                <a:cubicBezTo>
                  <a:pt x="5560" y="12084"/>
                  <a:pt x="5348" y="12113"/>
                  <a:pt x="4712" y="12341"/>
                </a:cubicBezTo>
                <a:cubicBezTo>
                  <a:pt x="3686" y="12707"/>
                  <a:pt x="3014" y="13103"/>
                  <a:pt x="2162" y="13842"/>
                </a:cubicBezTo>
                <a:cubicBezTo>
                  <a:pt x="675" y="15132"/>
                  <a:pt x="18" y="16314"/>
                  <a:pt x="0" y="17806"/>
                </a:cubicBezTo>
                <a:cubicBezTo>
                  <a:pt x="-2" y="18020"/>
                  <a:pt x="9" y="18240"/>
                  <a:pt x="32" y="18467"/>
                </a:cubicBezTo>
                <a:cubicBezTo>
                  <a:pt x="155" y="19684"/>
                  <a:pt x="1047" y="20790"/>
                  <a:pt x="2345" y="21331"/>
                </a:cubicBezTo>
                <a:cubicBezTo>
                  <a:pt x="2790" y="21517"/>
                  <a:pt x="2944" y="21568"/>
                  <a:pt x="3516" y="21572"/>
                </a:cubicBezTo>
                <a:cubicBezTo>
                  <a:pt x="3706" y="21573"/>
                  <a:pt x="3942" y="21568"/>
                  <a:pt x="4252" y="21562"/>
                </a:cubicBezTo>
                <a:cubicBezTo>
                  <a:pt x="5481" y="21537"/>
                  <a:pt x="5574" y="21523"/>
                  <a:pt x="6258" y="21232"/>
                </a:cubicBezTo>
                <a:cubicBezTo>
                  <a:pt x="6746" y="21025"/>
                  <a:pt x="7209" y="20725"/>
                  <a:pt x="7707" y="20296"/>
                </a:cubicBezTo>
                <a:cubicBezTo>
                  <a:pt x="8322" y="19764"/>
                  <a:pt x="8530" y="19501"/>
                  <a:pt x="9012" y="18638"/>
                </a:cubicBezTo>
                <a:cubicBezTo>
                  <a:pt x="9796" y="17234"/>
                  <a:pt x="9927" y="16858"/>
                  <a:pt x="9986" y="15826"/>
                </a:cubicBezTo>
                <a:cubicBezTo>
                  <a:pt x="10086" y="14060"/>
                  <a:pt x="9440" y="12870"/>
                  <a:pt x="8068" y="12284"/>
                </a:cubicBezTo>
                <a:cubicBezTo>
                  <a:pt x="7663" y="12111"/>
                  <a:pt x="7431" y="12081"/>
                  <a:pt x="6513" y="1208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5" name="51luecTewxL._AC_SX425_.jpg" descr="51luecTewxL._AC_SX425_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00837" y="5351230"/>
            <a:ext cx="1899921" cy="1230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2" extrusionOk="0">
                <a:moveTo>
                  <a:pt x="2505" y="15"/>
                </a:moveTo>
                <a:cubicBezTo>
                  <a:pt x="2314" y="74"/>
                  <a:pt x="2155" y="420"/>
                  <a:pt x="2014" y="1083"/>
                </a:cubicBezTo>
                <a:cubicBezTo>
                  <a:pt x="1920" y="1522"/>
                  <a:pt x="1536" y="3036"/>
                  <a:pt x="1396" y="3516"/>
                </a:cubicBezTo>
                <a:cubicBezTo>
                  <a:pt x="1355" y="3655"/>
                  <a:pt x="1247" y="4039"/>
                  <a:pt x="1157" y="4369"/>
                </a:cubicBezTo>
                <a:cubicBezTo>
                  <a:pt x="1067" y="4699"/>
                  <a:pt x="889" y="5335"/>
                  <a:pt x="762" y="5782"/>
                </a:cubicBezTo>
                <a:cubicBezTo>
                  <a:pt x="635" y="6229"/>
                  <a:pt x="510" y="6805"/>
                  <a:pt x="482" y="7063"/>
                </a:cubicBezTo>
                <a:cubicBezTo>
                  <a:pt x="415" y="7697"/>
                  <a:pt x="418" y="8430"/>
                  <a:pt x="489" y="8497"/>
                </a:cubicBezTo>
                <a:cubicBezTo>
                  <a:pt x="529" y="8535"/>
                  <a:pt x="536" y="8753"/>
                  <a:pt x="512" y="9190"/>
                </a:cubicBezTo>
                <a:cubicBezTo>
                  <a:pt x="465" y="10016"/>
                  <a:pt x="518" y="10156"/>
                  <a:pt x="929" y="10283"/>
                </a:cubicBezTo>
                <a:cubicBezTo>
                  <a:pt x="1093" y="10334"/>
                  <a:pt x="1355" y="10373"/>
                  <a:pt x="1513" y="10373"/>
                </a:cubicBezTo>
                <a:cubicBezTo>
                  <a:pt x="1836" y="10373"/>
                  <a:pt x="1824" y="10495"/>
                  <a:pt x="1495" y="10554"/>
                </a:cubicBezTo>
                <a:cubicBezTo>
                  <a:pt x="445" y="10743"/>
                  <a:pt x="188" y="10810"/>
                  <a:pt x="126" y="10899"/>
                </a:cubicBezTo>
                <a:cubicBezTo>
                  <a:pt x="59" y="10995"/>
                  <a:pt x="44" y="11322"/>
                  <a:pt x="0" y="13537"/>
                </a:cubicBezTo>
                <a:cubicBezTo>
                  <a:pt x="-8" y="13940"/>
                  <a:pt x="105" y="14472"/>
                  <a:pt x="469" y="15741"/>
                </a:cubicBezTo>
                <a:cubicBezTo>
                  <a:pt x="1603" y="19697"/>
                  <a:pt x="1661" y="19908"/>
                  <a:pt x="1786" y="20461"/>
                </a:cubicBezTo>
                <a:cubicBezTo>
                  <a:pt x="1840" y="20699"/>
                  <a:pt x="1943" y="21050"/>
                  <a:pt x="2016" y="21240"/>
                </a:cubicBezTo>
                <a:cubicBezTo>
                  <a:pt x="2142" y="21573"/>
                  <a:pt x="2158" y="21587"/>
                  <a:pt x="2392" y="21581"/>
                </a:cubicBezTo>
                <a:cubicBezTo>
                  <a:pt x="2527" y="21578"/>
                  <a:pt x="2765" y="21542"/>
                  <a:pt x="2922" y="21501"/>
                </a:cubicBezTo>
                <a:cubicBezTo>
                  <a:pt x="3079" y="21461"/>
                  <a:pt x="3605" y="21356"/>
                  <a:pt x="4090" y="21268"/>
                </a:cubicBezTo>
                <a:cubicBezTo>
                  <a:pt x="4576" y="21180"/>
                  <a:pt x="5089" y="21072"/>
                  <a:pt x="5231" y="21028"/>
                </a:cubicBezTo>
                <a:cubicBezTo>
                  <a:pt x="5374" y="20984"/>
                  <a:pt x="5828" y="20892"/>
                  <a:pt x="6242" y="20823"/>
                </a:cubicBezTo>
                <a:cubicBezTo>
                  <a:pt x="6655" y="20754"/>
                  <a:pt x="7088" y="20666"/>
                  <a:pt x="7202" y="20628"/>
                </a:cubicBezTo>
                <a:cubicBezTo>
                  <a:pt x="7316" y="20589"/>
                  <a:pt x="7749" y="20500"/>
                  <a:pt x="8163" y="20429"/>
                </a:cubicBezTo>
                <a:cubicBezTo>
                  <a:pt x="8577" y="20359"/>
                  <a:pt x="9033" y="20266"/>
                  <a:pt x="9175" y="20224"/>
                </a:cubicBezTo>
                <a:cubicBezTo>
                  <a:pt x="9318" y="20182"/>
                  <a:pt x="9738" y="20092"/>
                  <a:pt x="10109" y="20025"/>
                </a:cubicBezTo>
                <a:cubicBezTo>
                  <a:pt x="10480" y="19959"/>
                  <a:pt x="11226" y="19813"/>
                  <a:pt x="11768" y="19702"/>
                </a:cubicBezTo>
                <a:cubicBezTo>
                  <a:pt x="13786" y="19287"/>
                  <a:pt x="14748" y="19096"/>
                  <a:pt x="15581" y="18946"/>
                </a:cubicBezTo>
                <a:cubicBezTo>
                  <a:pt x="16052" y="18862"/>
                  <a:pt x="16568" y="18754"/>
                  <a:pt x="16725" y="18706"/>
                </a:cubicBezTo>
                <a:cubicBezTo>
                  <a:pt x="16882" y="18659"/>
                  <a:pt x="17301" y="18569"/>
                  <a:pt x="17658" y="18504"/>
                </a:cubicBezTo>
                <a:cubicBezTo>
                  <a:pt x="18015" y="18440"/>
                  <a:pt x="18738" y="18296"/>
                  <a:pt x="19266" y="18188"/>
                </a:cubicBezTo>
                <a:cubicBezTo>
                  <a:pt x="19794" y="18079"/>
                  <a:pt x="20436" y="17952"/>
                  <a:pt x="20693" y="17902"/>
                </a:cubicBezTo>
                <a:cubicBezTo>
                  <a:pt x="21305" y="17784"/>
                  <a:pt x="21419" y="17709"/>
                  <a:pt x="21525" y="17363"/>
                </a:cubicBezTo>
                <a:cubicBezTo>
                  <a:pt x="21564" y="17237"/>
                  <a:pt x="21585" y="17145"/>
                  <a:pt x="21589" y="17029"/>
                </a:cubicBezTo>
                <a:cubicBezTo>
                  <a:pt x="21592" y="16912"/>
                  <a:pt x="21578" y="16768"/>
                  <a:pt x="21550" y="16527"/>
                </a:cubicBezTo>
                <a:cubicBezTo>
                  <a:pt x="21509" y="16175"/>
                  <a:pt x="21500" y="15714"/>
                  <a:pt x="21523" y="15236"/>
                </a:cubicBezTo>
                <a:cubicBezTo>
                  <a:pt x="21572" y="14222"/>
                  <a:pt x="21551" y="14150"/>
                  <a:pt x="20540" y="12110"/>
                </a:cubicBezTo>
                <a:cubicBezTo>
                  <a:pt x="20326" y="11678"/>
                  <a:pt x="20123" y="11186"/>
                  <a:pt x="20089" y="11014"/>
                </a:cubicBezTo>
                <a:cubicBezTo>
                  <a:pt x="20026" y="10690"/>
                  <a:pt x="20032" y="10612"/>
                  <a:pt x="20227" y="8974"/>
                </a:cubicBezTo>
                <a:cubicBezTo>
                  <a:pt x="20414" y="7393"/>
                  <a:pt x="20666" y="4478"/>
                  <a:pt x="20707" y="3405"/>
                </a:cubicBezTo>
                <a:cubicBezTo>
                  <a:pt x="20740" y="2530"/>
                  <a:pt x="20746" y="2537"/>
                  <a:pt x="19568" y="2399"/>
                </a:cubicBezTo>
                <a:cubicBezTo>
                  <a:pt x="19045" y="2338"/>
                  <a:pt x="18407" y="2252"/>
                  <a:pt x="18150" y="2207"/>
                </a:cubicBezTo>
                <a:cubicBezTo>
                  <a:pt x="17893" y="2163"/>
                  <a:pt x="17240" y="2073"/>
                  <a:pt x="16698" y="2006"/>
                </a:cubicBezTo>
                <a:cubicBezTo>
                  <a:pt x="16155" y="1938"/>
                  <a:pt x="15513" y="1845"/>
                  <a:pt x="15270" y="1800"/>
                </a:cubicBezTo>
                <a:cubicBezTo>
                  <a:pt x="15028" y="1756"/>
                  <a:pt x="14434" y="1668"/>
                  <a:pt x="13949" y="1605"/>
                </a:cubicBezTo>
                <a:cubicBezTo>
                  <a:pt x="12863" y="1464"/>
                  <a:pt x="11423" y="1264"/>
                  <a:pt x="10731" y="1160"/>
                </a:cubicBezTo>
                <a:cubicBezTo>
                  <a:pt x="9974" y="1046"/>
                  <a:pt x="8695" y="865"/>
                  <a:pt x="7980" y="770"/>
                </a:cubicBezTo>
                <a:cubicBezTo>
                  <a:pt x="7090" y="651"/>
                  <a:pt x="4297" y="231"/>
                  <a:pt x="3170" y="46"/>
                </a:cubicBezTo>
                <a:cubicBezTo>
                  <a:pt x="2894" y="1"/>
                  <a:pt x="2595" y="-13"/>
                  <a:pt x="2505" y="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6" name="71QNie7RV7L._AC_SL1500_.jpg" descr="71QNie7RV7L._AC_SL1500_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45736" y="4834620"/>
            <a:ext cx="1790517" cy="1512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319" extrusionOk="0">
                <a:moveTo>
                  <a:pt x="12860" y="2"/>
                </a:moveTo>
                <a:cubicBezTo>
                  <a:pt x="12452" y="-27"/>
                  <a:pt x="12140" y="285"/>
                  <a:pt x="12260" y="841"/>
                </a:cubicBezTo>
                <a:cubicBezTo>
                  <a:pt x="12306" y="1055"/>
                  <a:pt x="12485" y="1494"/>
                  <a:pt x="12659" y="1817"/>
                </a:cubicBezTo>
                <a:cubicBezTo>
                  <a:pt x="12833" y="2139"/>
                  <a:pt x="12977" y="2433"/>
                  <a:pt x="12977" y="2471"/>
                </a:cubicBezTo>
                <a:cubicBezTo>
                  <a:pt x="12977" y="2563"/>
                  <a:pt x="6024" y="9053"/>
                  <a:pt x="2661" y="12101"/>
                </a:cubicBezTo>
                <a:cubicBezTo>
                  <a:pt x="415" y="14137"/>
                  <a:pt x="5" y="14567"/>
                  <a:pt x="1" y="14903"/>
                </a:cubicBezTo>
                <a:cubicBezTo>
                  <a:pt x="-12" y="15794"/>
                  <a:pt x="673" y="15428"/>
                  <a:pt x="2824" y="13390"/>
                </a:cubicBezTo>
                <a:cubicBezTo>
                  <a:pt x="3495" y="12754"/>
                  <a:pt x="4639" y="11708"/>
                  <a:pt x="5367" y="11066"/>
                </a:cubicBezTo>
                <a:cubicBezTo>
                  <a:pt x="6095" y="10425"/>
                  <a:pt x="7107" y="9458"/>
                  <a:pt x="7616" y="8919"/>
                </a:cubicBezTo>
                <a:cubicBezTo>
                  <a:pt x="8125" y="8380"/>
                  <a:pt x="8996" y="7524"/>
                  <a:pt x="9551" y="7015"/>
                </a:cubicBezTo>
                <a:cubicBezTo>
                  <a:pt x="10107" y="6506"/>
                  <a:pt x="11004" y="5678"/>
                  <a:pt x="11544" y="5175"/>
                </a:cubicBezTo>
                <a:cubicBezTo>
                  <a:pt x="12654" y="4143"/>
                  <a:pt x="12905" y="3976"/>
                  <a:pt x="13360" y="3981"/>
                </a:cubicBezTo>
                <a:cubicBezTo>
                  <a:pt x="13804" y="3986"/>
                  <a:pt x="13731" y="3796"/>
                  <a:pt x="16195" y="11276"/>
                </a:cubicBezTo>
                <a:cubicBezTo>
                  <a:pt x="17270" y="14539"/>
                  <a:pt x="18650" y="19232"/>
                  <a:pt x="18672" y="19693"/>
                </a:cubicBezTo>
                <a:lnTo>
                  <a:pt x="18695" y="20218"/>
                </a:lnTo>
                <a:lnTo>
                  <a:pt x="18117" y="20202"/>
                </a:lnTo>
                <a:cubicBezTo>
                  <a:pt x="17798" y="20192"/>
                  <a:pt x="15543" y="19763"/>
                  <a:pt x="13104" y="19248"/>
                </a:cubicBezTo>
                <a:cubicBezTo>
                  <a:pt x="6475" y="17848"/>
                  <a:pt x="725" y="16685"/>
                  <a:pt x="680" y="16737"/>
                </a:cubicBezTo>
                <a:cubicBezTo>
                  <a:pt x="658" y="16762"/>
                  <a:pt x="605" y="16986"/>
                  <a:pt x="563" y="17232"/>
                </a:cubicBezTo>
                <a:lnTo>
                  <a:pt x="486" y="17679"/>
                </a:lnTo>
                <a:lnTo>
                  <a:pt x="1687" y="17934"/>
                </a:lnTo>
                <a:cubicBezTo>
                  <a:pt x="2347" y="18074"/>
                  <a:pt x="5019" y="18631"/>
                  <a:pt x="7625" y="19173"/>
                </a:cubicBezTo>
                <a:cubicBezTo>
                  <a:pt x="10232" y="19714"/>
                  <a:pt x="12921" y="20293"/>
                  <a:pt x="13602" y="20462"/>
                </a:cubicBezTo>
                <a:cubicBezTo>
                  <a:pt x="14283" y="20630"/>
                  <a:pt x="15448" y="20893"/>
                  <a:pt x="16191" y="21043"/>
                </a:cubicBezTo>
                <a:cubicBezTo>
                  <a:pt x="18798" y="21573"/>
                  <a:pt x="19660" y="21363"/>
                  <a:pt x="19660" y="20196"/>
                </a:cubicBezTo>
                <a:cubicBezTo>
                  <a:pt x="19660" y="19732"/>
                  <a:pt x="18480" y="15903"/>
                  <a:pt x="15174" y="5653"/>
                </a:cubicBezTo>
                <a:cubicBezTo>
                  <a:pt x="14693" y="4161"/>
                  <a:pt x="14273" y="3107"/>
                  <a:pt x="14059" y="2846"/>
                </a:cubicBezTo>
                <a:cubicBezTo>
                  <a:pt x="13749" y="2467"/>
                  <a:pt x="13730" y="2382"/>
                  <a:pt x="13860" y="1945"/>
                </a:cubicBezTo>
                <a:cubicBezTo>
                  <a:pt x="14081" y="1205"/>
                  <a:pt x="14037" y="919"/>
                  <a:pt x="13628" y="441"/>
                </a:cubicBezTo>
                <a:cubicBezTo>
                  <a:pt x="13386" y="157"/>
                  <a:pt x="13105" y="19"/>
                  <a:pt x="12860" y="2"/>
                </a:cubicBezTo>
                <a:close/>
                <a:moveTo>
                  <a:pt x="18054" y="4811"/>
                </a:moveTo>
                <a:cubicBezTo>
                  <a:pt x="17233" y="4811"/>
                  <a:pt x="17139" y="5331"/>
                  <a:pt x="17734" y="6615"/>
                </a:cubicBezTo>
                <a:cubicBezTo>
                  <a:pt x="17944" y="7070"/>
                  <a:pt x="18202" y="7645"/>
                  <a:pt x="18306" y="7893"/>
                </a:cubicBezTo>
                <a:cubicBezTo>
                  <a:pt x="18455" y="8248"/>
                  <a:pt x="20556" y="14462"/>
                  <a:pt x="21191" y="16424"/>
                </a:cubicBezTo>
                <a:cubicBezTo>
                  <a:pt x="21342" y="16892"/>
                  <a:pt x="21588" y="16977"/>
                  <a:pt x="21588" y="16561"/>
                </a:cubicBezTo>
                <a:cubicBezTo>
                  <a:pt x="21588" y="16409"/>
                  <a:pt x="20972" y="14363"/>
                  <a:pt x="20219" y="12014"/>
                </a:cubicBezTo>
                <a:cubicBezTo>
                  <a:pt x="19467" y="9665"/>
                  <a:pt x="18838" y="7574"/>
                  <a:pt x="18822" y="7367"/>
                </a:cubicBezTo>
                <a:cubicBezTo>
                  <a:pt x="18806" y="7160"/>
                  <a:pt x="18694" y="6501"/>
                  <a:pt x="18573" y="5902"/>
                </a:cubicBezTo>
                <a:cubicBezTo>
                  <a:pt x="18379" y="4933"/>
                  <a:pt x="18322" y="4811"/>
                  <a:pt x="18054" y="481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AA349-D16B-BE0D-520A-7139873C1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arandole">
            <a:extLst>
              <a:ext uri="{FF2B5EF4-FFF2-40B4-BE49-F238E27FC236}">
                <a16:creationId xmlns:a16="http://schemas.microsoft.com/office/drawing/2014/main" id="{8F1535A5-A2F0-2D68-BCB3-2A9060F7CC1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1000" y="3000854"/>
            <a:ext cx="11430000" cy="127203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92479">
              <a:defRPr sz="29088"/>
            </a:lvl1pPr>
          </a:lstStyle>
          <a:p>
            <a:r>
              <a:rPr sz="10100"/>
              <a:t>Farandole</a:t>
            </a:r>
          </a:p>
        </p:txBody>
      </p:sp>
      <p:sp>
        <p:nvSpPr>
          <p:cNvPr id="187" name="From L’Arlesienne No.2…">
            <a:extLst>
              <a:ext uri="{FF2B5EF4-FFF2-40B4-BE49-F238E27FC236}">
                <a16:creationId xmlns:a16="http://schemas.microsoft.com/office/drawing/2014/main" id="{9FA13455-446D-A725-157A-3F4D5D616326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381000" y="4585595"/>
            <a:ext cx="11430000" cy="1270001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defTabSz="408622">
              <a:spcBef>
                <a:spcPts val="1550"/>
              </a:spcBef>
              <a:defRPr sz="7623"/>
            </a:pPr>
            <a:r>
              <a:t>From </a:t>
            </a:r>
            <a:r>
              <a:rPr err="1"/>
              <a:t>L’Arlesienne</a:t>
            </a:r>
            <a:r>
              <a:t> No.2</a:t>
            </a:r>
          </a:p>
          <a:p>
            <a:pPr defTabSz="408622">
              <a:spcBef>
                <a:spcPts val="1550"/>
              </a:spcBef>
              <a:defRPr sz="7623"/>
            </a:pPr>
            <a:r>
              <a:t>By Georges Bizet</a:t>
            </a:r>
          </a:p>
        </p:txBody>
      </p:sp>
      <p:pic>
        <p:nvPicPr>
          <p:cNvPr id="188" name="kings-crown-clipart-md.png" descr="kings-crown-clipart-md.png">
            <a:extLst>
              <a:ext uri="{FF2B5EF4-FFF2-40B4-BE49-F238E27FC236}">
                <a16:creationId xmlns:a16="http://schemas.microsoft.com/office/drawing/2014/main" id="{4345149F-48A1-B00D-A138-2E17DD64C0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41" y="1637404"/>
            <a:ext cx="2221507" cy="1363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ilhouette-children-walking-line-white-background-silhouette-children-walking-line-white-background-367082632.jpg.jpeg" descr="silhouette-children-walking-line-white-background-silhouette-children-walking-line-white-background-367082632.jpg.jpeg">
            <a:extLst>
              <a:ext uri="{FF2B5EF4-FFF2-40B4-BE49-F238E27FC236}">
                <a16:creationId xmlns:a16="http://schemas.microsoft.com/office/drawing/2014/main" id="{8CC53A8B-9BBD-6A69-6F4D-C2B6C0E96E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63814" y="3000854"/>
            <a:ext cx="4543046" cy="127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30" extrusionOk="0">
                <a:moveTo>
                  <a:pt x="7956" y="0"/>
                </a:moveTo>
                <a:cubicBezTo>
                  <a:pt x="7575" y="0"/>
                  <a:pt x="7317" y="630"/>
                  <a:pt x="7268" y="1682"/>
                </a:cubicBezTo>
                <a:cubicBezTo>
                  <a:pt x="7250" y="2062"/>
                  <a:pt x="7208" y="2352"/>
                  <a:pt x="7138" y="2577"/>
                </a:cubicBezTo>
                <a:cubicBezTo>
                  <a:pt x="7081" y="2759"/>
                  <a:pt x="7035" y="2950"/>
                  <a:pt x="7035" y="3000"/>
                </a:cubicBezTo>
                <a:cubicBezTo>
                  <a:pt x="7035" y="3051"/>
                  <a:pt x="6970" y="3437"/>
                  <a:pt x="6891" y="3862"/>
                </a:cubicBezTo>
                <a:cubicBezTo>
                  <a:pt x="6705" y="4860"/>
                  <a:pt x="6695" y="5423"/>
                  <a:pt x="6860" y="5628"/>
                </a:cubicBezTo>
                <a:cubicBezTo>
                  <a:pt x="6942" y="5729"/>
                  <a:pt x="6963" y="5813"/>
                  <a:pt x="6938" y="5930"/>
                </a:cubicBezTo>
                <a:cubicBezTo>
                  <a:pt x="6919" y="6019"/>
                  <a:pt x="6844" y="6356"/>
                  <a:pt x="6771" y="6680"/>
                </a:cubicBezTo>
                <a:cubicBezTo>
                  <a:pt x="6699" y="7005"/>
                  <a:pt x="6639" y="7313"/>
                  <a:pt x="6639" y="7363"/>
                </a:cubicBezTo>
                <a:cubicBezTo>
                  <a:pt x="6639" y="7414"/>
                  <a:pt x="6615" y="7543"/>
                  <a:pt x="6586" y="7649"/>
                </a:cubicBezTo>
                <a:cubicBezTo>
                  <a:pt x="6556" y="7755"/>
                  <a:pt x="6532" y="7983"/>
                  <a:pt x="6532" y="8157"/>
                </a:cubicBezTo>
                <a:cubicBezTo>
                  <a:pt x="6532" y="8332"/>
                  <a:pt x="6492" y="8620"/>
                  <a:pt x="6442" y="8796"/>
                </a:cubicBezTo>
                <a:cubicBezTo>
                  <a:pt x="6393" y="8973"/>
                  <a:pt x="6352" y="9230"/>
                  <a:pt x="6352" y="9368"/>
                </a:cubicBezTo>
                <a:cubicBezTo>
                  <a:pt x="6352" y="9506"/>
                  <a:pt x="6338" y="9617"/>
                  <a:pt x="6321" y="9617"/>
                </a:cubicBezTo>
                <a:cubicBezTo>
                  <a:pt x="6303" y="9617"/>
                  <a:pt x="6280" y="9836"/>
                  <a:pt x="6268" y="10101"/>
                </a:cubicBezTo>
                <a:cubicBezTo>
                  <a:pt x="6252" y="10460"/>
                  <a:pt x="6218" y="10643"/>
                  <a:pt x="6137" y="10815"/>
                </a:cubicBezTo>
                <a:lnTo>
                  <a:pt x="6027" y="11047"/>
                </a:lnTo>
                <a:lnTo>
                  <a:pt x="5903" y="10589"/>
                </a:lnTo>
                <a:cubicBezTo>
                  <a:pt x="5835" y="10339"/>
                  <a:pt x="5751" y="9974"/>
                  <a:pt x="5716" y="9778"/>
                </a:cubicBezTo>
                <a:cubicBezTo>
                  <a:pt x="5682" y="9583"/>
                  <a:pt x="5632" y="9377"/>
                  <a:pt x="5607" y="9321"/>
                </a:cubicBezTo>
                <a:cubicBezTo>
                  <a:pt x="5582" y="9265"/>
                  <a:pt x="5562" y="9160"/>
                  <a:pt x="5562" y="9086"/>
                </a:cubicBezTo>
                <a:cubicBezTo>
                  <a:pt x="5562" y="9011"/>
                  <a:pt x="5521" y="8777"/>
                  <a:pt x="5471" y="8568"/>
                </a:cubicBezTo>
                <a:cubicBezTo>
                  <a:pt x="5422" y="8358"/>
                  <a:pt x="5382" y="8106"/>
                  <a:pt x="5382" y="8006"/>
                </a:cubicBezTo>
                <a:cubicBezTo>
                  <a:pt x="5382" y="7905"/>
                  <a:pt x="5366" y="7821"/>
                  <a:pt x="5346" y="7821"/>
                </a:cubicBezTo>
                <a:cubicBezTo>
                  <a:pt x="5326" y="7821"/>
                  <a:pt x="5310" y="7716"/>
                  <a:pt x="5310" y="7589"/>
                </a:cubicBezTo>
                <a:cubicBezTo>
                  <a:pt x="5310" y="7461"/>
                  <a:pt x="5286" y="7248"/>
                  <a:pt x="5257" y="7111"/>
                </a:cubicBezTo>
                <a:cubicBezTo>
                  <a:pt x="5228" y="6974"/>
                  <a:pt x="5204" y="6729"/>
                  <a:pt x="5203" y="6569"/>
                </a:cubicBezTo>
                <a:cubicBezTo>
                  <a:pt x="5203" y="6410"/>
                  <a:pt x="5169" y="6182"/>
                  <a:pt x="5130" y="6062"/>
                </a:cubicBezTo>
                <a:cubicBezTo>
                  <a:pt x="5031" y="5760"/>
                  <a:pt x="5039" y="5676"/>
                  <a:pt x="5184" y="5459"/>
                </a:cubicBezTo>
                <a:cubicBezTo>
                  <a:pt x="5263" y="5341"/>
                  <a:pt x="5310" y="5182"/>
                  <a:pt x="5310" y="5032"/>
                </a:cubicBezTo>
                <a:cubicBezTo>
                  <a:pt x="5310" y="4902"/>
                  <a:pt x="5326" y="4741"/>
                  <a:pt x="5345" y="4672"/>
                </a:cubicBezTo>
                <a:cubicBezTo>
                  <a:pt x="5400" y="4475"/>
                  <a:pt x="5408" y="2406"/>
                  <a:pt x="5354" y="2341"/>
                </a:cubicBezTo>
                <a:cubicBezTo>
                  <a:pt x="5330" y="2312"/>
                  <a:pt x="5310" y="2210"/>
                  <a:pt x="5310" y="2116"/>
                </a:cubicBezTo>
                <a:cubicBezTo>
                  <a:pt x="5310" y="1519"/>
                  <a:pt x="4708" y="1050"/>
                  <a:pt x="4445" y="1443"/>
                </a:cubicBezTo>
                <a:cubicBezTo>
                  <a:pt x="4272" y="1701"/>
                  <a:pt x="3897" y="2728"/>
                  <a:pt x="3817" y="3165"/>
                </a:cubicBezTo>
                <a:cubicBezTo>
                  <a:pt x="3751" y="3523"/>
                  <a:pt x="3711" y="3708"/>
                  <a:pt x="3629" y="4033"/>
                </a:cubicBezTo>
                <a:cubicBezTo>
                  <a:pt x="3604" y="4131"/>
                  <a:pt x="3585" y="4268"/>
                  <a:pt x="3585" y="4333"/>
                </a:cubicBezTo>
                <a:cubicBezTo>
                  <a:pt x="3585" y="4397"/>
                  <a:pt x="3553" y="4584"/>
                  <a:pt x="3513" y="4746"/>
                </a:cubicBezTo>
                <a:cubicBezTo>
                  <a:pt x="3428" y="5097"/>
                  <a:pt x="3420" y="5549"/>
                  <a:pt x="3495" y="5816"/>
                </a:cubicBezTo>
                <a:cubicBezTo>
                  <a:pt x="3525" y="5922"/>
                  <a:pt x="3549" y="6046"/>
                  <a:pt x="3549" y="6092"/>
                </a:cubicBezTo>
                <a:cubicBezTo>
                  <a:pt x="3549" y="6137"/>
                  <a:pt x="3525" y="6258"/>
                  <a:pt x="3495" y="6364"/>
                </a:cubicBezTo>
                <a:cubicBezTo>
                  <a:pt x="3466" y="6470"/>
                  <a:pt x="3441" y="6666"/>
                  <a:pt x="3441" y="6798"/>
                </a:cubicBezTo>
                <a:cubicBezTo>
                  <a:pt x="3441" y="7000"/>
                  <a:pt x="3473" y="7045"/>
                  <a:pt x="3638" y="7077"/>
                </a:cubicBezTo>
                <a:lnTo>
                  <a:pt x="3836" y="7118"/>
                </a:lnTo>
                <a:lnTo>
                  <a:pt x="3755" y="7464"/>
                </a:lnTo>
                <a:cubicBezTo>
                  <a:pt x="3711" y="7655"/>
                  <a:pt x="3650" y="7921"/>
                  <a:pt x="3621" y="8056"/>
                </a:cubicBezTo>
                <a:cubicBezTo>
                  <a:pt x="3274" y="9637"/>
                  <a:pt x="2972" y="10571"/>
                  <a:pt x="2851" y="10434"/>
                </a:cubicBezTo>
                <a:cubicBezTo>
                  <a:pt x="2810" y="10388"/>
                  <a:pt x="2647" y="9889"/>
                  <a:pt x="2488" y="9328"/>
                </a:cubicBezTo>
                <a:lnTo>
                  <a:pt x="2201" y="8309"/>
                </a:lnTo>
                <a:lnTo>
                  <a:pt x="2189" y="7232"/>
                </a:lnTo>
                <a:cubicBezTo>
                  <a:pt x="2182" y="6640"/>
                  <a:pt x="2161" y="6156"/>
                  <a:pt x="2143" y="6156"/>
                </a:cubicBezTo>
                <a:cubicBezTo>
                  <a:pt x="2126" y="6156"/>
                  <a:pt x="2111" y="5837"/>
                  <a:pt x="2111" y="5449"/>
                </a:cubicBezTo>
                <a:cubicBezTo>
                  <a:pt x="2111" y="4822"/>
                  <a:pt x="2120" y="4746"/>
                  <a:pt x="2186" y="4746"/>
                </a:cubicBezTo>
                <a:cubicBezTo>
                  <a:pt x="2292" y="4746"/>
                  <a:pt x="2399" y="4512"/>
                  <a:pt x="2399" y="4282"/>
                </a:cubicBezTo>
                <a:cubicBezTo>
                  <a:pt x="2399" y="4174"/>
                  <a:pt x="2423" y="3998"/>
                  <a:pt x="2452" y="3892"/>
                </a:cubicBezTo>
                <a:cubicBezTo>
                  <a:pt x="2487" y="3768"/>
                  <a:pt x="2506" y="3450"/>
                  <a:pt x="2506" y="2994"/>
                </a:cubicBezTo>
                <a:cubicBezTo>
                  <a:pt x="2506" y="2538"/>
                  <a:pt x="2525" y="2223"/>
                  <a:pt x="2560" y="2099"/>
                </a:cubicBezTo>
                <a:cubicBezTo>
                  <a:pt x="2633" y="1838"/>
                  <a:pt x="2629" y="1238"/>
                  <a:pt x="2551" y="999"/>
                </a:cubicBezTo>
                <a:cubicBezTo>
                  <a:pt x="2392" y="504"/>
                  <a:pt x="1945" y="184"/>
                  <a:pt x="1618" y="330"/>
                </a:cubicBezTo>
                <a:cubicBezTo>
                  <a:pt x="1376" y="437"/>
                  <a:pt x="1249" y="810"/>
                  <a:pt x="1249" y="1406"/>
                </a:cubicBezTo>
                <a:cubicBezTo>
                  <a:pt x="1249" y="1621"/>
                  <a:pt x="1233" y="1796"/>
                  <a:pt x="1213" y="1796"/>
                </a:cubicBezTo>
                <a:cubicBezTo>
                  <a:pt x="1193" y="1796"/>
                  <a:pt x="1177" y="2025"/>
                  <a:pt x="1177" y="2308"/>
                </a:cubicBezTo>
                <a:cubicBezTo>
                  <a:pt x="1177" y="2590"/>
                  <a:pt x="1193" y="2822"/>
                  <a:pt x="1213" y="2822"/>
                </a:cubicBezTo>
                <a:cubicBezTo>
                  <a:pt x="1233" y="2822"/>
                  <a:pt x="1249" y="2960"/>
                  <a:pt x="1249" y="3132"/>
                </a:cubicBezTo>
                <a:cubicBezTo>
                  <a:pt x="1249" y="3303"/>
                  <a:pt x="1273" y="3530"/>
                  <a:pt x="1302" y="3636"/>
                </a:cubicBezTo>
                <a:cubicBezTo>
                  <a:pt x="1358" y="3835"/>
                  <a:pt x="1377" y="4436"/>
                  <a:pt x="1330" y="4511"/>
                </a:cubicBezTo>
                <a:cubicBezTo>
                  <a:pt x="1315" y="4534"/>
                  <a:pt x="1272" y="4766"/>
                  <a:pt x="1234" y="5029"/>
                </a:cubicBezTo>
                <a:cubicBezTo>
                  <a:pt x="1197" y="5292"/>
                  <a:pt x="1140" y="5533"/>
                  <a:pt x="1108" y="5564"/>
                </a:cubicBezTo>
                <a:cubicBezTo>
                  <a:pt x="1076" y="5594"/>
                  <a:pt x="1006" y="5655"/>
                  <a:pt x="952" y="5698"/>
                </a:cubicBezTo>
                <a:cubicBezTo>
                  <a:pt x="897" y="5741"/>
                  <a:pt x="854" y="5860"/>
                  <a:pt x="854" y="5964"/>
                </a:cubicBezTo>
                <a:cubicBezTo>
                  <a:pt x="854" y="6068"/>
                  <a:pt x="838" y="6156"/>
                  <a:pt x="820" y="6156"/>
                </a:cubicBezTo>
                <a:cubicBezTo>
                  <a:pt x="801" y="6156"/>
                  <a:pt x="776" y="6328"/>
                  <a:pt x="763" y="6539"/>
                </a:cubicBezTo>
                <a:cubicBezTo>
                  <a:pt x="750" y="6751"/>
                  <a:pt x="726" y="6926"/>
                  <a:pt x="709" y="6926"/>
                </a:cubicBezTo>
                <a:cubicBezTo>
                  <a:pt x="693" y="6926"/>
                  <a:pt x="627" y="7307"/>
                  <a:pt x="563" y="7774"/>
                </a:cubicBezTo>
                <a:cubicBezTo>
                  <a:pt x="452" y="8586"/>
                  <a:pt x="449" y="8668"/>
                  <a:pt x="470" y="9718"/>
                </a:cubicBezTo>
                <a:cubicBezTo>
                  <a:pt x="482" y="10321"/>
                  <a:pt x="505" y="10847"/>
                  <a:pt x="523" y="10889"/>
                </a:cubicBezTo>
                <a:cubicBezTo>
                  <a:pt x="540" y="10930"/>
                  <a:pt x="567" y="11138"/>
                  <a:pt x="581" y="11349"/>
                </a:cubicBezTo>
                <a:cubicBezTo>
                  <a:pt x="627" y="12014"/>
                  <a:pt x="698" y="12184"/>
                  <a:pt x="931" y="12184"/>
                </a:cubicBezTo>
                <a:lnTo>
                  <a:pt x="1141" y="12184"/>
                </a:lnTo>
                <a:lnTo>
                  <a:pt x="1141" y="12759"/>
                </a:lnTo>
                <a:cubicBezTo>
                  <a:pt x="1141" y="13076"/>
                  <a:pt x="1124" y="13337"/>
                  <a:pt x="1104" y="13337"/>
                </a:cubicBezTo>
                <a:cubicBezTo>
                  <a:pt x="1085" y="13337"/>
                  <a:pt x="1069" y="13478"/>
                  <a:pt x="1069" y="13650"/>
                </a:cubicBezTo>
                <a:cubicBezTo>
                  <a:pt x="1069" y="13822"/>
                  <a:pt x="1055" y="13993"/>
                  <a:pt x="1038" y="14030"/>
                </a:cubicBezTo>
                <a:cubicBezTo>
                  <a:pt x="1021" y="14068"/>
                  <a:pt x="996" y="14426"/>
                  <a:pt x="983" y="14827"/>
                </a:cubicBezTo>
                <a:cubicBezTo>
                  <a:pt x="966" y="15339"/>
                  <a:pt x="935" y="15639"/>
                  <a:pt x="879" y="15827"/>
                </a:cubicBezTo>
                <a:cubicBezTo>
                  <a:pt x="835" y="15974"/>
                  <a:pt x="771" y="16248"/>
                  <a:pt x="738" y="16435"/>
                </a:cubicBezTo>
                <a:cubicBezTo>
                  <a:pt x="704" y="16623"/>
                  <a:pt x="622" y="16839"/>
                  <a:pt x="558" y="16916"/>
                </a:cubicBezTo>
                <a:cubicBezTo>
                  <a:pt x="293" y="17229"/>
                  <a:pt x="3" y="17870"/>
                  <a:pt x="0" y="18104"/>
                </a:cubicBezTo>
                <a:cubicBezTo>
                  <a:pt x="0" y="18137"/>
                  <a:pt x="6" y="18163"/>
                  <a:pt x="18" y="18178"/>
                </a:cubicBezTo>
                <a:cubicBezTo>
                  <a:pt x="43" y="18207"/>
                  <a:pt x="63" y="18287"/>
                  <a:pt x="63" y="18356"/>
                </a:cubicBezTo>
                <a:cubicBezTo>
                  <a:pt x="63" y="18631"/>
                  <a:pt x="409" y="20503"/>
                  <a:pt x="493" y="20684"/>
                </a:cubicBezTo>
                <a:cubicBezTo>
                  <a:pt x="584" y="20878"/>
                  <a:pt x="717" y="20958"/>
                  <a:pt x="898" y="20923"/>
                </a:cubicBezTo>
                <a:cubicBezTo>
                  <a:pt x="983" y="20906"/>
                  <a:pt x="997" y="20845"/>
                  <a:pt x="997" y="20516"/>
                </a:cubicBezTo>
                <a:cubicBezTo>
                  <a:pt x="997" y="20304"/>
                  <a:pt x="981" y="20132"/>
                  <a:pt x="961" y="20132"/>
                </a:cubicBezTo>
                <a:cubicBezTo>
                  <a:pt x="914" y="20132"/>
                  <a:pt x="914" y="19660"/>
                  <a:pt x="961" y="19557"/>
                </a:cubicBezTo>
                <a:cubicBezTo>
                  <a:pt x="981" y="19513"/>
                  <a:pt x="997" y="19344"/>
                  <a:pt x="997" y="19180"/>
                </a:cubicBezTo>
                <a:cubicBezTo>
                  <a:pt x="997" y="18975"/>
                  <a:pt x="1028" y="18836"/>
                  <a:pt x="1098" y="18733"/>
                </a:cubicBezTo>
                <a:cubicBezTo>
                  <a:pt x="1153" y="18651"/>
                  <a:pt x="1222" y="18458"/>
                  <a:pt x="1250" y="18306"/>
                </a:cubicBezTo>
                <a:cubicBezTo>
                  <a:pt x="1350" y="17770"/>
                  <a:pt x="1655" y="16671"/>
                  <a:pt x="1703" y="16671"/>
                </a:cubicBezTo>
                <a:cubicBezTo>
                  <a:pt x="1753" y="16671"/>
                  <a:pt x="1768" y="17008"/>
                  <a:pt x="1754" y="17848"/>
                </a:cubicBezTo>
                <a:cubicBezTo>
                  <a:pt x="1748" y="18193"/>
                  <a:pt x="1766" y="18385"/>
                  <a:pt x="1821" y="18551"/>
                </a:cubicBezTo>
                <a:cubicBezTo>
                  <a:pt x="1863" y="18681"/>
                  <a:pt x="1895" y="18934"/>
                  <a:pt x="1895" y="19136"/>
                </a:cubicBezTo>
                <a:cubicBezTo>
                  <a:pt x="1895" y="19332"/>
                  <a:pt x="1911" y="19493"/>
                  <a:pt x="1931" y="19493"/>
                </a:cubicBezTo>
                <a:cubicBezTo>
                  <a:pt x="1951" y="19493"/>
                  <a:pt x="1967" y="19632"/>
                  <a:pt x="1967" y="19802"/>
                </a:cubicBezTo>
                <a:cubicBezTo>
                  <a:pt x="1967" y="20266"/>
                  <a:pt x="2117" y="20325"/>
                  <a:pt x="2494" y="20011"/>
                </a:cubicBezTo>
                <a:cubicBezTo>
                  <a:pt x="3008" y="19583"/>
                  <a:pt x="3181" y="19216"/>
                  <a:pt x="3078" y="18770"/>
                </a:cubicBezTo>
                <a:cubicBezTo>
                  <a:pt x="3055" y="18673"/>
                  <a:pt x="3012" y="18595"/>
                  <a:pt x="2982" y="18595"/>
                </a:cubicBezTo>
                <a:cubicBezTo>
                  <a:pt x="2952" y="18595"/>
                  <a:pt x="2857" y="18469"/>
                  <a:pt x="2771" y="18316"/>
                </a:cubicBezTo>
                <a:cubicBezTo>
                  <a:pt x="2647" y="18094"/>
                  <a:pt x="2615" y="17966"/>
                  <a:pt x="2615" y="17704"/>
                </a:cubicBezTo>
                <a:cubicBezTo>
                  <a:pt x="2615" y="17519"/>
                  <a:pt x="2584" y="17306"/>
                  <a:pt x="2547" y="17222"/>
                </a:cubicBezTo>
                <a:cubicBezTo>
                  <a:pt x="2487" y="17089"/>
                  <a:pt x="2482" y="16945"/>
                  <a:pt x="2498" y="15870"/>
                </a:cubicBezTo>
                <a:cubicBezTo>
                  <a:pt x="2512" y="14873"/>
                  <a:pt x="2506" y="14634"/>
                  <a:pt x="2457" y="14461"/>
                </a:cubicBezTo>
                <a:cubicBezTo>
                  <a:pt x="2425" y="14346"/>
                  <a:pt x="2399" y="14203"/>
                  <a:pt x="2399" y="14145"/>
                </a:cubicBezTo>
                <a:cubicBezTo>
                  <a:pt x="2399" y="14086"/>
                  <a:pt x="2358" y="13883"/>
                  <a:pt x="2309" y="13694"/>
                </a:cubicBezTo>
                <a:cubicBezTo>
                  <a:pt x="2124" y="12983"/>
                  <a:pt x="2066" y="12395"/>
                  <a:pt x="2093" y="11497"/>
                </a:cubicBezTo>
                <a:lnTo>
                  <a:pt x="2119" y="10680"/>
                </a:lnTo>
                <a:lnTo>
                  <a:pt x="2257" y="10949"/>
                </a:lnTo>
                <a:cubicBezTo>
                  <a:pt x="2334" y="11098"/>
                  <a:pt x="2415" y="11343"/>
                  <a:pt x="2437" y="11494"/>
                </a:cubicBezTo>
                <a:cubicBezTo>
                  <a:pt x="2546" y="12216"/>
                  <a:pt x="2957" y="12342"/>
                  <a:pt x="3181" y="11719"/>
                </a:cubicBezTo>
                <a:cubicBezTo>
                  <a:pt x="3255" y="11516"/>
                  <a:pt x="3376" y="11238"/>
                  <a:pt x="3450" y="11104"/>
                </a:cubicBezTo>
                <a:cubicBezTo>
                  <a:pt x="3524" y="10969"/>
                  <a:pt x="3585" y="10810"/>
                  <a:pt x="3585" y="10751"/>
                </a:cubicBezTo>
                <a:cubicBezTo>
                  <a:pt x="3585" y="10691"/>
                  <a:pt x="3601" y="10643"/>
                  <a:pt x="3621" y="10643"/>
                </a:cubicBezTo>
                <a:cubicBezTo>
                  <a:pt x="3640" y="10643"/>
                  <a:pt x="3656" y="10729"/>
                  <a:pt x="3656" y="10835"/>
                </a:cubicBezTo>
                <a:cubicBezTo>
                  <a:pt x="3656" y="10940"/>
                  <a:pt x="3642" y="11026"/>
                  <a:pt x="3624" y="11026"/>
                </a:cubicBezTo>
                <a:cubicBezTo>
                  <a:pt x="3607" y="11026"/>
                  <a:pt x="3582" y="11177"/>
                  <a:pt x="3569" y="11359"/>
                </a:cubicBezTo>
                <a:cubicBezTo>
                  <a:pt x="3556" y="11542"/>
                  <a:pt x="3506" y="11915"/>
                  <a:pt x="3457" y="12190"/>
                </a:cubicBezTo>
                <a:cubicBezTo>
                  <a:pt x="3409" y="12465"/>
                  <a:pt x="3369" y="12772"/>
                  <a:pt x="3369" y="12873"/>
                </a:cubicBezTo>
                <a:cubicBezTo>
                  <a:pt x="3369" y="12974"/>
                  <a:pt x="3352" y="13080"/>
                  <a:pt x="3331" y="13105"/>
                </a:cubicBezTo>
                <a:cubicBezTo>
                  <a:pt x="3269" y="13179"/>
                  <a:pt x="3245" y="14159"/>
                  <a:pt x="3302" y="14320"/>
                </a:cubicBezTo>
                <a:cubicBezTo>
                  <a:pt x="3384" y="14551"/>
                  <a:pt x="3698" y="14866"/>
                  <a:pt x="3926" y="14945"/>
                </a:cubicBezTo>
                <a:cubicBezTo>
                  <a:pt x="4269" y="15065"/>
                  <a:pt x="4304" y="15103"/>
                  <a:pt x="4277" y="15356"/>
                </a:cubicBezTo>
                <a:cubicBezTo>
                  <a:pt x="4264" y="15478"/>
                  <a:pt x="4236" y="15646"/>
                  <a:pt x="4215" y="15726"/>
                </a:cubicBezTo>
                <a:cubicBezTo>
                  <a:pt x="4195" y="15805"/>
                  <a:pt x="4154" y="15997"/>
                  <a:pt x="4124" y="16153"/>
                </a:cubicBezTo>
                <a:cubicBezTo>
                  <a:pt x="4094" y="16309"/>
                  <a:pt x="4042" y="16556"/>
                  <a:pt x="4007" y="16701"/>
                </a:cubicBezTo>
                <a:cubicBezTo>
                  <a:pt x="3973" y="16846"/>
                  <a:pt x="3944" y="17022"/>
                  <a:pt x="3944" y="17091"/>
                </a:cubicBezTo>
                <a:cubicBezTo>
                  <a:pt x="3944" y="17242"/>
                  <a:pt x="3761" y="17824"/>
                  <a:pt x="3713" y="17825"/>
                </a:cubicBezTo>
                <a:cubicBezTo>
                  <a:pt x="3618" y="17825"/>
                  <a:pt x="3369" y="18382"/>
                  <a:pt x="3369" y="18595"/>
                </a:cubicBezTo>
                <a:cubicBezTo>
                  <a:pt x="3369" y="18724"/>
                  <a:pt x="3381" y="18847"/>
                  <a:pt x="3396" y="18871"/>
                </a:cubicBezTo>
                <a:cubicBezTo>
                  <a:pt x="3411" y="18894"/>
                  <a:pt x="3461" y="19168"/>
                  <a:pt x="3507" y="19476"/>
                </a:cubicBezTo>
                <a:cubicBezTo>
                  <a:pt x="3679" y="20617"/>
                  <a:pt x="3872" y="21066"/>
                  <a:pt x="4097" y="20852"/>
                </a:cubicBezTo>
                <a:cubicBezTo>
                  <a:pt x="4223" y="20732"/>
                  <a:pt x="4292" y="20534"/>
                  <a:pt x="4247" y="20421"/>
                </a:cubicBezTo>
                <a:cubicBezTo>
                  <a:pt x="4178" y="20254"/>
                  <a:pt x="4154" y="19492"/>
                  <a:pt x="4215" y="19409"/>
                </a:cubicBezTo>
                <a:cubicBezTo>
                  <a:pt x="4247" y="19365"/>
                  <a:pt x="4267" y="19168"/>
                  <a:pt x="4267" y="18911"/>
                </a:cubicBezTo>
                <a:cubicBezTo>
                  <a:pt x="4267" y="18596"/>
                  <a:pt x="4303" y="18351"/>
                  <a:pt x="4407" y="17956"/>
                </a:cubicBezTo>
                <a:cubicBezTo>
                  <a:pt x="4550" y="17408"/>
                  <a:pt x="4591" y="17436"/>
                  <a:pt x="4591" y="18090"/>
                </a:cubicBezTo>
                <a:cubicBezTo>
                  <a:pt x="4591" y="18226"/>
                  <a:pt x="4607" y="18336"/>
                  <a:pt x="4627" y="18336"/>
                </a:cubicBezTo>
                <a:cubicBezTo>
                  <a:pt x="4646" y="18336"/>
                  <a:pt x="4662" y="18448"/>
                  <a:pt x="4662" y="18585"/>
                </a:cubicBezTo>
                <a:cubicBezTo>
                  <a:pt x="4662" y="18722"/>
                  <a:pt x="4679" y="18871"/>
                  <a:pt x="4699" y="18914"/>
                </a:cubicBezTo>
                <a:cubicBezTo>
                  <a:pt x="4719" y="18958"/>
                  <a:pt x="4735" y="19393"/>
                  <a:pt x="4735" y="19880"/>
                </a:cubicBezTo>
                <a:cubicBezTo>
                  <a:pt x="4735" y="20654"/>
                  <a:pt x="4744" y="20784"/>
                  <a:pt x="4811" y="20913"/>
                </a:cubicBezTo>
                <a:cubicBezTo>
                  <a:pt x="4942" y="21163"/>
                  <a:pt x="5242" y="20984"/>
                  <a:pt x="5540" y="20479"/>
                </a:cubicBezTo>
                <a:cubicBezTo>
                  <a:pt x="5809" y="20023"/>
                  <a:pt x="5817" y="19998"/>
                  <a:pt x="5806" y="19591"/>
                </a:cubicBezTo>
                <a:cubicBezTo>
                  <a:pt x="5796" y="19229"/>
                  <a:pt x="5780" y="19167"/>
                  <a:pt x="5687" y="19136"/>
                </a:cubicBezTo>
                <a:cubicBezTo>
                  <a:pt x="5491" y="19073"/>
                  <a:pt x="5435" y="18991"/>
                  <a:pt x="5315" y="18608"/>
                </a:cubicBezTo>
                <a:cubicBezTo>
                  <a:pt x="5203" y="18253"/>
                  <a:pt x="5194" y="18165"/>
                  <a:pt x="5175" y="17189"/>
                </a:cubicBezTo>
                <a:cubicBezTo>
                  <a:pt x="5164" y="16617"/>
                  <a:pt x="5142" y="16119"/>
                  <a:pt x="5125" y="16082"/>
                </a:cubicBezTo>
                <a:cubicBezTo>
                  <a:pt x="5108" y="16045"/>
                  <a:pt x="5094" y="15792"/>
                  <a:pt x="5094" y="15520"/>
                </a:cubicBezTo>
                <a:cubicBezTo>
                  <a:pt x="5094" y="15053"/>
                  <a:pt x="5102" y="15018"/>
                  <a:pt x="5247" y="14854"/>
                </a:cubicBezTo>
                <a:lnTo>
                  <a:pt x="5400" y="14683"/>
                </a:lnTo>
                <a:lnTo>
                  <a:pt x="5388" y="13085"/>
                </a:lnTo>
                <a:cubicBezTo>
                  <a:pt x="5382" y="12148"/>
                  <a:pt x="5360" y="11414"/>
                  <a:pt x="5336" y="11312"/>
                </a:cubicBezTo>
                <a:cubicBezTo>
                  <a:pt x="5283" y="11081"/>
                  <a:pt x="5545" y="11628"/>
                  <a:pt x="5708" y="12086"/>
                </a:cubicBezTo>
                <a:cubicBezTo>
                  <a:pt x="5904" y="12637"/>
                  <a:pt x="6059" y="12746"/>
                  <a:pt x="6297" y="12500"/>
                </a:cubicBezTo>
                <a:cubicBezTo>
                  <a:pt x="6521" y="12268"/>
                  <a:pt x="6556" y="12169"/>
                  <a:pt x="6656" y="11501"/>
                </a:cubicBezTo>
                <a:cubicBezTo>
                  <a:pt x="6734" y="10986"/>
                  <a:pt x="6740" y="10972"/>
                  <a:pt x="6819" y="11158"/>
                </a:cubicBezTo>
                <a:cubicBezTo>
                  <a:pt x="6857" y="11245"/>
                  <a:pt x="6861" y="11313"/>
                  <a:pt x="6834" y="11380"/>
                </a:cubicBezTo>
                <a:cubicBezTo>
                  <a:pt x="6812" y="11433"/>
                  <a:pt x="6783" y="11689"/>
                  <a:pt x="6769" y="11948"/>
                </a:cubicBezTo>
                <a:cubicBezTo>
                  <a:pt x="6756" y="12207"/>
                  <a:pt x="6733" y="12440"/>
                  <a:pt x="6718" y="12463"/>
                </a:cubicBezTo>
                <a:cubicBezTo>
                  <a:pt x="6669" y="12537"/>
                  <a:pt x="6460" y="13847"/>
                  <a:pt x="6460" y="14077"/>
                </a:cubicBezTo>
                <a:cubicBezTo>
                  <a:pt x="6460" y="14311"/>
                  <a:pt x="6531" y="14509"/>
                  <a:pt x="6756" y="14901"/>
                </a:cubicBezTo>
                <a:cubicBezTo>
                  <a:pt x="6908" y="15167"/>
                  <a:pt x="6926" y="15416"/>
                  <a:pt x="6816" y="15742"/>
                </a:cubicBezTo>
                <a:cubicBezTo>
                  <a:pt x="6628" y="16295"/>
                  <a:pt x="6389" y="17221"/>
                  <a:pt x="6387" y="17407"/>
                </a:cubicBezTo>
                <a:cubicBezTo>
                  <a:pt x="6384" y="17570"/>
                  <a:pt x="6232" y="18142"/>
                  <a:pt x="6092" y="18511"/>
                </a:cubicBezTo>
                <a:cubicBezTo>
                  <a:pt x="6017" y="18705"/>
                  <a:pt x="5957" y="18947"/>
                  <a:pt x="5957" y="19049"/>
                </a:cubicBezTo>
                <a:cubicBezTo>
                  <a:pt x="5957" y="19311"/>
                  <a:pt x="6076" y="20260"/>
                  <a:pt x="6109" y="20260"/>
                </a:cubicBezTo>
                <a:cubicBezTo>
                  <a:pt x="6124" y="20260"/>
                  <a:pt x="6136" y="20347"/>
                  <a:pt x="6136" y="20452"/>
                </a:cubicBezTo>
                <a:cubicBezTo>
                  <a:pt x="6136" y="20556"/>
                  <a:pt x="6193" y="20846"/>
                  <a:pt x="6261" y="21098"/>
                </a:cubicBezTo>
                <a:cubicBezTo>
                  <a:pt x="6348" y="21417"/>
                  <a:pt x="6382" y="21515"/>
                  <a:pt x="6468" y="21528"/>
                </a:cubicBezTo>
                <a:cubicBezTo>
                  <a:pt x="6496" y="21532"/>
                  <a:pt x="6531" y="21527"/>
                  <a:pt x="6575" y="21518"/>
                </a:cubicBezTo>
                <a:cubicBezTo>
                  <a:pt x="6762" y="21480"/>
                  <a:pt x="6765" y="21473"/>
                  <a:pt x="6777" y="21044"/>
                </a:cubicBezTo>
                <a:cubicBezTo>
                  <a:pt x="6783" y="20804"/>
                  <a:pt x="6770" y="20569"/>
                  <a:pt x="6748" y="20519"/>
                </a:cubicBezTo>
                <a:cubicBezTo>
                  <a:pt x="6719" y="20455"/>
                  <a:pt x="6729" y="20287"/>
                  <a:pt x="6783" y="19947"/>
                </a:cubicBezTo>
                <a:cubicBezTo>
                  <a:pt x="6836" y="19608"/>
                  <a:pt x="6847" y="19420"/>
                  <a:pt x="6821" y="19308"/>
                </a:cubicBezTo>
                <a:cubicBezTo>
                  <a:pt x="6777" y="19119"/>
                  <a:pt x="6930" y="18484"/>
                  <a:pt x="7179" y="17825"/>
                </a:cubicBezTo>
                <a:cubicBezTo>
                  <a:pt x="7418" y="17190"/>
                  <a:pt x="7609" y="16516"/>
                  <a:pt x="7615" y="16291"/>
                </a:cubicBezTo>
                <a:cubicBezTo>
                  <a:pt x="7618" y="16182"/>
                  <a:pt x="7633" y="16602"/>
                  <a:pt x="7648" y="17222"/>
                </a:cubicBezTo>
                <a:cubicBezTo>
                  <a:pt x="7664" y="17843"/>
                  <a:pt x="7692" y="18420"/>
                  <a:pt x="7711" y="18504"/>
                </a:cubicBezTo>
                <a:cubicBezTo>
                  <a:pt x="7731" y="18589"/>
                  <a:pt x="7759" y="18875"/>
                  <a:pt x="7773" y="19140"/>
                </a:cubicBezTo>
                <a:cubicBezTo>
                  <a:pt x="7786" y="19404"/>
                  <a:pt x="7813" y="19621"/>
                  <a:pt x="7833" y="19621"/>
                </a:cubicBezTo>
                <a:cubicBezTo>
                  <a:pt x="7854" y="19621"/>
                  <a:pt x="7860" y="19821"/>
                  <a:pt x="7849" y="20102"/>
                </a:cubicBezTo>
                <a:cubicBezTo>
                  <a:pt x="7804" y="21193"/>
                  <a:pt x="7804" y="21203"/>
                  <a:pt x="7897" y="21380"/>
                </a:cubicBezTo>
                <a:cubicBezTo>
                  <a:pt x="8012" y="21600"/>
                  <a:pt x="8386" y="21481"/>
                  <a:pt x="8634" y="21145"/>
                </a:cubicBezTo>
                <a:cubicBezTo>
                  <a:pt x="8733" y="21011"/>
                  <a:pt x="8870" y="20900"/>
                  <a:pt x="8940" y="20899"/>
                </a:cubicBezTo>
                <a:cubicBezTo>
                  <a:pt x="9009" y="20898"/>
                  <a:pt x="9084" y="20857"/>
                  <a:pt x="9106" y="20805"/>
                </a:cubicBezTo>
                <a:cubicBezTo>
                  <a:pt x="9127" y="20753"/>
                  <a:pt x="9155" y="20192"/>
                  <a:pt x="9169" y="19557"/>
                </a:cubicBezTo>
                <a:lnTo>
                  <a:pt x="9193" y="18400"/>
                </a:lnTo>
                <a:lnTo>
                  <a:pt x="9456" y="17505"/>
                </a:lnTo>
                <a:cubicBezTo>
                  <a:pt x="9913" y="15944"/>
                  <a:pt x="9893" y="15996"/>
                  <a:pt x="10015" y="16092"/>
                </a:cubicBezTo>
                <a:cubicBezTo>
                  <a:pt x="10130" y="16182"/>
                  <a:pt x="10163" y="16488"/>
                  <a:pt x="10087" y="16758"/>
                </a:cubicBezTo>
                <a:cubicBezTo>
                  <a:pt x="10060" y="16855"/>
                  <a:pt x="10059" y="16968"/>
                  <a:pt x="10085" y="17135"/>
                </a:cubicBezTo>
                <a:cubicBezTo>
                  <a:pt x="10106" y="17267"/>
                  <a:pt x="10132" y="17766"/>
                  <a:pt x="10145" y="18242"/>
                </a:cubicBezTo>
                <a:cubicBezTo>
                  <a:pt x="10157" y="18718"/>
                  <a:pt x="10182" y="19106"/>
                  <a:pt x="10200" y="19106"/>
                </a:cubicBezTo>
                <a:cubicBezTo>
                  <a:pt x="10242" y="19106"/>
                  <a:pt x="10244" y="19456"/>
                  <a:pt x="10203" y="19513"/>
                </a:cubicBezTo>
                <a:cubicBezTo>
                  <a:pt x="10186" y="19537"/>
                  <a:pt x="10162" y="19856"/>
                  <a:pt x="10148" y="20223"/>
                </a:cubicBezTo>
                <a:cubicBezTo>
                  <a:pt x="10118" y="21049"/>
                  <a:pt x="10145" y="21115"/>
                  <a:pt x="10548" y="21235"/>
                </a:cubicBezTo>
                <a:cubicBezTo>
                  <a:pt x="11071" y="21391"/>
                  <a:pt x="11335" y="21054"/>
                  <a:pt x="11129" y="20499"/>
                </a:cubicBezTo>
                <a:cubicBezTo>
                  <a:pt x="10934" y="19975"/>
                  <a:pt x="10881" y="19809"/>
                  <a:pt x="10881" y="19708"/>
                </a:cubicBezTo>
                <a:cubicBezTo>
                  <a:pt x="10881" y="19650"/>
                  <a:pt x="10854" y="19510"/>
                  <a:pt x="10823" y="19399"/>
                </a:cubicBezTo>
                <a:cubicBezTo>
                  <a:pt x="10776" y="19231"/>
                  <a:pt x="10769" y="18919"/>
                  <a:pt x="10779" y="17555"/>
                </a:cubicBezTo>
                <a:lnTo>
                  <a:pt x="10790" y="15914"/>
                </a:lnTo>
                <a:lnTo>
                  <a:pt x="10925" y="15420"/>
                </a:lnTo>
                <a:cubicBezTo>
                  <a:pt x="11056" y="14943"/>
                  <a:pt x="11097" y="14619"/>
                  <a:pt x="11026" y="14619"/>
                </a:cubicBezTo>
                <a:cubicBezTo>
                  <a:pt x="11007" y="14619"/>
                  <a:pt x="10980" y="14406"/>
                  <a:pt x="10967" y="14145"/>
                </a:cubicBezTo>
                <a:cubicBezTo>
                  <a:pt x="10953" y="13884"/>
                  <a:pt x="10912" y="13555"/>
                  <a:pt x="10875" y="13415"/>
                </a:cubicBezTo>
                <a:cubicBezTo>
                  <a:pt x="10839" y="13275"/>
                  <a:pt x="10809" y="13099"/>
                  <a:pt x="10808" y="13025"/>
                </a:cubicBezTo>
                <a:cubicBezTo>
                  <a:pt x="10808" y="12950"/>
                  <a:pt x="10798" y="12756"/>
                  <a:pt x="10786" y="12597"/>
                </a:cubicBezTo>
                <a:cubicBezTo>
                  <a:pt x="10766" y="12336"/>
                  <a:pt x="10777" y="12311"/>
                  <a:pt x="10896" y="12311"/>
                </a:cubicBezTo>
                <a:cubicBezTo>
                  <a:pt x="11044" y="12311"/>
                  <a:pt x="11276" y="11752"/>
                  <a:pt x="11276" y="11396"/>
                </a:cubicBezTo>
                <a:cubicBezTo>
                  <a:pt x="11276" y="11119"/>
                  <a:pt x="11339" y="10945"/>
                  <a:pt x="11526" y="10710"/>
                </a:cubicBezTo>
                <a:lnTo>
                  <a:pt x="11680" y="10515"/>
                </a:lnTo>
                <a:lnTo>
                  <a:pt x="11663" y="11551"/>
                </a:lnTo>
                <a:cubicBezTo>
                  <a:pt x="11654" y="12122"/>
                  <a:pt x="11630" y="12628"/>
                  <a:pt x="11610" y="12675"/>
                </a:cubicBezTo>
                <a:cubicBezTo>
                  <a:pt x="11589" y="12721"/>
                  <a:pt x="11562" y="12931"/>
                  <a:pt x="11548" y="13142"/>
                </a:cubicBezTo>
                <a:cubicBezTo>
                  <a:pt x="11535" y="13354"/>
                  <a:pt x="11461" y="13778"/>
                  <a:pt x="11382" y="14084"/>
                </a:cubicBezTo>
                <a:cubicBezTo>
                  <a:pt x="11304" y="14390"/>
                  <a:pt x="11240" y="14717"/>
                  <a:pt x="11240" y="14811"/>
                </a:cubicBezTo>
                <a:cubicBezTo>
                  <a:pt x="11240" y="15018"/>
                  <a:pt x="11519" y="15644"/>
                  <a:pt x="11752" y="15961"/>
                </a:cubicBezTo>
                <a:lnTo>
                  <a:pt x="11923" y="16193"/>
                </a:lnTo>
                <a:lnTo>
                  <a:pt x="11923" y="17000"/>
                </a:lnTo>
                <a:cubicBezTo>
                  <a:pt x="11923" y="17445"/>
                  <a:pt x="11907" y="17845"/>
                  <a:pt x="11887" y="17889"/>
                </a:cubicBezTo>
                <a:cubicBezTo>
                  <a:pt x="11867" y="17932"/>
                  <a:pt x="11851" y="18212"/>
                  <a:pt x="11851" y="18511"/>
                </a:cubicBezTo>
                <a:cubicBezTo>
                  <a:pt x="11851" y="18810"/>
                  <a:pt x="11835" y="19110"/>
                  <a:pt x="11817" y="19177"/>
                </a:cubicBezTo>
                <a:cubicBezTo>
                  <a:pt x="11799" y="19244"/>
                  <a:pt x="11773" y="19652"/>
                  <a:pt x="11759" y="20085"/>
                </a:cubicBezTo>
                <a:lnTo>
                  <a:pt x="11735" y="20876"/>
                </a:lnTo>
                <a:lnTo>
                  <a:pt x="11920" y="21017"/>
                </a:lnTo>
                <a:cubicBezTo>
                  <a:pt x="12204" y="21235"/>
                  <a:pt x="12630" y="21198"/>
                  <a:pt x="12749" y="20946"/>
                </a:cubicBezTo>
                <a:cubicBezTo>
                  <a:pt x="12843" y="20749"/>
                  <a:pt x="12846" y="20720"/>
                  <a:pt x="12791" y="20519"/>
                </a:cubicBezTo>
                <a:cubicBezTo>
                  <a:pt x="12758" y="20400"/>
                  <a:pt x="12702" y="20265"/>
                  <a:pt x="12667" y="20220"/>
                </a:cubicBezTo>
                <a:cubicBezTo>
                  <a:pt x="12632" y="20175"/>
                  <a:pt x="12594" y="20035"/>
                  <a:pt x="12581" y="19910"/>
                </a:cubicBezTo>
                <a:cubicBezTo>
                  <a:pt x="12568" y="19785"/>
                  <a:pt x="12540" y="19644"/>
                  <a:pt x="12518" y="19594"/>
                </a:cubicBezTo>
                <a:cubicBezTo>
                  <a:pt x="12468" y="19473"/>
                  <a:pt x="12473" y="17447"/>
                  <a:pt x="12524" y="17333"/>
                </a:cubicBezTo>
                <a:cubicBezTo>
                  <a:pt x="12546" y="17286"/>
                  <a:pt x="12574" y="17029"/>
                  <a:pt x="12588" y="16765"/>
                </a:cubicBezTo>
                <a:cubicBezTo>
                  <a:pt x="12605" y="16441"/>
                  <a:pt x="12632" y="16286"/>
                  <a:pt x="12672" y="16287"/>
                </a:cubicBezTo>
                <a:cubicBezTo>
                  <a:pt x="12781" y="16291"/>
                  <a:pt x="12811" y="16473"/>
                  <a:pt x="12829" y="17226"/>
                </a:cubicBezTo>
                <a:cubicBezTo>
                  <a:pt x="12838" y="17638"/>
                  <a:pt x="12863" y="18016"/>
                  <a:pt x="12884" y="18063"/>
                </a:cubicBezTo>
                <a:cubicBezTo>
                  <a:pt x="12906" y="18111"/>
                  <a:pt x="12935" y="18304"/>
                  <a:pt x="12948" y="18497"/>
                </a:cubicBezTo>
                <a:cubicBezTo>
                  <a:pt x="12962" y="18691"/>
                  <a:pt x="12986" y="18851"/>
                  <a:pt x="13002" y="18851"/>
                </a:cubicBezTo>
                <a:cubicBezTo>
                  <a:pt x="13018" y="18851"/>
                  <a:pt x="13042" y="19022"/>
                  <a:pt x="13055" y="19234"/>
                </a:cubicBezTo>
                <a:cubicBezTo>
                  <a:pt x="13068" y="19446"/>
                  <a:pt x="13093" y="19621"/>
                  <a:pt x="13111" y="19621"/>
                </a:cubicBezTo>
                <a:cubicBezTo>
                  <a:pt x="13130" y="19621"/>
                  <a:pt x="13144" y="19827"/>
                  <a:pt x="13144" y="20078"/>
                </a:cubicBezTo>
                <a:cubicBezTo>
                  <a:pt x="13144" y="20837"/>
                  <a:pt x="13195" y="21030"/>
                  <a:pt x="13389" y="21027"/>
                </a:cubicBezTo>
                <a:cubicBezTo>
                  <a:pt x="13482" y="21025"/>
                  <a:pt x="13625" y="20916"/>
                  <a:pt x="13705" y="20785"/>
                </a:cubicBezTo>
                <a:cubicBezTo>
                  <a:pt x="13807" y="20620"/>
                  <a:pt x="13870" y="20584"/>
                  <a:pt x="13912" y="20667"/>
                </a:cubicBezTo>
                <a:cubicBezTo>
                  <a:pt x="13945" y="20733"/>
                  <a:pt x="14041" y="20769"/>
                  <a:pt x="14125" y="20748"/>
                </a:cubicBezTo>
                <a:lnTo>
                  <a:pt x="14277" y="20711"/>
                </a:lnTo>
                <a:lnTo>
                  <a:pt x="14277" y="19695"/>
                </a:lnTo>
                <a:cubicBezTo>
                  <a:pt x="14277" y="18997"/>
                  <a:pt x="14291" y="18662"/>
                  <a:pt x="14322" y="18625"/>
                </a:cubicBezTo>
                <a:cubicBezTo>
                  <a:pt x="14347" y="18596"/>
                  <a:pt x="14366" y="18429"/>
                  <a:pt x="14366" y="18255"/>
                </a:cubicBezTo>
                <a:cubicBezTo>
                  <a:pt x="14366" y="17928"/>
                  <a:pt x="14473" y="17519"/>
                  <a:pt x="14681" y="17044"/>
                </a:cubicBezTo>
                <a:cubicBezTo>
                  <a:pt x="14745" y="16898"/>
                  <a:pt x="14798" y="16720"/>
                  <a:pt x="14798" y="16651"/>
                </a:cubicBezTo>
                <a:cubicBezTo>
                  <a:pt x="14798" y="16510"/>
                  <a:pt x="14903" y="16098"/>
                  <a:pt x="14920" y="16173"/>
                </a:cubicBezTo>
                <a:cubicBezTo>
                  <a:pt x="14980" y="16441"/>
                  <a:pt x="15050" y="17194"/>
                  <a:pt x="15050" y="17589"/>
                </a:cubicBezTo>
                <a:cubicBezTo>
                  <a:pt x="15050" y="17860"/>
                  <a:pt x="15064" y="18080"/>
                  <a:pt x="15082" y="18080"/>
                </a:cubicBezTo>
                <a:cubicBezTo>
                  <a:pt x="15099" y="18080"/>
                  <a:pt x="15123" y="18284"/>
                  <a:pt x="15136" y="18531"/>
                </a:cubicBezTo>
                <a:cubicBezTo>
                  <a:pt x="15149" y="18778"/>
                  <a:pt x="15174" y="18978"/>
                  <a:pt x="15190" y="18978"/>
                </a:cubicBezTo>
                <a:cubicBezTo>
                  <a:pt x="15207" y="18978"/>
                  <a:pt x="15233" y="19361"/>
                  <a:pt x="15247" y="19829"/>
                </a:cubicBezTo>
                <a:cubicBezTo>
                  <a:pt x="15281" y="20971"/>
                  <a:pt x="15343" y="21214"/>
                  <a:pt x="15577" y="21104"/>
                </a:cubicBezTo>
                <a:cubicBezTo>
                  <a:pt x="15672" y="21060"/>
                  <a:pt x="15831" y="21005"/>
                  <a:pt x="15930" y="20983"/>
                </a:cubicBezTo>
                <a:cubicBezTo>
                  <a:pt x="16234" y="20915"/>
                  <a:pt x="16271" y="20832"/>
                  <a:pt x="16273" y="20220"/>
                </a:cubicBezTo>
                <a:cubicBezTo>
                  <a:pt x="16273" y="19925"/>
                  <a:pt x="16297" y="19573"/>
                  <a:pt x="16326" y="19436"/>
                </a:cubicBezTo>
                <a:cubicBezTo>
                  <a:pt x="16355" y="19299"/>
                  <a:pt x="16379" y="19025"/>
                  <a:pt x="16379" y="18827"/>
                </a:cubicBezTo>
                <a:cubicBezTo>
                  <a:pt x="16379" y="18629"/>
                  <a:pt x="16395" y="18467"/>
                  <a:pt x="16413" y="18467"/>
                </a:cubicBezTo>
                <a:cubicBezTo>
                  <a:pt x="16431" y="18467"/>
                  <a:pt x="16455" y="18361"/>
                  <a:pt x="16467" y="18235"/>
                </a:cubicBezTo>
                <a:cubicBezTo>
                  <a:pt x="16478" y="18109"/>
                  <a:pt x="16580" y="17806"/>
                  <a:pt x="16694" y="17562"/>
                </a:cubicBezTo>
                <a:cubicBezTo>
                  <a:pt x="16890" y="17141"/>
                  <a:pt x="17035" y="16687"/>
                  <a:pt x="17182" y="16035"/>
                </a:cubicBezTo>
                <a:cubicBezTo>
                  <a:pt x="17231" y="15820"/>
                  <a:pt x="17258" y="15782"/>
                  <a:pt x="17288" y="15887"/>
                </a:cubicBezTo>
                <a:cubicBezTo>
                  <a:pt x="17317" y="15992"/>
                  <a:pt x="17317" y="16070"/>
                  <a:pt x="17285" y="16183"/>
                </a:cubicBezTo>
                <a:cubicBezTo>
                  <a:pt x="17261" y="16268"/>
                  <a:pt x="17242" y="16435"/>
                  <a:pt x="17242" y="16556"/>
                </a:cubicBezTo>
                <a:cubicBezTo>
                  <a:pt x="17242" y="16678"/>
                  <a:pt x="17223" y="16798"/>
                  <a:pt x="17200" y="16826"/>
                </a:cubicBezTo>
                <a:cubicBezTo>
                  <a:pt x="17174" y="16857"/>
                  <a:pt x="17153" y="17376"/>
                  <a:pt x="17142" y="18252"/>
                </a:cubicBezTo>
                <a:cubicBezTo>
                  <a:pt x="17132" y="19008"/>
                  <a:pt x="17111" y="19657"/>
                  <a:pt x="17094" y="19695"/>
                </a:cubicBezTo>
                <a:cubicBezTo>
                  <a:pt x="17077" y="19733"/>
                  <a:pt x="17063" y="20046"/>
                  <a:pt x="17063" y="20391"/>
                </a:cubicBezTo>
                <a:cubicBezTo>
                  <a:pt x="17063" y="20997"/>
                  <a:pt x="17067" y="21024"/>
                  <a:pt x="17186" y="21141"/>
                </a:cubicBezTo>
                <a:cubicBezTo>
                  <a:pt x="17280" y="21233"/>
                  <a:pt x="17402" y="21193"/>
                  <a:pt x="17690" y="20976"/>
                </a:cubicBezTo>
                <a:cubicBezTo>
                  <a:pt x="18208" y="20588"/>
                  <a:pt x="18299" y="20229"/>
                  <a:pt x="17993" y="19792"/>
                </a:cubicBezTo>
                <a:cubicBezTo>
                  <a:pt x="17916" y="19682"/>
                  <a:pt x="17853" y="19539"/>
                  <a:pt x="17853" y="19473"/>
                </a:cubicBezTo>
                <a:cubicBezTo>
                  <a:pt x="17853" y="19407"/>
                  <a:pt x="17823" y="19238"/>
                  <a:pt x="17787" y="19099"/>
                </a:cubicBezTo>
                <a:cubicBezTo>
                  <a:pt x="17729" y="18880"/>
                  <a:pt x="17726" y="18759"/>
                  <a:pt x="17757" y="18144"/>
                </a:cubicBezTo>
                <a:cubicBezTo>
                  <a:pt x="17777" y="17757"/>
                  <a:pt x="17806" y="17441"/>
                  <a:pt x="17822" y="17441"/>
                </a:cubicBezTo>
                <a:cubicBezTo>
                  <a:pt x="17839" y="17441"/>
                  <a:pt x="17853" y="17344"/>
                  <a:pt x="17853" y="17229"/>
                </a:cubicBezTo>
                <a:cubicBezTo>
                  <a:pt x="17853" y="17114"/>
                  <a:pt x="17887" y="16824"/>
                  <a:pt x="17929" y="16583"/>
                </a:cubicBezTo>
                <a:cubicBezTo>
                  <a:pt x="17993" y="16216"/>
                  <a:pt x="18002" y="15994"/>
                  <a:pt x="17990" y="15184"/>
                </a:cubicBezTo>
                <a:cubicBezTo>
                  <a:pt x="17983" y="14654"/>
                  <a:pt x="17960" y="14181"/>
                  <a:pt x="17938" y="14131"/>
                </a:cubicBezTo>
                <a:cubicBezTo>
                  <a:pt x="17917" y="14082"/>
                  <a:pt x="17888" y="13824"/>
                  <a:pt x="17874" y="13559"/>
                </a:cubicBezTo>
                <a:cubicBezTo>
                  <a:pt x="17861" y="13295"/>
                  <a:pt x="17834" y="13078"/>
                  <a:pt x="17815" y="13078"/>
                </a:cubicBezTo>
                <a:cubicBezTo>
                  <a:pt x="17769" y="13078"/>
                  <a:pt x="17771" y="12476"/>
                  <a:pt x="17817" y="12375"/>
                </a:cubicBezTo>
                <a:cubicBezTo>
                  <a:pt x="17837" y="12331"/>
                  <a:pt x="17853" y="11749"/>
                  <a:pt x="17853" y="11070"/>
                </a:cubicBezTo>
                <a:cubicBezTo>
                  <a:pt x="17853" y="9860"/>
                  <a:pt x="17854" y="9845"/>
                  <a:pt x="17934" y="9926"/>
                </a:cubicBezTo>
                <a:cubicBezTo>
                  <a:pt x="17978" y="9972"/>
                  <a:pt x="18058" y="10043"/>
                  <a:pt x="18111" y="10085"/>
                </a:cubicBezTo>
                <a:cubicBezTo>
                  <a:pt x="18164" y="10126"/>
                  <a:pt x="18232" y="10255"/>
                  <a:pt x="18261" y="10370"/>
                </a:cubicBezTo>
                <a:cubicBezTo>
                  <a:pt x="18541" y="11485"/>
                  <a:pt x="18524" y="11446"/>
                  <a:pt x="18738" y="11383"/>
                </a:cubicBezTo>
                <a:cubicBezTo>
                  <a:pt x="18848" y="11351"/>
                  <a:pt x="18948" y="11268"/>
                  <a:pt x="18961" y="11198"/>
                </a:cubicBezTo>
                <a:cubicBezTo>
                  <a:pt x="18974" y="11128"/>
                  <a:pt x="19038" y="11007"/>
                  <a:pt x="19102" y="10929"/>
                </a:cubicBezTo>
                <a:cubicBezTo>
                  <a:pt x="19216" y="10789"/>
                  <a:pt x="19219" y="10794"/>
                  <a:pt x="19219" y="11164"/>
                </a:cubicBezTo>
                <a:cubicBezTo>
                  <a:pt x="19219" y="11372"/>
                  <a:pt x="19203" y="11541"/>
                  <a:pt x="19185" y="11541"/>
                </a:cubicBezTo>
                <a:cubicBezTo>
                  <a:pt x="19166" y="11541"/>
                  <a:pt x="19141" y="11860"/>
                  <a:pt x="19127" y="12247"/>
                </a:cubicBezTo>
                <a:cubicBezTo>
                  <a:pt x="19114" y="12635"/>
                  <a:pt x="19088" y="12951"/>
                  <a:pt x="19071" y="12951"/>
                </a:cubicBezTo>
                <a:cubicBezTo>
                  <a:pt x="19053" y="12951"/>
                  <a:pt x="19039" y="13068"/>
                  <a:pt x="19039" y="13210"/>
                </a:cubicBezTo>
                <a:cubicBezTo>
                  <a:pt x="19039" y="13351"/>
                  <a:pt x="19023" y="13465"/>
                  <a:pt x="19003" y="13465"/>
                </a:cubicBezTo>
                <a:cubicBezTo>
                  <a:pt x="18983" y="13465"/>
                  <a:pt x="18967" y="13558"/>
                  <a:pt x="18967" y="13670"/>
                </a:cubicBezTo>
                <a:cubicBezTo>
                  <a:pt x="18967" y="13783"/>
                  <a:pt x="18941" y="14071"/>
                  <a:pt x="18908" y="14313"/>
                </a:cubicBezTo>
                <a:cubicBezTo>
                  <a:pt x="18854" y="14724"/>
                  <a:pt x="18854" y="14769"/>
                  <a:pt x="18913" y="15002"/>
                </a:cubicBezTo>
                <a:cubicBezTo>
                  <a:pt x="18948" y="15140"/>
                  <a:pt x="19006" y="15287"/>
                  <a:pt x="19043" y="15329"/>
                </a:cubicBezTo>
                <a:cubicBezTo>
                  <a:pt x="19135" y="15432"/>
                  <a:pt x="19130" y="15508"/>
                  <a:pt x="18987" y="16045"/>
                </a:cubicBezTo>
                <a:cubicBezTo>
                  <a:pt x="18919" y="16301"/>
                  <a:pt x="18852" y="16664"/>
                  <a:pt x="18839" y="16849"/>
                </a:cubicBezTo>
                <a:cubicBezTo>
                  <a:pt x="18826" y="17034"/>
                  <a:pt x="18802" y="17182"/>
                  <a:pt x="18787" y="17182"/>
                </a:cubicBezTo>
                <a:cubicBezTo>
                  <a:pt x="18771" y="17182"/>
                  <a:pt x="18749" y="17313"/>
                  <a:pt x="18738" y="17471"/>
                </a:cubicBezTo>
                <a:cubicBezTo>
                  <a:pt x="18726" y="17630"/>
                  <a:pt x="18626" y="17990"/>
                  <a:pt x="18515" y="18272"/>
                </a:cubicBezTo>
                <a:cubicBezTo>
                  <a:pt x="18323" y="18761"/>
                  <a:pt x="18315" y="18807"/>
                  <a:pt x="18332" y="19254"/>
                </a:cubicBezTo>
                <a:cubicBezTo>
                  <a:pt x="18350" y="19768"/>
                  <a:pt x="18511" y="20489"/>
                  <a:pt x="18700" y="20906"/>
                </a:cubicBezTo>
                <a:cubicBezTo>
                  <a:pt x="18818" y="21166"/>
                  <a:pt x="19055" y="21238"/>
                  <a:pt x="19142" y="21040"/>
                </a:cubicBezTo>
                <a:cubicBezTo>
                  <a:pt x="19198" y="20915"/>
                  <a:pt x="19171" y="20260"/>
                  <a:pt x="19110" y="20260"/>
                </a:cubicBezTo>
                <a:cubicBezTo>
                  <a:pt x="19091" y="20260"/>
                  <a:pt x="19074" y="20174"/>
                  <a:pt x="19074" y="20068"/>
                </a:cubicBezTo>
                <a:cubicBezTo>
                  <a:pt x="19074" y="19962"/>
                  <a:pt x="19090" y="19876"/>
                  <a:pt x="19110" y="19876"/>
                </a:cubicBezTo>
                <a:cubicBezTo>
                  <a:pt x="19130" y="19876"/>
                  <a:pt x="19147" y="19597"/>
                  <a:pt x="19147" y="19254"/>
                </a:cubicBezTo>
                <a:cubicBezTo>
                  <a:pt x="19147" y="18513"/>
                  <a:pt x="19209" y="18224"/>
                  <a:pt x="19526" y="17512"/>
                </a:cubicBezTo>
                <a:cubicBezTo>
                  <a:pt x="19643" y="17248"/>
                  <a:pt x="19758" y="16944"/>
                  <a:pt x="19781" y="16839"/>
                </a:cubicBezTo>
                <a:cubicBezTo>
                  <a:pt x="19814" y="16690"/>
                  <a:pt x="19868" y="16668"/>
                  <a:pt x="20025" y="16738"/>
                </a:cubicBezTo>
                <a:cubicBezTo>
                  <a:pt x="20211" y="16821"/>
                  <a:pt x="20225" y="16852"/>
                  <a:pt x="20225" y="17169"/>
                </a:cubicBezTo>
                <a:cubicBezTo>
                  <a:pt x="20225" y="17356"/>
                  <a:pt x="20257" y="17723"/>
                  <a:pt x="20296" y="17986"/>
                </a:cubicBezTo>
                <a:cubicBezTo>
                  <a:pt x="20336" y="18249"/>
                  <a:pt x="20369" y="18624"/>
                  <a:pt x="20369" y="18820"/>
                </a:cubicBezTo>
                <a:cubicBezTo>
                  <a:pt x="20369" y="19030"/>
                  <a:pt x="20398" y="19253"/>
                  <a:pt x="20440" y="19362"/>
                </a:cubicBezTo>
                <a:cubicBezTo>
                  <a:pt x="20485" y="19476"/>
                  <a:pt x="20513" y="19697"/>
                  <a:pt x="20513" y="19937"/>
                </a:cubicBezTo>
                <a:cubicBezTo>
                  <a:pt x="20514" y="20635"/>
                  <a:pt x="20551" y="20885"/>
                  <a:pt x="20674" y="21030"/>
                </a:cubicBezTo>
                <a:cubicBezTo>
                  <a:pt x="20808" y="21188"/>
                  <a:pt x="20915" y="21117"/>
                  <a:pt x="21187" y="20687"/>
                </a:cubicBezTo>
                <a:cubicBezTo>
                  <a:pt x="21402" y="20348"/>
                  <a:pt x="21600" y="19698"/>
                  <a:pt x="21583" y="19385"/>
                </a:cubicBezTo>
                <a:cubicBezTo>
                  <a:pt x="21568" y="19099"/>
                  <a:pt x="21419" y="18853"/>
                  <a:pt x="21262" y="18851"/>
                </a:cubicBezTo>
                <a:cubicBezTo>
                  <a:pt x="21020" y="18847"/>
                  <a:pt x="20976" y="18580"/>
                  <a:pt x="20953" y="17017"/>
                </a:cubicBezTo>
                <a:cubicBezTo>
                  <a:pt x="20941" y="16182"/>
                  <a:pt x="20918" y="15645"/>
                  <a:pt x="20895" y="15645"/>
                </a:cubicBezTo>
                <a:cubicBezTo>
                  <a:pt x="20871" y="15645"/>
                  <a:pt x="20874" y="15587"/>
                  <a:pt x="20901" y="15490"/>
                </a:cubicBezTo>
                <a:cubicBezTo>
                  <a:pt x="20926" y="15401"/>
                  <a:pt x="20944" y="14971"/>
                  <a:pt x="20944" y="14464"/>
                </a:cubicBezTo>
                <a:cubicBezTo>
                  <a:pt x="20944" y="13642"/>
                  <a:pt x="20948" y="13593"/>
                  <a:pt x="21025" y="13593"/>
                </a:cubicBezTo>
                <a:cubicBezTo>
                  <a:pt x="21136" y="13593"/>
                  <a:pt x="21267" y="13247"/>
                  <a:pt x="21267" y="12954"/>
                </a:cubicBezTo>
                <a:cubicBezTo>
                  <a:pt x="21267" y="12822"/>
                  <a:pt x="21229" y="12551"/>
                  <a:pt x="21182" y="12352"/>
                </a:cubicBezTo>
                <a:cubicBezTo>
                  <a:pt x="21136" y="12152"/>
                  <a:pt x="21088" y="11751"/>
                  <a:pt x="21075" y="11460"/>
                </a:cubicBezTo>
                <a:cubicBezTo>
                  <a:pt x="21062" y="11170"/>
                  <a:pt x="21027" y="10769"/>
                  <a:pt x="20998" y="10566"/>
                </a:cubicBezTo>
                <a:cubicBezTo>
                  <a:pt x="20968" y="10362"/>
                  <a:pt x="20944" y="10094"/>
                  <a:pt x="20944" y="9970"/>
                </a:cubicBezTo>
                <a:cubicBezTo>
                  <a:pt x="20944" y="9847"/>
                  <a:pt x="20929" y="9745"/>
                  <a:pt x="20910" y="9745"/>
                </a:cubicBezTo>
                <a:cubicBezTo>
                  <a:pt x="20891" y="9745"/>
                  <a:pt x="20866" y="9471"/>
                  <a:pt x="20854" y="9136"/>
                </a:cubicBezTo>
                <a:cubicBezTo>
                  <a:pt x="20842" y="8801"/>
                  <a:pt x="20817" y="8428"/>
                  <a:pt x="20798" y="8305"/>
                </a:cubicBezTo>
                <a:cubicBezTo>
                  <a:pt x="20779" y="8183"/>
                  <a:pt x="20764" y="7883"/>
                  <a:pt x="20764" y="7639"/>
                </a:cubicBezTo>
                <a:cubicBezTo>
                  <a:pt x="20764" y="7395"/>
                  <a:pt x="20748" y="7161"/>
                  <a:pt x="20728" y="7118"/>
                </a:cubicBezTo>
                <a:cubicBezTo>
                  <a:pt x="20708" y="7074"/>
                  <a:pt x="20692" y="6934"/>
                  <a:pt x="20692" y="6808"/>
                </a:cubicBezTo>
                <a:cubicBezTo>
                  <a:pt x="20692" y="6682"/>
                  <a:pt x="20660" y="6446"/>
                  <a:pt x="20621" y="6284"/>
                </a:cubicBezTo>
                <a:cubicBezTo>
                  <a:pt x="20528" y="5902"/>
                  <a:pt x="20529" y="5733"/>
                  <a:pt x="20628" y="5577"/>
                </a:cubicBezTo>
                <a:cubicBezTo>
                  <a:pt x="20672" y="5508"/>
                  <a:pt x="20727" y="5315"/>
                  <a:pt x="20750" y="5150"/>
                </a:cubicBezTo>
                <a:cubicBezTo>
                  <a:pt x="20772" y="4985"/>
                  <a:pt x="20810" y="4788"/>
                  <a:pt x="20832" y="4709"/>
                </a:cubicBezTo>
                <a:cubicBezTo>
                  <a:pt x="20854" y="4631"/>
                  <a:pt x="20871" y="4379"/>
                  <a:pt x="20871" y="4151"/>
                </a:cubicBezTo>
                <a:cubicBezTo>
                  <a:pt x="20871" y="3862"/>
                  <a:pt x="20899" y="3661"/>
                  <a:pt x="20962" y="3485"/>
                </a:cubicBezTo>
                <a:cubicBezTo>
                  <a:pt x="21011" y="3346"/>
                  <a:pt x="21051" y="3113"/>
                  <a:pt x="21051" y="2963"/>
                </a:cubicBezTo>
                <a:cubicBezTo>
                  <a:pt x="21051" y="2281"/>
                  <a:pt x="20650" y="1345"/>
                  <a:pt x="20293" y="1194"/>
                </a:cubicBezTo>
                <a:cubicBezTo>
                  <a:pt x="20033" y="1084"/>
                  <a:pt x="19876" y="1239"/>
                  <a:pt x="19737" y="1749"/>
                </a:cubicBezTo>
                <a:cubicBezTo>
                  <a:pt x="19621" y="2175"/>
                  <a:pt x="19614" y="2252"/>
                  <a:pt x="19614" y="3078"/>
                </a:cubicBezTo>
                <a:cubicBezTo>
                  <a:pt x="19614" y="3742"/>
                  <a:pt x="19629" y="4011"/>
                  <a:pt x="19677" y="4181"/>
                </a:cubicBezTo>
                <a:cubicBezTo>
                  <a:pt x="19748" y="4436"/>
                  <a:pt x="19762" y="5601"/>
                  <a:pt x="19695" y="5749"/>
                </a:cubicBezTo>
                <a:cubicBezTo>
                  <a:pt x="19673" y="5796"/>
                  <a:pt x="19644" y="5996"/>
                  <a:pt x="19631" y="6189"/>
                </a:cubicBezTo>
                <a:cubicBezTo>
                  <a:pt x="19617" y="6383"/>
                  <a:pt x="19593" y="6539"/>
                  <a:pt x="19578" y="6539"/>
                </a:cubicBezTo>
                <a:cubicBezTo>
                  <a:pt x="19562" y="6539"/>
                  <a:pt x="19516" y="6784"/>
                  <a:pt x="19475" y="7084"/>
                </a:cubicBezTo>
                <a:cubicBezTo>
                  <a:pt x="19383" y="7752"/>
                  <a:pt x="19345" y="7918"/>
                  <a:pt x="19175" y="8369"/>
                </a:cubicBezTo>
                <a:cubicBezTo>
                  <a:pt x="19102" y="8564"/>
                  <a:pt x="18986" y="8937"/>
                  <a:pt x="18916" y="9200"/>
                </a:cubicBezTo>
                <a:lnTo>
                  <a:pt x="18790" y="9678"/>
                </a:lnTo>
                <a:lnTo>
                  <a:pt x="18511" y="9186"/>
                </a:lnTo>
                <a:cubicBezTo>
                  <a:pt x="18094" y="8451"/>
                  <a:pt x="17781" y="7476"/>
                  <a:pt x="17781" y="6916"/>
                </a:cubicBezTo>
                <a:cubicBezTo>
                  <a:pt x="17781" y="6696"/>
                  <a:pt x="17624" y="5513"/>
                  <a:pt x="17594" y="5513"/>
                </a:cubicBezTo>
                <a:cubicBezTo>
                  <a:pt x="17510" y="5513"/>
                  <a:pt x="17584" y="5277"/>
                  <a:pt x="17709" y="5143"/>
                </a:cubicBezTo>
                <a:cubicBezTo>
                  <a:pt x="17811" y="5034"/>
                  <a:pt x="17853" y="4921"/>
                  <a:pt x="17853" y="4750"/>
                </a:cubicBezTo>
                <a:cubicBezTo>
                  <a:pt x="17853" y="4616"/>
                  <a:pt x="17880" y="4410"/>
                  <a:pt x="17913" y="4292"/>
                </a:cubicBezTo>
                <a:cubicBezTo>
                  <a:pt x="17961" y="4119"/>
                  <a:pt x="17965" y="4029"/>
                  <a:pt x="17931" y="3835"/>
                </a:cubicBezTo>
                <a:cubicBezTo>
                  <a:pt x="17873" y="3506"/>
                  <a:pt x="17877" y="3247"/>
                  <a:pt x="17942" y="3159"/>
                </a:cubicBezTo>
                <a:cubicBezTo>
                  <a:pt x="18019" y="3054"/>
                  <a:pt x="18011" y="2278"/>
                  <a:pt x="17930" y="1944"/>
                </a:cubicBezTo>
                <a:cubicBezTo>
                  <a:pt x="17808" y="1442"/>
                  <a:pt x="17571" y="1160"/>
                  <a:pt x="17271" y="1157"/>
                </a:cubicBezTo>
                <a:cubicBezTo>
                  <a:pt x="16951" y="1154"/>
                  <a:pt x="16825" y="1289"/>
                  <a:pt x="16708" y="1769"/>
                </a:cubicBezTo>
                <a:cubicBezTo>
                  <a:pt x="16588" y="2261"/>
                  <a:pt x="16610" y="3414"/>
                  <a:pt x="16754" y="4222"/>
                </a:cubicBezTo>
                <a:cubicBezTo>
                  <a:pt x="16833" y="4664"/>
                  <a:pt x="16847" y="4839"/>
                  <a:pt x="16817" y="5009"/>
                </a:cubicBezTo>
                <a:cubicBezTo>
                  <a:pt x="16797" y="5128"/>
                  <a:pt x="16768" y="5449"/>
                  <a:pt x="16754" y="5722"/>
                </a:cubicBezTo>
                <a:cubicBezTo>
                  <a:pt x="16740" y="5995"/>
                  <a:pt x="16713" y="6295"/>
                  <a:pt x="16692" y="6388"/>
                </a:cubicBezTo>
                <a:cubicBezTo>
                  <a:pt x="16669" y="6491"/>
                  <a:pt x="16651" y="7769"/>
                  <a:pt x="16646" y="9721"/>
                </a:cubicBezTo>
                <a:cubicBezTo>
                  <a:pt x="16639" y="12315"/>
                  <a:pt x="16626" y="12958"/>
                  <a:pt x="16580" y="13273"/>
                </a:cubicBezTo>
                <a:cubicBezTo>
                  <a:pt x="16549" y="13485"/>
                  <a:pt x="16523" y="13721"/>
                  <a:pt x="16523" y="13798"/>
                </a:cubicBezTo>
                <a:cubicBezTo>
                  <a:pt x="16523" y="13875"/>
                  <a:pt x="16497" y="14123"/>
                  <a:pt x="16466" y="14350"/>
                </a:cubicBezTo>
                <a:cubicBezTo>
                  <a:pt x="16427" y="14625"/>
                  <a:pt x="16415" y="14910"/>
                  <a:pt x="16431" y="15208"/>
                </a:cubicBezTo>
                <a:cubicBezTo>
                  <a:pt x="16453" y="15629"/>
                  <a:pt x="16441" y="15702"/>
                  <a:pt x="16189" y="16610"/>
                </a:cubicBezTo>
                <a:cubicBezTo>
                  <a:pt x="15972" y="17391"/>
                  <a:pt x="15902" y="17569"/>
                  <a:pt x="15812" y="17569"/>
                </a:cubicBezTo>
                <a:lnTo>
                  <a:pt x="15700" y="17569"/>
                </a:lnTo>
                <a:lnTo>
                  <a:pt x="15676" y="16671"/>
                </a:lnTo>
                <a:cubicBezTo>
                  <a:pt x="15662" y="16177"/>
                  <a:pt x="15637" y="15773"/>
                  <a:pt x="15620" y="15773"/>
                </a:cubicBezTo>
                <a:cubicBezTo>
                  <a:pt x="15603" y="15773"/>
                  <a:pt x="15589" y="15599"/>
                  <a:pt x="15589" y="15389"/>
                </a:cubicBezTo>
                <a:cubicBezTo>
                  <a:pt x="15589" y="15078"/>
                  <a:pt x="15607" y="14993"/>
                  <a:pt x="15687" y="14925"/>
                </a:cubicBezTo>
                <a:cubicBezTo>
                  <a:pt x="15816" y="14816"/>
                  <a:pt x="16056" y="14347"/>
                  <a:pt x="16056" y="14202"/>
                </a:cubicBezTo>
                <a:cubicBezTo>
                  <a:pt x="16056" y="14054"/>
                  <a:pt x="15995" y="13848"/>
                  <a:pt x="15840" y="13469"/>
                </a:cubicBezTo>
                <a:cubicBezTo>
                  <a:pt x="15648" y="13000"/>
                  <a:pt x="15583" y="12715"/>
                  <a:pt x="15596" y="12402"/>
                </a:cubicBezTo>
                <a:cubicBezTo>
                  <a:pt x="15605" y="12155"/>
                  <a:pt x="15634" y="12109"/>
                  <a:pt x="15811" y="12052"/>
                </a:cubicBezTo>
                <a:cubicBezTo>
                  <a:pt x="16041" y="11979"/>
                  <a:pt x="16037" y="11986"/>
                  <a:pt x="16069" y="11514"/>
                </a:cubicBezTo>
                <a:cubicBezTo>
                  <a:pt x="16097" y="11095"/>
                  <a:pt x="16003" y="10727"/>
                  <a:pt x="15808" y="10498"/>
                </a:cubicBezTo>
                <a:cubicBezTo>
                  <a:pt x="15647" y="10310"/>
                  <a:pt x="15598" y="10084"/>
                  <a:pt x="15568" y="9392"/>
                </a:cubicBezTo>
                <a:cubicBezTo>
                  <a:pt x="15555" y="9092"/>
                  <a:pt x="15531" y="8847"/>
                  <a:pt x="15515" y="8847"/>
                </a:cubicBezTo>
                <a:cubicBezTo>
                  <a:pt x="15498" y="8847"/>
                  <a:pt x="15474" y="8586"/>
                  <a:pt x="15461" y="8268"/>
                </a:cubicBezTo>
                <a:cubicBezTo>
                  <a:pt x="15447" y="7950"/>
                  <a:pt x="15422" y="7661"/>
                  <a:pt x="15404" y="7622"/>
                </a:cubicBezTo>
                <a:cubicBezTo>
                  <a:pt x="15387" y="7584"/>
                  <a:pt x="15373" y="7329"/>
                  <a:pt x="15373" y="7057"/>
                </a:cubicBezTo>
                <a:cubicBezTo>
                  <a:pt x="15373" y="6775"/>
                  <a:pt x="15353" y="6539"/>
                  <a:pt x="15328" y="6509"/>
                </a:cubicBezTo>
                <a:cubicBezTo>
                  <a:pt x="15303" y="6479"/>
                  <a:pt x="15343" y="6352"/>
                  <a:pt x="15417" y="6226"/>
                </a:cubicBezTo>
                <a:cubicBezTo>
                  <a:pt x="15492" y="6101"/>
                  <a:pt x="15552" y="5939"/>
                  <a:pt x="15552" y="5870"/>
                </a:cubicBezTo>
                <a:cubicBezTo>
                  <a:pt x="15552" y="5800"/>
                  <a:pt x="15580" y="5537"/>
                  <a:pt x="15614" y="5284"/>
                </a:cubicBezTo>
                <a:cubicBezTo>
                  <a:pt x="15658" y="4947"/>
                  <a:pt x="15663" y="4811"/>
                  <a:pt x="15631" y="4773"/>
                </a:cubicBezTo>
                <a:cubicBezTo>
                  <a:pt x="15604" y="4741"/>
                  <a:pt x="15589" y="4438"/>
                  <a:pt x="15589" y="3956"/>
                </a:cubicBezTo>
                <a:lnTo>
                  <a:pt x="15589" y="3192"/>
                </a:lnTo>
                <a:lnTo>
                  <a:pt x="15400" y="2886"/>
                </a:lnTo>
                <a:cubicBezTo>
                  <a:pt x="15150" y="2483"/>
                  <a:pt x="14914" y="2372"/>
                  <a:pt x="14698" y="2556"/>
                </a:cubicBezTo>
                <a:cubicBezTo>
                  <a:pt x="14517" y="2711"/>
                  <a:pt x="14330" y="3207"/>
                  <a:pt x="14330" y="3532"/>
                </a:cubicBezTo>
                <a:cubicBezTo>
                  <a:pt x="14330" y="3635"/>
                  <a:pt x="14314" y="3720"/>
                  <a:pt x="14295" y="3720"/>
                </a:cubicBezTo>
                <a:cubicBezTo>
                  <a:pt x="14275" y="3720"/>
                  <a:pt x="14259" y="3798"/>
                  <a:pt x="14259" y="3892"/>
                </a:cubicBezTo>
                <a:cubicBezTo>
                  <a:pt x="14259" y="3986"/>
                  <a:pt x="14196" y="4373"/>
                  <a:pt x="14119" y="4756"/>
                </a:cubicBezTo>
                <a:cubicBezTo>
                  <a:pt x="13986" y="5420"/>
                  <a:pt x="13979" y="5508"/>
                  <a:pt x="13967" y="6596"/>
                </a:cubicBezTo>
                <a:cubicBezTo>
                  <a:pt x="13958" y="7358"/>
                  <a:pt x="13938" y="7755"/>
                  <a:pt x="13908" y="7790"/>
                </a:cubicBezTo>
                <a:cubicBezTo>
                  <a:pt x="13823" y="7892"/>
                  <a:pt x="13863" y="8215"/>
                  <a:pt x="13971" y="8292"/>
                </a:cubicBezTo>
                <a:cubicBezTo>
                  <a:pt x="14031" y="8334"/>
                  <a:pt x="14079" y="8442"/>
                  <a:pt x="14079" y="8534"/>
                </a:cubicBezTo>
                <a:cubicBezTo>
                  <a:pt x="14079" y="8691"/>
                  <a:pt x="13873" y="9728"/>
                  <a:pt x="13765" y="10115"/>
                </a:cubicBezTo>
                <a:cubicBezTo>
                  <a:pt x="13737" y="10213"/>
                  <a:pt x="13690" y="10429"/>
                  <a:pt x="13659" y="10596"/>
                </a:cubicBezTo>
                <a:cubicBezTo>
                  <a:pt x="13592" y="10964"/>
                  <a:pt x="13579" y="10966"/>
                  <a:pt x="13367" y="10640"/>
                </a:cubicBezTo>
                <a:cubicBezTo>
                  <a:pt x="13196" y="10377"/>
                  <a:pt x="13073" y="9839"/>
                  <a:pt x="13073" y="9351"/>
                </a:cubicBezTo>
                <a:cubicBezTo>
                  <a:pt x="13073" y="9216"/>
                  <a:pt x="13058" y="9106"/>
                  <a:pt x="13040" y="9106"/>
                </a:cubicBezTo>
                <a:cubicBezTo>
                  <a:pt x="13022" y="9106"/>
                  <a:pt x="12997" y="8816"/>
                  <a:pt x="12983" y="8463"/>
                </a:cubicBezTo>
                <a:cubicBezTo>
                  <a:pt x="12970" y="8111"/>
                  <a:pt x="12944" y="7790"/>
                  <a:pt x="12926" y="7750"/>
                </a:cubicBezTo>
                <a:cubicBezTo>
                  <a:pt x="12856" y="7596"/>
                  <a:pt x="12893" y="7049"/>
                  <a:pt x="12983" y="6902"/>
                </a:cubicBezTo>
                <a:cubicBezTo>
                  <a:pt x="13033" y="6822"/>
                  <a:pt x="13073" y="6662"/>
                  <a:pt x="13073" y="6546"/>
                </a:cubicBezTo>
                <a:cubicBezTo>
                  <a:pt x="13073" y="6430"/>
                  <a:pt x="13090" y="6273"/>
                  <a:pt x="13111" y="6196"/>
                </a:cubicBezTo>
                <a:cubicBezTo>
                  <a:pt x="13133" y="6120"/>
                  <a:pt x="13160" y="5701"/>
                  <a:pt x="13171" y="5268"/>
                </a:cubicBezTo>
                <a:cubicBezTo>
                  <a:pt x="13182" y="4834"/>
                  <a:pt x="13205" y="4451"/>
                  <a:pt x="13222" y="4413"/>
                </a:cubicBezTo>
                <a:cubicBezTo>
                  <a:pt x="13239" y="4376"/>
                  <a:pt x="13253" y="4098"/>
                  <a:pt x="13253" y="3798"/>
                </a:cubicBezTo>
                <a:cubicBezTo>
                  <a:pt x="13253" y="3299"/>
                  <a:pt x="13241" y="3228"/>
                  <a:pt x="13118" y="2987"/>
                </a:cubicBezTo>
                <a:cubicBezTo>
                  <a:pt x="12797" y="2358"/>
                  <a:pt x="12294" y="2279"/>
                  <a:pt x="12049" y="2819"/>
                </a:cubicBezTo>
                <a:cubicBezTo>
                  <a:pt x="11979" y="2972"/>
                  <a:pt x="11923" y="3170"/>
                  <a:pt x="11923" y="3256"/>
                </a:cubicBezTo>
                <a:cubicBezTo>
                  <a:pt x="11923" y="3484"/>
                  <a:pt x="11837" y="4103"/>
                  <a:pt x="11806" y="4104"/>
                </a:cubicBezTo>
                <a:cubicBezTo>
                  <a:pt x="11791" y="4104"/>
                  <a:pt x="11779" y="4180"/>
                  <a:pt x="11779" y="4275"/>
                </a:cubicBezTo>
                <a:cubicBezTo>
                  <a:pt x="11779" y="4370"/>
                  <a:pt x="11746" y="4551"/>
                  <a:pt x="11707" y="4679"/>
                </a:cubicBezTo>
                <a:cubicBezTo>
                  <a:pt x="11667" y="4807"/>
                  <a:pt x="11635" y="5020"/>
                  <a:pt x="11635" y="5150"/>
                </a:cubicBezTo>
                <a:cubicBezTo>
                  <a:pt x="11635" y="5280"/>
                  <a:pt x="11619" y="5385"/>
                  <a:pt x="11599" y="5385"/>
                </a:cubicBezTo>
                <a:cubicBezTo>
                  <a:pt x="11579" y="5385"/>
                  <a:pt x="11563" y="5547"/>
                  <a:pt x="11563" y="5745"/>
                </a:cubicBezTo>
                <a:cubicBezTo>
                  <a:pt x="11563" y="5977"/>
                  <a:pt x="11526" y="6237"/>
                  <a:pt x="11458" y="6469"/>
                </a:cubicBezTo>
                <a:cubicBezTo>
                  <a:pt x="11363" y="6793"/>
                  <a:pt x="11354" y="6888"/>
                  <a:pt x="11371" y="7420"/>
                </a:cubicBezTo>
                <a:cubicBezTo>
                  <a:pt x="11388" y="7952"/>
                  <a:pt x="11379" y="8061"/>
                  <a:pt x="11278" y="8460"/>
                </a:cubicBezTo>
                <a:cubicBezTo>
                  <a:pt x="11216" y="8705"/>
                  <a:pt x="11156" y="9036"/>
                  <a:pt x="11145" y="9197"/>
                </a:cubicBezTo>
                <a:cubicBezTo>
                  <a:pt x="11133" y="9357"/>
                  <a:pt x="11110" y="9489"/>
                  <a:pt x="11092" y="9489"/>
                </a:cubicBezTo>
                <a:cubicBezTo>
                  <a:pt x="11074" y="9489"/>
                  <a:pt x="11060" y="9566"/>
                  <a:pt x="11060" y="9661"/>
                </a:cubicBezTo>
                <a:cubicBezTo>
                  <a:pt x="11060" y="9756"/>
                  <a:pt x="11028" y="9938"/>
                  <a:pt x="10989" y="10064"/>
                </a:cubicBezTo>
                <a:cubicBezTo>
                  <a:pt x="10931" y="10253"/>
                  <a:pt x="10908" y="10264"/>
                  <a:pt x="10863" y="10132"/>
                </a:cubicBezTo>
                <a:cubicBezTo>
                  <a:pt x="10833" y="10043"/>
                  <a:pt x="10808" y="9905"/>
                  <a:pt x="10808" y="9826"/>
                </a:cubicBezTo>
                <a:cubicBezTo>
                  <a:pt x="10808" y="9746"/>
                  <a:pt x="10783" y="9513"/>
                  <a:pt x="10753" y="9304"/>
                </a:cubicBezTo>
                <a:cubicBezTo>
                  <a:pt x="10722" y="9096"/>
                  <a:pt x="10688" y="8675"/>
                  <a:pt x="10676" y="8372"/>
                </a:cubicBezTo>
                <a:cubicBezTo>
                  <a:pt x="10665" y="8070"/>
                  <a:pt x="10643" y="7821"/>
                  <a:pt x="10628" y="7821"/>
                </a:cubicBezTo>
                <a:cubicBezTo>
                  <a:pt x="10614" y="7821"/>
                  <a:pt x="10591" y="7479"/>
                  <a:pt x="10578" y="7061"/>
                </a:cubicBezTo>
                <a:cubicBezTo>
                  <a:pt x="10565" y="6642"/>
                  <a:pt x="10537" y="6281"/>
                  <a:pt x="10516" y="6257"/>
                </a:cubicBezTo>
                <a:cubicBezTo>
                  <a:pt x="10495" y="6232"/>
                  <a:pt x="10469" y="5954"/>
                  <a:pt x="10459" y="5638"/>
                </a:cubicBezTo>
                <a:cubicBezTo>
                  <a:pt x="10442" y="5077"/>
                  <a:pt x="10445" y="5058"/>
                  <a:pt x="10562" y="4935"/>
                </a:cubicBezTo>
                <a:cubicBezTo>
                  <a:pt x="10651" y="4841"/>
                  <a:pt x="10686" y="4724"/>
                  <a:pt x="10695" y="4487"/>
                </a:cubicBezTo>
                <a:cubicBezTo>
                  <a:pt x="10702" y="4311"/>
                  <a:pt x="10726" y="4127"/>
                  <a:pt x="10749" y="4077"/>
                </a:cubicBezTo>
                <a:cubicBezTo>
                  <a:pt x="10776" y="4017"/>
                  <a:pt x="10790" y="3504"/>
                  <a:pt x="10790" y="2600"/>
                </a:cubicBezTo>
                <a:lnTo>
                  <a:pt x="10790" y="1218"/>
                </a:lnTo>
                <a:lnTo>
                  <a:pt x="10611" y="912"/>
                </a:lnTo>
                <a:cubicBezTo>
                  <a:pt x="10396" y="545"/>
                  <a:pt x="10017" y="411"/>
                  <a:pt x="9826" y="636"/>
                </a:cubicBezTo>
                <a:cubicBezTo>
                  <a:pt x="9699" y="785"/>
                  <a:pt x="9443" y="1718"/>
                  <a:pt x="9443" y="2032"/>
                </a:cubicBezTo>
                <a:cubicBezTo>
                  <a:pt x="9443" y="2113"/>
                  <a:pt x="9428" y="2180"/>
                  <a:pt x="9409" y="2180"/>
                </a:cubicBezTo>
                <a:cubicBezTo>
                  <a:pt x="9391" y="2180"/>
                  <a:pt x="9364" y="2306"/>
                  <a:pt x="9351" y="2459"/>
                </a:cubicBezTo>
                <a:cubicBezTo>
                  <a:pt x="9327" y="2725"/>
                  <a:pt x="9301" y="2862"/>
                  <a:pt x="9200" y="3266"/>
                </a:cubicBezTo>
                <a:cubicBezTo>
                  <a:pt x="9175" y="3365"/>
                  <a:pt x="9156" y="3707"/>
                  <a:pt x="9156" y="4030"/>
                </a:cubicBezTo>
                <a:cubicBezTo>
                  <a:pt x="9156" y="4352"/>
                  <a:pt x="9141" y="4615"/>
                  <a:pt x="9124" y="4615"/>
                </a:cubicBezTo>
                <a:cubicBezTo>
                  <a:pt x="9106" y="4615"/>
                  <a:pt x="9083" y="4774"/>
                  <a:pt x="9073" y="4968"/>
                </a:cubicBezTo>
                <a:cubicBezTo>
                  <a:pt x="9052" y="5347"/>
                  <a:pt x="9128" y="5769"/>
                  <a:pt x="9217" y="5769"/>
                </a:cubicBezTo>
                <a:cubicBezTo>
                  <a:pt x="9245" y="5769"/>
                  <a:pt x="9300" y="5832"/>
                  <a:pt x="9339" y="5907"/>
                </a:cubicBezTo>
                <a:cubicBezTo>
                  <a:pt x="9410" y="6041"/>
                  <a:pt x="9409" y="6055"/>
                  <a:pt x="9313" y="6643"/>
                </a:cubicBezTo>
                <a:cubicBezTo>
                  <a:pt x="9228" y="7166"/>
                  <a:pt x="9152" y="7553"/>
                  <a:pt x="9011" y="8171"/>
                </a:cubicBezTo>
                <a:cubicBezTo>
                  <a:pt x="8992" y="8256"/>
                  <a:pt x="8975" y="8374"/>
                  <a:pt x="8975" y="8433"/>
                </a:cubicBezTo>
                <a:cubicBezTo>
                  <a:pt x="8975" y="8540"/>
                  <a:pt x="8920" y="8826"/>
                  <a:pt x="8773" y="9469"/>
                </a:cubicBezTo>
                <a:lnTo>
                  <a:pt x="8695" y="9805"/>
                </a:lnTo>
                <a:lnTo>
                  <a:pt x="8669" y="9197"/>
                </a:lnTo>
                <a:cubicBezTo>
                  <a:pt x="8655" y="8862"/>
                  <a:pt x="8629" y="8556"/>
                  <a:pt x="8612" y="8517"/>
                </a:cubicBezTo>
                <a:cubicBezTo>
                  <a:pt x="8594" y="8478"/>
                  <a:pt x="8580" y="8283"/>
                  <a:pt x="8580" y="8080"/>
                </a:cubicBezTo>
                <a:cubicBezTo>
                  <a:pt x="8580" y="7877"/>
                  <a:pt x="8565" y="7675"/>
                  <a:pt x="8547" y="7636"/>
                </a:cubicBezTo>
                <a:cubicBezTo>
                  <a:pt x="8530" y="7596"/>
                  <a:pt x="8503" y="7266"/>
                  <a:pt x="8489" y="6899"/>
                </a:cubicBezTo>
                <a:cubicBezTo>
                  <a:pt x="8475" y="6532"/>
                  <a:pt x="8445" y="6124"/>
                  <a:pt x="8423" y="5994"/>
                </a:cubicBezTo>
                <a:cubicBezTo>
                  <a:pt x="8390" y="5804"/>
                  <a:pt x="8395" y="5731"/>
                  <a:pt x="8447" y="5628"/>
                </a:cubicBezTo>
                <a:cubicBezTo>
                  <a:pt x="8499" y="5522"/>
                  <a:pt x="8508" y="5353"/>
                  <a:pt x="8500" y="4686"/>
                </a:cubicBezTo>
                <a:cubicBezTo>
                  <a:pt x="8492" y="3960"/>
                  <a:pt x="8500" y="3841"/>
                  <a:pt x="8580" y="3572"/>
                </a:cubicBezTo>
                <a:cubicBezTo>
                  <a:pt x="8662" y="3298"/>
                  <a:pt x="8671" y="3167"/>
                  <a:pt x="8678" y="2086"/>
                </a:cubicBezTo>
                <a:lnTo>
                  <a:pt x="8684" y="901"/>
                </a:lnTo>
                <a:lnTo>
                  <a:pt x="8569" y="599"/>
                </a:lnTo>
                <a:cubicBezTo>
                  <a:pt x="8419" y="207"/>
                  <a:pt x="8207" y="0"/>
                  <a:pt x="7956" y="0"/>
                </a:cubicBezTo>
                <a:close/>
                <a:moveTo>
                  <a:pt x="9202" y="10593"/>
                </a:moveTo>
                <a:cubicBezTo>
                  <a:pt x="9209" y="10568"/>
                  <a:pt x="9215" y="10578"/>
                  <a:pt x="9220" y="10626"/>
                </a:cubicBezTo>
                <a:cubicBezTo>
                  <a:pt x="9228" y="10719"/>
                  <a:pt x="9218" y="10854"/>
                  <a:pt x="9197" y="10929"/>
                </a:cubicBezTo>
                <a:cubicBezTo>
                  <a:pt x="9170" y="11024"/>
                  <a:pt x="9166" y="10974"/>
                  <a:pt x="9182" y="10761"/>
                </a:cubicBezTo>
                <a:cubicBezTo>
                  <a:pt x="9188" y="10674"/>
                  <a:pt x="9195" y="10617"/>
                  <a:pt x="9202" y="10593"/>
                </a:cubicBezTo>
                <a:close/>
                <a:moveTo>
                  <a:pt x="14192" y="11413"/>
                </a:moveTo>
                <a:cubicBezTo>
                  <a:pt x="14265" y="11413"/>
                  <a:pt x="14266" y="11421"/>
                  <a:pt x="14203" y="11763"/>
                </a:cubicBezTo>
                <a:cubicBezTo>
                  <a:pt x="14090" y="12380"/>
                  <a:pt x="14056" y="12505"/>
                  <a:pt x="13836" y="13146"/>
                </a:cubicBezTo>
                <a:cubicBezTo>
                  <a:pt x="13645" y="13704"/>
                  <a:pt x="13681" y="13899"/>
                  <a:pt x="14057" y="14357"/>
                </a:cubicBezTo>
                <a:lnTo>
                  <a:pt x="14241" y="14579"/>
                </a:lnTo>
                <a:lnTo>
                  <a:pt x="14229" y="15255"/>
                </a:lnTo>
                <a:cubicBezTo>
                  <a:pt x="14218" y="15838"/>
                  <a:pt x="14197" y="15992"/>
                  <a:pt x="14076" y="16425"/>
                </a:cubicBezTo>
                <a:cubicBezTo>
                  <a:pt x="13999" y="16700"/>
                  <a:pt x="13935" y="16989"/>
                  <a:pt x="13935" y="17064"/>
                </a:cubicBezTo>
                <a:cubicBezTo>
                  <a:pt x="13935" y="17140"/>
                  <a:pt x="13915" y="17272"/>
                  <a:pt x="13890" y="17357"/>
                </a:cubicBezTo>
                <a:cubicBezTo>
                  <a:pt x="13865" y="17443"/>
                  <a:pt x="13771" y="17666"/>
                  <a:pt x="13680" y="17855"/>
                </a:cubicBezTo>
                <a:lnTo>
                  <a:pt x="13513" y="18201"/>
                </a:lnTo>
                <a:lnTo>
                  <a:pt x="13490" y="17609"/>
                </a:lnTo>
                <a:cubicBezTo>
                  <a:pt x="13478" y="17285"/>
                  <a:pt x="13468" y="16795"/>
                  <a:pt x="13468" y="16523"/>
                </a:cubicBezTo>
                <a:cubicBezTo>
                  <a:pt x="13468" y="16251"/>
                  <a:pt x="13452" y="16028"/>
                  <a:pt x="13432" y="16028"/>
                </a:cubicBezTo>
                <a:cubicBezTo>
                  <a:pt x="13352" y="16028"/>
                  <a:pt x="13406" y="15660"/>
                  <a:pt x="13576" y="15029"/>
                </a:cubicBezTo>
                <a:cubicBezTo>
                  <a:pt x="13675" y="14663"/>
                  <a:pt x="13755" y="14289"/>
                  <a:pt x="13755" y="14198"/>
                </a:cubicBezTo>
                <a:cubicBezTo>
                  <a:pt x="13755" y="14108"/>
                  <a:pt x="13720" y="13949"/>
                  <a:pt x="13675" y="13845"/>
                </a:cubicBezTo>
                <a:cubicBezTo>
                  <a:pt x="13538" y="13524"/>
                  <a:pt x="13253" y="12456"/>
                  <a:pt x="13253" y="12261"/>
                </a:cubicBezTo>
                <a:cubicBezTo>
                  <a:pt x="13253" y="12159"/>
                  <a:pt x="13232" y="12048"/>
                  <a:pt x="13208" y="12012"/>
                </a:cubicBezTo>
                <a:cubicBezTo>
                  <a:pt x="13181" y="11974"/>
                  <a:pt x="13189" y="11941"/>
                  <a:pt x="13226" y="11935"/>
                </a:cubicBezTo>
                <a:cubicBezTo>
                  <a:pt x="13262" y="11929"/>
                  <a:pt x="13331" y="12019"/>
                  <a:pt x="13380" y="12133"/>
                </a:cubicBezTo>
                <a:cubicBezTo>
                  <a:pt x="13527" y="12477"/>
                  <a:pt x="13827" y="12323"/>
                  <a:pt x="13987" y="11820"/>
                </a:cubicBezTo>
                <a:cubicBezTo>
                  <a:pt x="14059" y="11596"/>
                  <a:pt x="14151" y="11413"/>
                  <a:pt x="14192" y="11413"/>
                </a:cubicBezTo>
                <a:close/>
                <a:moveTo>
                  <a:pt x="9048" y="11962"/>
                </a:moveTo>
                <a:cubicBezTo>
                  <a:pt x="9080" y="11941"/>
                  <a:pt x="9079" y="12015"/>
                  <a:pt x="9061" y="12268"/>
                </a:cubicBezTo>
                <a:cubicBezTo>
                  <a:pt x="9048" y="12467"/>
                  <a:pt x="9024" y="12659"/>
                  <a:pt x="9008" y="12695"/>
                </a:cubicBezTo>
                <a:cubicBezTo>
                  <a:pt x="8993" y="12731"/>
                  <a:pt x="8970" y="12919"/>
                  <a:pt x="8957" y="13112"/>
                </a:cubicBezTo>
                <a:cubicBezTo>
                  <a:pt x="8943" y="13305"/>
                  <a:pt x="8919" y="13465"/>
                  <a:pt x="8903" y="13465"/>
                </a:cubicBezTo>
                <a:cubicBezTo>
                  <a:pt x="8887" y="13465"/>
                  <a:pt x="8854" y="13653"/>
                  <a:pt x="8828" y="13882"/>
                </a:cubicBezTo>
                <a:cubicBezTo>
                  <a:pt x="8803" y="14111"/>
                  <a:pt x="8776" y="14336"/>
                  <a:pt x="8769" y="14383"/>
                </a:cubicBezTo>
                <a:cubicBezTo>
                  <a:pt x="8762" y="14431"/>
                  <a:pt x="8863" y="14651"/>
                  <a:pt x="8994" y="14875"/>
                </a:cubicBezTo>
                <a:lnTo>
                  <a:pt x="9232" y="15282"/>
                </a:lnTo>
                <a:lnTo>
                  <a:pt x="9086" y="15810"/>
                </a:lnTo>
                <a:cubicBezTo>
                  <a:pt x="9005" y="16100"/>
                  <a:pt x="8940" y="16411"/>
                  <a:pt x="8940" y="16503"/>
                </a:cubicBezTo>
                <a:cubicBezTo>
                  <a:pt x="8940" y="16595"/>
                  <a:pt x="8926" y="16671"/>
                  <a:pt x="8910" y="16671"/>
                </a:cubicBezTo>
                <a:cubicBezTo>
                  <a:pt x="8893" y="16671"/>
                  <a:pt x="8862" y="16810"/>
                  <a:pt x="8840" y="16980"/>
                </a:cubicBezTo>
                <a:cubicBezTo>
                  <a:pt x="8818" y="17151"/>
                  <a:pt x="8717" y="17440"/>
                  <a:pt x="8615" y="17623"/>
                </a:cubicBezTo>
                <a:cubicBezTo>
                  <a:pt x="8514" y="17805"/>
                  <a:pt x="8426" y="17952"/>
                  <a:pt x="8420" y="17952"/>
                </a:cubicBezTo>
                <a:cubicBezTo>
                  <a:pt x="8395" y="17952"/>
                  <a:pt x="8365" y="17094"/>
                  <a:pt x="8365" y="16398"/>
                </a:cubicBezTo>
                <a:cubicBezTo>
                  <a:pt x="8365" y="15651"/>
                  <a:pt x="8365" y="15645"/>
                  <a:pt x="8469" y="15645"/>
                </a:cubicBezTo>
                <a:cubicBezTo>
                  <a:pt x="8733" y="15645"/>
                  <a:pt x="8749" y="15258"/>
                  <a:pt x="8546" y="13845"/>
                </a:cubicBezTo>
                <a:cubicBezTo>
                  <a:pt x="8530" y="13737"/>
                  <a:pt x="8506" y="13402"/>
                  <a:pt x="8492" y="13105"/>
                </a:cubicBezTo>
                <a:cubicBezTo>
                  <a:pt x="8478" y="12808"/>
                  <a:pt x="8451" y="12567"/>
                  <a:pt x="8433" y="12567"/>
                </a:cubicBezTo>
                <a:cubicBezTo>
                  <a:pt x="8415" y="12567"/>
                  <a:pt x="8400" y="12465"/>
                  <a:pt x="8400" y="12342"/>
                </a:cubicBezTo>
                <a:cubicBezTo>
                  <a:pt x="8400" y="12149"/>
                  <a:pt x="8436" y="12120"/>
                  <a:pt x="8661" y="12120"/>
                </a:cubicBezTo>
                <a:cubicBezTo>
                  <a:pt x="8804" y="12120"/>
                  <a:pt x="8959" y="12071"/>
                  <a:pt x="9004" y="12012"/>
                </a:cubicBezTo>
                <a:cubicBezTo>
                  <a:pt x="9023" y="11987"/>
                  <a:pt x="9037" y="11968"/>
                  <a:pt x="9048" y="11962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746787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Black and white photo of windmills under a cloudy sky" descr="Black and white photo of windmills under a cloudy sky"/>
          <p:cNvPicPr>
            <a:picLocks noGrp="1" noChangeAspect="1"/>
          </p:cNvPicPr>
          <p:nvPr>
            <p:ph type="pic" idx="2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</p:spPr>
      </p:pic>
      <p:sp>
        <p:nvSpPr>
          <p:cNvPr id="197" name="Melody/Theme 1: March of the Kings"/>
          <p:cNvSpPr txBox="1">
            <a:spLocks noGrp="1"/>
          </p:cNvSpPr>
          <p:nvPr>
            <p:ph type="title" idx="4294967295"/>
          </p:nvPr>
        </p:nvSpPr>
        <p:spPr>
          <a:xfrm>
            <a:off x="5143501" y="340424"/>
            <a:ext cx="7048500" cy="508001"/>
          </a:xfrm>
          <a:prstGeom prst="rect">
            <a:avLst/>
          </a:prstGeom>
        </p:spPr>
        <p:txBody>
          <a:bodyPr>
            <a:noAutofit/>
          </a:bodyPr>
          <a:lstStyle>
            <a:lvl1pPr defTabSz="685165">
              <a:spcBef>
                <a:spcPts val="3200"/>
              </a:spcBef>
              <a:defRPr sz="7221">
                <a:solidFill>
                  <a:srgbClr val="FFFFFF"/>
                </a:solidFill>
              </a:defRPr>
            </a:lvl1pPr>
          </a:lstStyle>
          <a:p>
            <a:pPr algn="ctr"/>
            <a:r>
              <a:rPr sz="3200"/>
              <a:t>Melody/Theme 1: March of the Kings</a:t>
            </a:r>
          </a:p>
        </p:txBody>
      </p:sp>
      <p:sp>
        <p:nvSpPr>
          <p:cNvPr id="198" name="The melody is from a French carol called “Le Marche De Rois”…"/>
          <p:cNvSpPr txBox="1">
            <a:spLocks noGrp="1"/>
          </p:cNvSpPr>
          <p:nvPr>
            <p:ph type="body" sz="quarter" idx="4294967295"/>
          </p:nvPr>
        </p:nvSpPr>
        <p:spPr>
          <a:xfrm>
            <a:off x="5507926" y="1084191"/>
            <a:ext cx="6387887" cy="199592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 defTabSz="346710">
              <a:spcBef>
                <a:spcPts val="1600"/>
              </a:spcBef>
              <a:buClr>
                <a:srgbClr val="000000"/>
              </a:buClr>
              <a:buSzTx/>
              <a:buNone/>
              <a:defRPr sz="5040">
                <a:solidFill>
                  <a:srgbClr val="FFFFFF"/>
                </a:solidFill>
              </a:defRPr>
            </a:pPr>
            <a:r>
              <a:t>The melody is from a French carol called “Le Marche De Rois”</a:t>
            </a:r>
          </a:p>
          <a:p>
            <a:pPr marL="0" indent="0" defTabSz="346710">
              <a:spcBef>
                <a:spcPts val="1600"/>
              </a:spcBef>
              <a:buClr>
                <a:srgbClr val="000000"/>
              </a:buClr>
              <a:buSzTx/>
              <a:buNone/>
              <a:defRPr sz="5040">
                <a:solidFill>
                  <a:srgbClr val="FFFFFF"/>
                </a:solidFill>
              </a:defRPr>
            </a:pPr>
            <a:r>
              <a:t>It has been used in many different religious, military, and folk songs.</a:t>
            </a:r>
          </a:p>
        </p:txBody>
      </p:sp>
      <p:pic>
        <p:nvPicPr>
          <p:cNvPr id="199" name="March of the Kings_ Robert Shaw Chorale (La Marche des Rois Mages) (with lyrics).mp4" descr="March of the Kings_ Robert Shaw Chorale (La Marche des Rois Mages) (with lyrics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70794" y="3315878"/>
            <a:ext cx="2286001" cy="228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ung version with French lyrics"/>
          <p:cNvSpPr txBox="1"/>
          <p:nvPr/>
        </p:nvSpPr>
        <p:spPr>
          <a:xfrm>
            <a:off x="5557311" y="5659948"/>
            <a:ext cx="2312968" cy="83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normAutofit/>
          </a:bodyPr>
          <a:lstStyle>
            <a:lvl1pPr defTabSz="817244">
              <a:spcBef>
                <a:spcPts val="3800"/>
              </a:spcBef>
              <a:buClr>
                <a:srgbClr val="000000"/>
              </a:buClr>
              <a:buFont typeface="Avenir Next Regular"/>
              <a:defRPr sz="3959">
                <a:solidFill>
                  <a:srgbClr val="FFFFFF"/>
                </a:solidFill>
              </a:defRPr>
            </a:lvl1pPr>
          </a:lstStyle>
          <a:p>
            <a:pPr marL="0" marR="0" lvl="0" indent="0" algn="l" defTabSz="408622" rtl="0" eaLnBrk="1" fontAlgn="auto" latinLnBrk="0" hangingPunct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000000"/>
              </a:buClr>
              <a:buSzTx/>
              <a:buFont typeface="Avenir Next Regular"/>
              <a:buNone/>
              <a:tabLst/>
              <a:defRPr/>
            </a:pPr>
            <a:r>
              <a:rPr kumimoji="0" sz="198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Medium"/>
                <a:sym typeface="Avenir Next Medium"/>
              </a:rPr>
              <a:t>Sung version with French lyrics</a:t>
            </a:r>
          </a:p>
        </p:txBody>
      </p:sp>
      <p:sp>
        <p:nvSpPr>
          <p:cNvPr id="201" name="Instrumental:                  Marche du régiment de Turenne - Jean-Baptiste Lully"/>
          <p:cNvSpPr txBox="1"/>
          <p:nvPr/>
        </p:nvSpPr>
        <p:spPr>
          <a:xfrm>
            <a:off x="8645234" y="5659948"/>
            <a:ext cx="2941419" cy="83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normAutofit/>
          </a:bodyPr>
          <a:lstStyle>
            <a:lvl1pPr algn="ctr" defTabSz="627379">
              <a:spcBef>
                <a:spcPts val="2900"/>
              </a:spcBef>
              <a:buClr>
                <a:srgbClr val="000000"/>
              </a:buClr>
              <a:buFont typeface="Avenir Next Regular"/>
              <a:defRPr sz="3040">
                <a:solidFill>
                  <a:srgbClr val="FFFFFF"/>
                </a:solidFill>
              </a:defRPr>
            </a:lvl1pPr>
          </a:lstStyle>
          <a:p>
            <a:pPr marL="0" marR="0" lvl="0" indent="0" algn="ctr" defTabSz="31369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>
                <a:srgbClr val="000000"/>
              </a:buClr>
              <a:buSzTx/>
              <a:buFont typeface="Avenir Next Regular"/>
              <a:buNone/>
              <a:tabLst/>
              <a:defRPr/>
            </a:pPr>
            <a:r>
              <a:rPr kumimoji="0" sz="152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Medium"/>
                <a:sym typeface="Avenir Next Medium"/>
              </a:rPr>
              <a:t>Instrumental: Marche du </a:t>
            </a:r>
            <a:r>
              <a:rPr kumimoji="0" sz="152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Medium"/>
                <a:sym typeface="Avenir Next Medium"/>
              </a:rPr>
              <a:t>régiment</a:t>
            </a:r>
            <a:r>
              <a:rPr kumimoji="0" sz="152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Medium"/>
                <a:sym typeface="Avenir Next Medium"/>
              </a:rPr>
              <a:t> de Turenne - Jean-Baptiste Lully</a:t>
            </a:r>
          </a:p>
        </p:txBody>
      </p:sp>
      <p:pic>
        <p:nvPicPr>
          <p:cNvPr id="202" name="Marche du rÃ©giment de Turenne - Jean-Baptiste Lully.mp4" descr="Marche du rÃ©giment de Turenne - Jean-Baptiste Lully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0993" y="3315878"/>
            <a:ext cx="3009901" cy="228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9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108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00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199"/>
                </p:tgtEl>
              </p:cMediaNode>
            </p:video>
            <p:seq concurrent="1" prevAc="none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  <p:seq concurrent="1" prevAc="none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Black and white photo of windmills under a cloudy sky" descr="Black and white photo of windmills under a cloudy sky"/>
          <p:cNvPicPr>
            <a:picLocks noGrp="1" noChangeAspect="1"/>
          </p:cNvPicPr>
          <p:nvPr>
            <p:ph type="pic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</p:spPr>
      </p:pic>
      <p:sp>
        <p:nvSpPr>
          <p:cNvPr id="205" name="Melody/Theme 2: Farandole Dance"/>
          <p:cNvSpPr txBox="1">
            <a:spLocks noGrp="1"/>
          </p:cNvSpPr>
          <p:nvPr>
            <p:ph type="title" idx="4294967295"/>
          </p:nvPr>
        </p:nvSpPr>
        <p:spPr>
          <a:xfrm>
            <a:off x="5143501" y="379702"/>
            <a:ext cx="7048499" cy="508001"/>
          </a:xfrm>
          <a:prstGeom prst="rect">
            <a:avLst/>
          </a:prstGeom>
        </p:spPr>
        <p:txBody>
          <a:bodyPr>
            <a:noAutofit/>
          </a:bodyPr>
          <a:lstStyle>
            <a:lvl1pPr defTabSz="685165">
              <a:spcBef>
                <a:spcPts val="3200"/>
              </a:spcBef>
              <a:defRPr sz="7221">
                <a:solidFill>
                  <a:srgbClr val="FFFFFF"/>
                </a:solidFill>
              </a:defRPr>
            </a:lvl1pPr>
          </a:lstStyle>
          <a:p>
            <a:pPr algn="ctr"/>
            <a:r>
              <a:rPr sz="4000"/>
              <a:t>Melody/Theme 2: Farandole Dance</a:t>
            </a:r>
          </a:p>
        </p:txBody>
      </p:sp>
      <p:pic>
        <p:nvPicPr>
          <p:cNvPr id="206" name="8028d750966480a93003f65ad4bf29cb.jpeg" descr="8028d750966480a93003f65ad4bf29cb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741" y="2708214"/>
            <a:ext cx="5384539" cy="4089523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he melody comes from a French folk dance.…"/>
          <p:cNvSpPr txBox="1"/>
          <p:nvPr/>
        </p:nvSpPr>
        <p:spPr>
          <a:xfrm>
            <a:off x="5463575" y="1399485"/>
            <a:ext cx="6530271" cy="172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pPr marL="0" marR="0" lvl="0" indent="0" algn="l" defTabSz="408622" rtl="0" eaLnBrk="1" fontAlgn="auto" latinLnBrk="0" hangingPunct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752">
                <a:solidFill>
                  <a:srgbClr val="FFFFFF"/>
                </a:solidFill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Medium"/>
                <a:sym typeface="Avenir Next Medium"/>
              </a:rPr>
              <a:t>The melody comes from a French folk dance. </a:t>
            </a:r>
          </a:p>
          <a:p>
            <a:pPr marL="0" marR="0" lvl="0" indent="0" algn="l" defTabSz="408622" rtl="0" eaLnBrk="1" fontAlgn="auto" latinLnBrk="0" hangingPunct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752">
                <a:solidFill>
                  <a:srgbClr val="FFFFFF"/>
                </a:solidFill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Medium"/>
                <a:sym typeface="Avenir Next Medium"/>
              </a:rPr>
              <a:t>The dancers join hands to form a chain and follow a leader to make different shapes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Additional Websites with inform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Additional Websites with information</a:t>
            </a:r>
          </a:p>
        </p:txBody>
      </p:sp>
      <p:pic>
        <p:nvPicPr>
          <p:cNvPr id="210" name="Copy-of-Getting-Bizet_-using-farandole-to-write-a-superhero-theme.png" descr="Copy-of-Getting-Bizet_-using-farandole-to-write-a-superhero-theme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509" y="1924749"/>
            <a:ext cx="4704652" cy="4704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Screenshot 2025-07-12 at 5.21.00 PM.png" descr="Screenshot 2025-07-12 at 5.21.00 PM.png">
            <a:hlinkClick r:id="rId4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70" y="1943198"/>
            <a:ext cx="5080001" cy="4686203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Melody/theme Visualizer…"/>
          <p:cNvSpPr txBox="1"/>
          <p:nvPr/>
        </p:nvSpPr>
        <p:spPr>
          <a:xfrm>
            <a:off x="210110" y="1026080"/>
            <a:ext cx="5946850" cy="84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b">
            <a:spAutoFit/>
          </a:bodyPr>
          <a:lstStyle/>
          <a:p>
            <a:pPr marL="0" marR="0" lvl="0" indent="0" algn="l" defTabSz="3238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cap="all" spc="180">
                <a:solidFill>
                  <a:srgbClr val="C52060">
                    <a:hueOff val="146492"/>
                    <a:satOff val="27796"/>
                    <a:lumOff val="22179"/>
                  </a:srgb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kumimoji="0" sz="3600" b="0" i="0" u="none" strike="noStrike" kern="0" cap="all" spc="90" normalizeH="0" baseline="0" noProof="0">
                <a:ln>
                  <a:noFill/>
                </a:ln>
                <a:solidFill>
                  <a:srgbClr val="C52060">
                    <a:hueOff val="146492"/>
                    <a:satOff val="27796"/>
                    <a:lumOff val="22179"/>
                  </a:srgbClr>
                </a:solidFill>
                <a:effectLst/>
                <a:uLnTx/>
                <a:uFillTx/>
                <a:latin typeface="DIN Alternate Bold"/>
                <a:sym typeface="DIN Alternate Bold"/>
              </a:rPr>
              <a:t>Melody/theme Visualizer</a:t>
            </a:r>
          </a:p>
          <a:p>
            <a:pPr marL="0" marR="0" lvl="0" indent="0" algn="l" defTabSz="3238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spc="140">
                <a:solidFill>
                  <a:srgbClr val="C52060">
                    <a:hueOff val="146492"/>
                    <a:satOff val="27796"/>
                    <a:lumOff val="22179"/>
                  </a:srgb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kumimoji="0" sz="1400" b="0" i="0" u="none" strike="noStrike" kern="0" cap="none" spc="70" normalizeH="0" baseline="0" noProof="0">
                <a:ln>
                  <a:noFill/>
                </a:ln>
                <a:solidFill>
                  <a:srgbClr val="C52060">
                    <a:hueOff val="146492"/>
                    <a:satOff val="27796"/>
                    <a:lumOff val="22179"/>
                  </a:srgbClr>
                </a:solidFill>
                <a:effectLst/>
                <a:uLnTx/>
                <a:uFillTx/>
                <a:latin typeface="DIN Alternate Bold"/>
                <a:sym typeface="DIN Alternate Bold"/>
              </a:rPr>
              <a:t>https://www.hooktheory.com/theorytab/view/georges-bizet/larlesienne-suite-no-2---iv-farandole</a:t>
            </a:r>
          </a:p>
        </p:txBody>
      </p:sp>
      <p:sp>
        <p:nvSpPr>
          <p:cNvPr id="213" name="Piece Analysis…"/>
          <p:cNvSpPr txBox="1"/>
          <p:nvPr/>
        </p:nvSpPr>
        <p:spPr>
          <a:xfrm>
            <a:off x="6735509" y="1026081"/>
            <a:ext cx="5080001" cy="84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b">
            <a:spAutoFit/>
          </a:bodyPr>
          <a:lstStyle/>
          <a:p>
            <a:pPr marL="0" marR="0" lvl="0" indent="0" algn="l" defTabSz="3238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cap="all" spc="180"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kumimoji="0" sz="3600" b="0" i="0" u="none" strike="noStrike" kern="0" cap="all" spc="9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Alternate Bold"/>
                <a:sym typeface="DIN Alternate Bold"/>
              </a:rPr>
              <a:t>Piece Analysis</a:t>
            </a:r>
          </a:p>
          <a:p>
            <a:pPr marL="0" marR="0" lvl="0" indent="0" algn="l" defTabSz="3238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spc="140"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kumimoji="0" sz="1400" b="0" i="0" u="none" strike="noStrike" kern="0" cap="none" spc="7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Alternate Bold"/>
                <a:sym typeface="DIN Alternate Bold"/>
              </a:rPr>
              <a:t>https://anyoldmusic.com/what-can-we-learn-from-farandole-larlesienne-no-2-georges-bizet-ernest-guiraud/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Lesson Activity 1: Form Map"/>
          <p:cNvSpPr txBox="1">
            <a:spLocks noGrp="1"/>
          </p:cNvSpPr>
          <p:nvPr>
            <p:ph type="title" idx="4294967295"/>
          </p:nvPr>
        </p:nvSpPr>
        <p:spPr>
          <a:xfrm>
            <a:off x="102518" y="1718279"/>
            <a:ext cx="11986964" cy="10081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3000"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defRPr>
            </a:lvl1pPr>
          </a:lstStyle>
          <a:p>
            <a:r>
              <a:rPr sz="4700"/>
              <a:t>Lesson Activity 1: Form Map</a:t>
            </a:r>
          </a:p>
        </p:txBody>
      </p:sp>
      <p:sp>
        <p:nvSpPr>
          <p:cNvPr id="216" name="Lesson Activity 2: Weaving Freeze Dance"/>
          <p:cNvSpPr txBox="1"/>
          <p:nvPr/>
        </p:nvSpPr>
        <p:spPr>
          <a:xfrm>
            <a:off x="102518" y="2874944"/>
            <a:ext cx="11986964" cy="1108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noAutofit/>
          </a:bodyPr>
          <a:lstStyle>
            <a:lvl1pPr algn="ctr">
              <a:lnSpc>
                <a:spcPct val="80000"/>
              </a:lnSpc>
              <a:defRPr sz="13000" cap="all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700" b="0" i="0" u="none" strike="noStrike" kern="0" cap="all" spc="0" normalizeH="0" baseline="0" noProof="0">
                <a:ln>
                  <a:noFill/>
                </a:ln>
                <a:solidFill>
                  <a:srgbClr val="34A5DA">
                    <a:hueOff val="-84091"/>
                    <a:satOff val="15316"/>
                    <a:lumOff val="24313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Lesson Activity 2: Weaving Freeze Dance</a:t>
            </a:r>
          </a:p>
        </p:txBody>
      </p:sp>
      <p:sp>
        <p:nvSpPr>
          <p:cNvPr id="217" name="Lesson Activity 3: Instrument Play Alongs"/>
          <p:cNvSpPr txBox="1"/>
          <p:nvPr/>
        </p:nvSpPr>
        <p:spPr>
          <a:xfrm>
            <a:off x="163999" y="4131559"/>
            <a:ext cx="11864002" cy="1108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noAutofit/>
          </a:bodyPr>
          <a:lstStyle>
            <a:lvl1pPr algn="ctr" defTabSz="751205">
              <a:lnSpc>
                <a:spcPct val="80000"/>
              </a:lnSpc>
              <a:spcBef>
                <a:spcPts val="3500"/>
              </a:spcBef>
              <a:defRPr sz="12740" cap="all">
                <a:solidFill>
                  <a:schemeClr val="accent4">
                    <a:hueOff val="414058"/>
                    <a:satOff val="2144"/>
                    <a:lumOff val="1037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marL="0" marR="0" lvl="0" indent="0" algn="ctr" defTabSz="375603" rtl="0" eaLnBrk="1" fontAlgn="auto" latinLnBrk="0" hangingPunct="0">
              <a:lnSpc>
                <a:spcPct val="80000"/>
              </a:lnSpc>
              <a:spcBef>
                <a:spcPts val="1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700" b="0" i="0" u="none" strike="noStrike" kern="0" cap="all" spc="0" normalizeH="0" baseline="0" noProof="0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Lesson Activity 3: Instrument Play </a:t>
            </a:r>
            <a:r>
              <a:rPr kumimoji="0" sz="4700" b="0" i="0" u="none" strike="noStrike" kern="0" cap="all" spc="0" normalizeH="0" baseline="0" noProof="0" err="1">
                <a:ln>
                  <a:noFill/>
                </a:ln>
                <a:solidFill>
                  <a:srgbClr val="FDCB56">
                    <a:hueOff val="414058"/>
                    <a:satOff val="2144"/>
                    <a:lumOff val="1037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Alongs</a:t>
            </a:r>
            <a:endParaRPr kumimoji="0" sz="4700" b="0" i="0" u="none" strike="noStrike" kern="0" cap="all" spc="0" normalizeH="0" baseline="0" noProof="0">
              <a:ln>
                <a:noFill/>
              </a:ln>
              <a:solidFill>
                <a:srgbClr val="FDCB56">
                  <a:hueOff val="414058"/>
                  <a:satOff val="2144"/>
                  <a:lumOff val="10379"/>
                </a:srgbClr>
              </a:solidFill>
              <a:effectLst/>
              <a:uLnTx/>
              <a:uFillTx/>
              <a:latin typeface="DIN Condensed Bold"/>
              <a:sym typeface="DIN Condensed Bold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Lesson Activity 1: Form Map"/>
          <p:cNvSpPr txBox="1">
            <a:spLocks noGrp="1"/>
          </p:cNvSpPr>
          <p:nvPr>
            <p:ph type="title" idx="4294967295"/>
          </p:nvPr>
        </p:nvSpPr>
        <p:spPr>
          <a:xfrm>
            <a:off x="399598" y="295742"/>
            <a:ext cx="11392804" cy="69685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000"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defRPr>
            </a:lvl1pPr>
          </a:lstStyle>
          <a:p>
            <a:r>
              <a:rPr sz="6600"/>
              <a:t>Lesson Activity 1: Form Map</a:t>
            </a:r>
          </a:p>
        </p:txBody>
      </p:sp>
      <p:pic>
        <p:nvPicPr>
          <p:cNvPr id="220" name="Screenshot 2025-07-12 at 5.27.19 PM.png" descr="Screenshot 2025-07-12 at 5.27.19 PM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796" y="1595119"/>
            <a:ext cx="5060606" cy="4967139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Practice listening for each melody/theme with an audio matching game…"/>
          <p:cNvSpPr txBox="1"/>
          <p:nvPr/>
        </p:nvSpPr>
        <p:spPr>
          <a:xfrm>
            <a:off x="277913" y="1543413"/>
            <a:ext cx="5818087" cy="3771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noAutofit/>
          </a:bodyPr>
          <a:lstStyle/>
          <a:p>
            <a:pPr marL="0" marR="0" lvl="0" indent="0" algn="l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Condensed Bold"/>
                <a:sym typeface="DIN Condensed Bold"/>
              </a:rPr>
              <a:t>Practice listening for each melody/theme with an audio matching game</a:t>
            </a:r>
          </a:p>
          <a:p>
            <a:pPr marL="0" marR="0" lvl="0" indent="0" algn="l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A6AAA9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2400" b="0" i="0" u="sng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DIN Condensed Bold"/>
                <a:sym typeface="DIN Condensed Bold"/>
                <a:hlinkClick r:id="rId2"/>
              </a:rPr>
              <a:t>https://interacty.me/projects/cb6cc5a599f43881</a:t>
            </a:r>
          </a:p>
          <a:p>
            <a:pPr marL="0" marR="0" lvl="0" indent="0" algn="l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Condensed Bold"/>
                <a:sym typeface="DIN Condensed Bold"/>
              </a:rPr>
              <a:t>Model drawing the shapes for each melody/theme</a:t>
            </a:r>
          </a:p>
          <a:p>
            <a:pPr marL="0" marR="0" lvl="0" indent="0" algn="l" defTabSz="412750" rtl="0" eaLnBrk="1" fontAlgn="auto" latinLnBrk="0" hangingPunct="0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Condensed Bold"/>
                <a:sym typeface="DIN Condensed Bold"/>
              </a:rPr>
              <a:t>(Crown, Stick Figures)</a:t>
            </a:r>
          </a:p>
        </p:txBody>
      </p:sp>
      <p:pic>
        <p:nvPicPr>
          <p:cNvPr id="222" name="Farandole.021.png" descr="Farandole.02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812" y="5030598"/>
            <a:ext cx="1419170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Farandole.021.png" descr="Farandole.02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2032" y="5019684"/>
            <a:ext cx="1531221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Farandole.021.png" descr="Farandole.02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08171" y="5019684"/>
            <a:ext cx="1507722" cy="139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Lesson Activity 1: Form Map"/>
          <p:cNvSpPr txBox="1">
            <a:spLocks noGrp="1"/>
          </p:cNvSpPr>
          <p:nvPr>
            <p:ph type="title" idx="4294967295"/>
          </p:nvPr>
        </p:nvSpPr>
        <p:spPr>
          <a:xfrm>
            <a:off x="1008682" y="295742"/>
            <a:ext cx="11392805" cy="6968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defRPr>
            </a:lvl1pPr>
          </a:lstStyle>
          <a:p>
            <a:r>
              <a:t>Lesson Activity 1: Form Map</a:t>
            </a:r>
          </a:p>
        </p:txBody>
      </p:sp>
      <p:pic>
        <p:nvPicPr>
          <p:cNvPr id="227" name="Farandole Form Maps (dragged).pdf" descr="Farandole Form Maps (dragged)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609" y="-232474"/>
            <a:ext cx="10436781" cy="8064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c70fdc-bcd6-47ef-a849-dc5e1dc5ec8b">
      <Terms xmlns="http://schemas.microsoft.com/office/infopath/2007/PartnerControls"/>
    </lcf76f155ced4ddcb4097134ff3c332f>
    <TaxCatchAll xmlns="f96e0309-54f1-4802-95ea-24e5162090d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CEEB26D777764BBB92CDAE87B83F74" ma:contentTypeVersion="19" ma:contentTypeDescription="Create a new document." ma:contentTypeScope="" ma:versionID="8b46de41282a4543ac7e69bc80b4c408">
  <xsd:schema xmlns:xsd="http://www.w3.org/2001/XMLSchema" xmlns:xs="http://www.w3.org/2001/XMLSchema" xmlns:p="http://schemas.microsoft.com/office/2006/metadata/properties" xmlns:ns2="f7c70fdc-bcd6-47ef-a849-dc5e1dc5ec8b" xmlns:ns3="f96e0309-54f1-4802-95ea-24e5162090d9" targetNamespace="http://schemas.microsoft.com/office/2006/metadata/properties" ma:root="true" ma:fieldsID="b79fdb450e9ef27692ae782d4887943a" ns2:_="" ns3:_="">
    <xsd:import namespace="f7c70fdc-bcd6-47ef-a849-dc5e1dc5ec8b"/>
    <xsd:import namespace="f96e0309-54f1-4802-95ea-24e5162090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c70fdc-bcd6-47ef-a849-dc5e1dc5ec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4376893-26a4-482b-ae2b-ad7a4d9e5e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e0309-54f1-4802-95ea-24e5162090d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717bcbb-a146-4f2f-935f-d2ab793c8bed}" ma:internalName="TaxCatchAll" ma:showField="CatchAllData" ma:web="f96e0309-54f1-4802-95ea-24e5162090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D7480D-F214-4C22-A9E3-A9B3A8702366}">
  <ds:schemaRefs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f7c70fdc-bcd6-47ef-a849-dc5e1dc5ec8b"/>
    <ds:schemaRef ds:uri="f96e0309-54f1-4802-95ea-24e5162090d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6FFF0BC-D9C8-4F0C-932D-8304C05BD62A}">
  <ds:schemaRefs>
    <ds:schemaRef ds:uri="f7c70fdc-bcd6-47ef-a849-dc5e1dc5ec8b"/>
    <ds:schemaRef ds:uri="f96e0309-54f1-4802-95ea-24e5162090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B2673BD-04B7-499F-A371-467438836C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593</Words>
  <Application>Microsoft Office PowerPoint</Application>
  <PresentationFormat>Widescreen</PresentationFormat>
  <Paragraphs>100</Paragraphs>
  <Slides>37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Avenir Next Medium</vt:lpstr>
      <vt:lpstr>Avenir Next Regular</vt:lpstr>
      <vt:lpstr>DIN Alternate Bold</vt:lpstr>
      <vt:lpstr>DIN Condensed Bold</vt:lpstr>
      <vt:lpstr>Helvetica</vt:lpstr>
      <vt:lpstr>Simple Light</vt:lpstr>
      <vt:lpstr>New_Template7</vt:lpstr>
      <vt:lpstr>PowerPoint Presentation</vt:lpstr>
      <vt:lpstr>Farandole</vt:lpstr>
      <vt:lpstr>Georges Bizet 1833-1875</vt:lpstr>
      <vt:lpstr>Melody/Theme 1: March of the Kings</vt:lpstr>
      <vt:lpstr>Melody/Theme 2: Farandole Dance</vt:lpstr>
      <vt:lpstr>PowerPoint Presentation</vt:lpstr>
      <vt:lpstr>Lesson Activity 1: Form Map</vt:lpstr>
      <vt:lpstr>Lesson Activity 1: Form Map</vt:lpstr>
      <vt:lpstr>Lesson Activity 1: Form Map</vt:lpstr>
      <vt:lpstr>Lesson Activity 1: Form Map</vt:lpstr>
      <vt:lpstr>PowerPoint Presentation</vt:lpstr>
      <vt:lpstr>Lesson Activity 1: Form Map Video Versions</vt:lpstr>
      <vt:lpstr>Lesson Activity 2: Weaving Freeze Dance</vt:lpstr>
      <vt:lpstr>March</vt:lpstr>
      <vt:lpstr>Toe Taps</vt:lpstr>
      <vt:lpstr>Follow the Leader</vt:lpstr>
      <vt:lpstr>Split into  two groups</vt:lpstr>
      <vt:lpstr>PowerPoint Presentation</vt:lpstr>
      <vt:lpstr>PowerPoint Presentation</vt:lpstr>
      <vt:lpstr>Move when your Melody plays!</vt:lpstr>
      <vt:lpstr>Non-Locomotor Body Percussion Version</vt:lpstr>
      <vt:lpstr>Lesson Activity 3: Instrument Play Alongs</vt:lpstr>
      <vt:lpstr>Lesson Activity 3: Instrument Play Alongs</vt:lpstr>
      <vt:lpstr>Lesson Activity 3: March of the kings Play Along</vt:lpstr>
      <vt:lpstr>Lesson Activity 3: March of the kings Play Along</vt:lpstr>
      <vt:lpstr>Lesson Activity 3: March of the kings Play Along</vt:lpstr>
      <vt:lpstr>Lesson Activity 3: March of the kings Play Along</vt:lpstr>
      <vt:lpstr>PowerPoint Presentation</vt:lpstr>
      <vt:lpstr>Lesson Activity 3: Dance Theme Play Along</vt:lpstr>
      <vt:lpstr>Lesson Activity 3: Dance Theme Play Along</vt:lpstr>
      <vt:lpstr>Lesson Activity 3: Dance Theme Play Along</vt:lpstr>
      <vt:lpstr>Lesson Activity 3: Dance Theme Play Along</vt:lpstr>
      <vt:lpstr>Lesson Activity 3: Dance Theme Play Along</vt:lpstr>
      <vt:lpstr>Lesson Activity 3: Dance Theme Play Along</vt:lpstr>
      <vt:lpstr>Lesson Activity 3: Dance Theme Play Along</vt:lpstr>
      <vt:lpstr>Lesson Activity 3: Instrument Play Alongs</vt:lpstr>
      <vt:lpstr>Farandole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Richard Hess</cp:lastModifiedBy>
  <cp:revision>3</cp:revision>
  <dcterms:created xsi:type="dcterms:W3CDTF">2025-08-10T03:05:42Z</dcterms:created>
  <dcterms:modified xsi:type="dcterms:W3CDTF">2025-08-11T11:34:39Z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0x0101005CCEEB26D777764BBB92CDAE87B83F74</vt:lpwstr>
  </property>
  <property fmtid="{D5CDD505-2E9C-101B-9397-08002B2CF9AE}" pid="3" name="MediaServiceImageTags">
    <vt:lpwstr/>
  </property>
</Properties>
</file>