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 id="2147483728" r:id="rId5"/>
    <p:sldMasterId id="2147483771" r:id="rId6"/>
  </p:sldMasterIdLst>
  <p:notesMasterIdLst>
    <p:notesMasterId r:id="rId26"/>
  </p:notesMasterIdLst>
  <p:sldIdLst>
    <p:sldId id="511"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487D9-CF8E-918E-0ECE-1D130474DE91}" v="39" dt="2025-08-10T03:07:57.343"/>
    <p1510:client id="{1C62C447-DD06-453C-8799-808FEAC1DAF3}" v="11" dt="2025-08-10T03:08:54.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Hemedinger" userId="S::mhemedinger@ncsymphony.org::2b5f71e4-3854-410b-b950-f5fe08c1201d" providerId="AD" clId="Web-{02E487D9-CF8E-918E-0ECE-1D130474DE91}"/>
    <pc:docChg chg="addSld delSld sldOrd addMainMaster modMainMaster">
      <pc:chgData name="Maggie Hemedinger" userId="S::mhemedinger@ncsymphony.org::2b5f71e4-3854-410b-b950-f5fe08c1201d" providerId="AD" clId="Web-{02E487D9-CF8E-918E-0ECE-1D130474DE91}" dt="2025-08-10T03:07:57.343" v="56"/>
      <pc:docMkLst>
        <pc:docMk/>
      </pc:docMkLst>
      <pc:sldChg chg="del">
        <pc:chgData name="Maggie Hemedinger" userId="S::mhemedinger@ncsymphony.org::2b5f71e4-3854-410b-b950-f5fe08c1201d" providerId="AD" clId="Web-{02E487D9-CF8E-918E-0ECE-1D130474DE91}" dt="2025-08-10T03:07:14.437" v="54"/>
        <pc:sldMkLst>
          <pc:docMk/>
          <pc:sldMk cId="109857222" sldId="256"/>
        </pc:sldMkLst>
      </pc:sldChg>
      <pc:sldChg chg="add del">
        <pc:chgData name="Maggie Hemedinger" userId="S::mhemedinger@ncsymphony.org::2b5f71e4-3854-410b-b950-f5fe08c1201d" providerId="AD" clId="Web-{02E487D9-CF8E-918E-0ECE-1D130474DE91}" dt="2025-08-10T03:06:54.030" v="35"/>
        <pc:sldMkLst>
          <pc:docMk/>
          <pc:sldMk cId="486163456" sldId="257"/>
        </pc:sldMkLst>
      </pc:sldChg>
      <pc:sldChg chg="add">
        <pc:chgData name="Maggie Hemedinger" userId="S::mhemedinger@ncsymphony.org::2b5f71e4-3854-410b-b950-f5fe08c1201d" providerId="AD" clId="Web-{02E487D9-CF8E-918E-0ECE-1D130474DE91}" dt="2025-08-10T03:06:54.265" v="36"/>
        <pc:sldMkLst>
          <pc:docMk/>
          <pc:sldMk cId="1997080162" sldId="257"/>
        </pc:sldMkLst>
      </pc:sldChg>
      <pc:sldChg chg="add">
        <pc:chgData name="Maggie Hemedinger" userId="S::mhemedinger@ncsymphony.org::2b5f71e4-3854-410b-b950-f5fe08c1201d" providerId="AD" clId="Web-{02E487D9-CF8E-918E-0ECE-1D130474DE91}" dt="2025-08-10T03:06:54.374" v="37"/>
        <pc:sldMkLst>
          <pc:docMk/>
          <pc:sldMk cId="3732929002" sldId="258"/>
        </pc:sldMkLst>
      </pc:sldChg>
      <pc:sldChg chg="add del">
        <pc:chgData name="Maggie Hemedinger" userId="S::mhemedinger@ncsymphony.org::2b5f71e4-3854-410b-b950-f5fe08c1201d" providerId="AD" clId="Web-{02E487D9-CF8E-918E-0ECE-1D130474DE91}" dt="2025-08-10T03:06:54.030" v="34"/>
        <pc:sldMkLst>
          <pc:docMk/>
          <pc:sldMk cId="4106410869" sldId="258"/>
        </pc:sldMkLst>
      </pc:sldChg>
      <pc:sldChg chg="add">
        <pc:chgData name="Maggie Hemedinger" userId="S::mhemedinger@ncsymphony.org::2b5f71e4-3854-410b-b950-f5fe08c1201d" providerId="AD" clId="Web-{02E487D9-CF8E-918E-0ECE-1D130474DE91}" dt="2025-08-10T03:06:54.483" v="38"/>
        <pc:sldMkLst>
          <pc:docMk/>
          <pc:sldMk cId="2739347367" sldId="259"/>
        </pc:sldMkLst>
      </pc:sldChg>
      <pc:sldChg chg="add del">
        <pc:chgData name="Maggie Hemedinger" userId="S::mhemedinger@ncsymphony.org::2b5f71e4-3854-410b-b950-f5fe08c1201d" providerId="AD" clId="Web-{02E487D9-CF8E-918E-0ECE-1D130474DE91}" dt="2025-08-10T03:06:54.030" v="33"/>
        <pc:sldMkLst>
          <pc:docMk/>
          <pc:sldMk cId="3136385357" sldId="259"/>
        </pc:sldMkLst>
      </pc:sldChg>
      <pc:sldChg chg="add del">
        <pc:chgData name="Maggie Hemedinger" userId="S::mhemedinger@ncsymphony.org::2b5f71e4-3854-410b-b950-f5fe08c1201d" providerId="AD" clId="Web-{02E487D9-CF8E-918E-0ECE-1D130474DE91}" dt="2025-08-10T03:06:54.030" v="32"/>
        <pc:sldMkLst>
          <pc:docMk/>
          <pc:sldMk cId="2243743580" sldId="260"/>
        </pc:sldMkLst>
      </pc:sldChg>
      <pc:sldChg chg="add">
        <pc:chgData name="Maggie Hemedinger" userId="S::mhemedinger@ncsymphony.org::2b5f71e4-3854-410b-b950-f5fe08c1201d" providerId="AD" clId="Web-{02E487D9-CF8E-918E-0ECE-1D130474DE91}" dt="2025-08-10T03:06:54.593" v="39"/>
        <pc:sldMkLst>
          <pc:docMk/>
          <pc:sldMk cId="4279207945" sldId="260"/>
        </pc:sldMkLst>
      </pc:sldChg>
      <pc:sldChg chg="add">
        <pc:chgData name="Maggie Hemedinger" userId="S::mhemedinger@ncsymphony.org::2b5f71e4-3854-410b-b950-f5fe08c1201d" providerId="AD" clId="Web-{02E487D9-CF8E-918E-0ECE-1D130474DE91}" dt="2025-08-10T03:06:54.702" v="40"/>
        <pc:sldMkLst>
          <pc:docMk/>
          <pc:sldMk cId="1255092946" sldId="261"/>
        </pc:sldMkLst>
      </pc:sldChg>
      <pc:sldChg chg="add del">
        <pc:chgData name="Maggie Hemedinger" userId="S::mhemedinger@ncsymphony.org::2b5f71e4-3854-410b-b950-f5fe08c1201d" providerId="AD" clId="Web-{02E487D9-CF8E-918E-0ECE-1D130474DE91}" dt="2025-08-10T03:06:54.015" v="31"/>
        <pc:sldMkLst>
          <pc:docMk/>
          <pc:sldMk cId="3984924308" sldId="261"/>
        </pc:sldMkLst>
      </pc:sldChg>
      <pc:sldChg chg="add del">
        <pc:chgData name="Maggie Hemedinger" userId="S::mhemedinger@ncsymphony.org::2b5f71e4-3854-410b-b950-f5fe08c1201d" providerId="AD" clId="Web-{02E487D9-CF8E-918E-0ECE-1D130474DE91}" dt="2025-08-10T03:06:54.015" v="30"/>
        <pc:sldMkLst>
          <pc:docMk/>
          <pc:sldMk cId="4027371827" sldId="262"/>
        </pc:sldMkLst>
      </pc:sldChg>
      <pc:sldChg chg="add">
        <pc:chgData name="Maggie Hemedinger" userId="S::mhemedinger@ncsymphony.org::2b5f71e4-3854-410b-b950-f5fe08c1201d" providerId="AD" clId="Web-{02E487D9-CF8E-918E-0ECE-1D130474DE91}" dt="2025-08-10T03:06:54.812" v="41"/>
        <pc:sldMkLst>
          <pc:docMk/>
          <pc:sldMk cId="4165248195" sldId="262"/>
        </pc:sldMkLst>
      </pc:sldChg>
      <pc:sldChg chg="add">
        <pc:chgData name="Maggie Hemedinger" userId="S::mhemedinger@ncsymphony.org::2b5f71e4-3854-410b-b950-f5fe08c1201d" providerId="AD" clId="Web-{02E487D9-CF8E-918E-0ECE-1D130474DE91}" dt="2025-08-10T03:06:54.921" v="42"/>
        <pc:sldMkLst>
          <pc:docMk/>
          <pc:sldMk cId="996349013" sldId="263"/>
        </pc:sldMkLst>
      </pc:sldChg>
      <pc:sldChg chg="add del">
        <pc:chgData name="Maggie Hemedinger" userId="S::mhemedinger@ncsymphony.org::2b5f71e4-3854-410b-b950-f5fe08c1201d" providerId="AD" clId="Web-{02E487D9-CF8E-918E-0ECE-1D130474DE91}" dt="2025-08-10T03:06:54.015" v="29"/>
        <pc:sldMkLst>
          <pc:docMk/>
          <pc:sldMk cId="1502691437" sldId="263"/>
        </pc:sldMkLst>
      </pc:sldChg>
      <pc:sldChg chg="add del">
        <pc:chgData name="Maggie Hemedinger" userId="S::mhemedinger@ncsymphony.org::2b5f71e4-3854-410b-b950-f5fe08c1201d" providerId="AD" clId="Web-{02E487D9-CF8E-918E-0ECE-1D130474DE91}" dt="2025-08-10T03:06:54.015" v="28"/>
        <pc:sldMkLst>
          <pc:docMk/>
          <pc:sldMk cId="272017644" sldId="264"/>
        </pc:sldMkLst>
      </pc:sldChg>
      <pc:sldChg chg="add">
        <pc:chgData name="Maggie Hemedinger" userId="S::mhemedinger@ncsymphony.org::2b5f71e4-3854-410b-b950-f5fe08c1201d" providerId="AD" clId="Web-{02E487D9-CF8E-918E-0ECE-1D130474DE91}" dt="2025-08-10T03:06:55.015" v="43"/>
        <pc:sldMkLst>
          <pc:docMk/>
          <pc:sldMk cId="2436805568" sldId="264"/>
        </pc:sldMkLst>
      </pc:sldChg>
      <pc:sldChg chg="add">
        <pc:chgData name="Maggie Hemedinger" userId="S::mhemedinger@ncsymphony.org::2b5f71e4-3854-410b-b950-f5fe08c1201d" providerId="AD" clId="Web-{02E487D9-CF8E-918E-0ECE-1D130474DE91}" dt="2025-08-10T03:06:55.140" v="44"/>
        <pc:sldMkLst>
          <pc:docMk/>
          <pc:sldMk cId="2262501757" sldId="265"/>
        </pc:sldMkLst>
      </pc:sldChg>
      <pc:sldChg chg="add del">
        <pc:chgData name="Maggie Hemedinger" userId="S::mhemedinger@ncsymphony.org::2b5f71e4-3854-410b-b950-f5fe08c1201d" providerId="AD" clId="Web-{02E487D9-CF8E-918E-0ECE-1D130474DE91}" dt="2025-08-10T03:06:54.015" v="27"/>
        <pc:sldMkLst>
          <pc:docMk/>
          <pc:sldMk cId="3844948209" sldId="265"/>
        </pc:sldMkLst>
      </pc:sldChg>
      <pc:sldChg chg="add">
        <pc:chgData name="Maggie Hemedinger" userId="S::mhemedinger@ncsymphony.org::2b5f71e4-3854-410b-b950-f5fe08c1201d" providerId="AD" clId="Web-{02E487D9-CF8E-918E-0ECE-1D130474DE91}" dt="2025-08-10T03:06:55.249" v="45"/>
        <pc:sldMkLst>
          <pc:docMk/>
          <pc:sldMk cId="637484892" sldId="266"/>
        </pc:sldMkLst>
      </pc:sldChg>
      <pc:sldChg chg="add del">
        <pc:chgData name="Maggie Hemedinger" userId="S::mhemedinger@ncsymphony.org::2b5f71e4-3854-410b-b950-f5fe08c1201d" providerId="AD" clId="Web-{02E487D9-CF8E-918E-0ECE-1D130474DE91}" dt="2025-08-10T03:06:54.015" v="26"/>
        <pc:sldMkLst>
          <pc:docMk/>
          <pc:sldMk cId="1276660689" sldId="266"/>
        </pc:sldMkLst>
      </pc:sldChg>
      <pc:sldChg chg="add del">
        <pc:chgData name="Maggie Hemedinger" userId="S::mhemedinger@ncsymphony.org::2b5f71e4-3854-410b-b950-f5fe08c1201d" providerId="AD" clId="Web-{02E487D9-CF8E-918E-0ECE-1D130474DE91}" dt="2025-08-10T03:06:54.015" v="25"/>
        <pc:sldMkLst>
          <pc:docMk/>
          <pc:sldMk cId="806332023" sldId="267"/>
        </pc:sldMkLst>
      </pc:sldChg>
      <pc:sldChg chg="add">
        <pc:chgData name="Maggie Hemedinger" userId="S::mhemedinger@ncsymphony.org::2b5f71e4-3854-410b-b950-f5fe08c1201d" providerId="AD" clId="Web-{02E487D9-CF8E-918E-0ECE-1D130474DE91}" dt="2025-08-10T03:06:55.358" v="46"/>
        <pc:sldMkLst>
          <pc:docMk/>
          <pc:sldMk cId="1125616691" sldId="267"/>
        </pc:sldMkLst>
      </pc:sldChg>
      <pc:sldChg chg="add">
        <pc:chgData name="Maggie Hemedinger" userId="S::mhemedinger@ncsymphony.org::2b5f71e4-3854-410b-b950-f5fe08c1201d" providerId="AD" clId="Web-{02E487D9-CF8E-918E-0ECE-1D130474DE91}" dt="2025-08-10T03:06:55.483" v="47"/>
        <pc:sldMkLst>
          <pc:docMk/>
          <pc:sldMk cId="1485738746" sldId="268"/>
        </pc:sldMkLst>
      </pc:sldChg>
      <pc:sldChg chg="add del">
        <pc:chgData name="Maggie Hemedinger" userId="S::mhemedinger@ncsymphony.org::2b5f71e4-3854-410b-b950-f5fe08c1201d" providerId="AD" clId="Web-{02E487D9-CF8E-918E-0ECE-1D130474DE91}" dt="2025-08-10T03:06:54.015" v="24"/>
        <pc:sldMkLst>
          <pc:docMk/>
          <pc:sldMk cId="3283114639" sldId="268"/>
        </pc:sldMkLst>
      </pc:sldChg>
      <pc:sldChg chg="add del">
        <pc:chgData name="Maggie Hemedinger" userId="S::mhemedinger@ncsymphony.org::2b5f71e4-3854-410b-b950-f5fe08c1201d" providerId="AD" clId="Web-{02E487D9-CF8E-918E-0ECE-1D130474DE91}" dt="2025-08-10T03:06:53.999" v="23"/>
        <pc:sldMkLst>
          <pc:docMk/>
          <pc:sldMk cId="2843583059" sldId="269"/>
        </pc:sldMkLst>
      </pc:sldChg>
      <pc:sldChg chg="add">
        <pc:chgData name="Maggie Hemedinger" userId="S::mhemedinger@ncsymphony.org::2b5f71e4-3854-410b-b950-f5fe08c1201d" providerId="AD" clId="Web-{02E487D9-CF8E-918E-0ECE-1D130474DE91}" dt="2025-08-10T03:06:55.577" v="48"/>
        <pc:sldMkLst>
          <pc:docMk/>
          <pc:sldMk cId="3660055162" sldId="269"/>
        </pc:sldMkLst>
      </pc:sldChg>
      <pc:sldChg chg="add del">
        <pc:chgData name="Maggie Hemedinger" userId="S::mhemedinger@ncsymphony.org::2b5f71e4-3854-410b-b950-f5fe08c1201d" providerId="AD" clId="Web-{02E487D9-CF8E-918E-0ECE-1D130474DE91}" dt="2025-08-10T03:06:53.999" v="22"/>
        <pc:sldMkLst>
          <pc:docMk/>
          <pc:sldMk cId="1892421307" sldId="270"/>
        </pc:sldMkLst>
      </pc:sldChg>
      <pc:sldChg chg="add">
        <pc:chgData name="Maggie Hemedinger" userId="S::mhemedinger@ncsymphony.org::2b5f71e4-3854-410b-b950-f5fe08c1201d" providerId="AD" clId="Web-{02E487D9-CF8E-918E-0ECE-1D130474DE91}" dt="2025-08-10T03:06:55.671" v="49"/>
        <pc:sldMkLst>
          <pc:docMk/>
          <pc:sldMk cId="3264006576" sldId="270"/>
        </pc:sldMkLst>
      </pc:sldChg>
      <pc:sldChg chg="add del">
        <pc:chgData name="Maggie Hemedinger" userId="S::mhemedinger@ncsymphony.org::2b5f71e4-3854-410b-b950-f5fe08c1201d" providerId="AD" clId="Web-{02E487D9-CF8E-918E-0ECE-1D130474DE91}" dt="2025-08-10T03:06:53.999" v="21"/>
        <pc:sldMkLst>
          <pc:docMk/>
          <pc:sldMk cId="1997634053" sldId="271"/>
        </pc:sldMkLst>
      </pc:sldChg>
      <pc:sldChg chg="add">
        <pc:chgData name="Maggie Hemedinger" userId="S::mhemedinger@ncsymphony.org::2b5f71e4-3854-410b-b950-f5fe08c1201d" providerId="AD" clId="Web-{02E487D9-CF8E-918E-0ECE-1D130474DE91}" dt="2025-08-10T03:06:55.796" v="50"/>
        <pc:sldMkLst>
          <pc:docMk/>
          <pc:sldMk cId="2595717399" sldId="271"/>
        </pc:sldMkLst>
      </pc:sldChg>
      <pc:sldChg chg="add">
        <pc:chgData name="Maggie Hemedinger" userId="S::mhemedinger@ncsymphony.org::2b5f71e4-3854-410b-b950-f5fe08c1201d" providerId="AD" clId="Web-{02E487D9-CF8E-918E-0ECE-1D130474DE91}" dt="2025-08-10T03:06:55.921" v="51"/>
        <pc:sldMkLst>
          <pc:docMk/>
          <pc:sldMk cId="1521224073" sldId="272"/>
        </pc:sldMkLst>
      </pc:sldChg>
      <pc:sldChg chg="add del">
        <pc:chgData name="Maggie Hemedinger" userId="S::mhemedinger@ncsymphony.org::2b5f71e4-3854-410b-b950-f5fe08c1201d" providerId="AD" clId="Web-{02E487D9-CF8E-918E-0ECE-1D130474DE91}" dt="2025-08-10T03:06:53.999" v="20"/>
        <pc:sldMkLst>
          <pc:docMk/>
          <pc:sldMk cId="2144496246" sldId="272"/>
        </pc:sldMkLst>
      </pc:sldChg>
      <pc:sldChg chg="add">
        <pc:chgData name="Maggie Hemedinger" userId="S::mhemedinger@ncsymphony.org::2b5f71e4-3854-410b-b950-f5fe08c1201d" providerId="AD" clId="Web-{02E487D9-CF8E-918E-0ECE-1D130474DE91}" dt="2025-08-10T03:06:55.999" v="52"/>
        <pc:sldMkLst>
          <pc:docMk/>
          <pc:sldMk cId="1874214176" sldId="273"/>
        </pc:sldMkLst>
      </pc:sldChg>
      <pc:sldChg chg="add del">
        <pc:chgData name="Maggie Hemedinger" userId="S::mhemedinger@ncsymphony.org::2b5f71e4-3854-410b-b950-f5fe08c1201d" providerId="AD" clId="Web-{02E487D9-CF8E-918E-0ECE-1D130474DE91}" dt="2025-08-10T03:06:53.999" v="19"/>
        <pc:sldMkLst>
          <pc:docMk/>
          <pc:sldMk cId="3497384205" sldId="273"/>
        </pc:sldMkLst>
      </pc:sldChg>
      <pc:sldChg chg="add">
        <pc:chgData name="Maggie Hemedinger" userId="S::mhemedinger@ncsymphony.org::2b5f71e4-3854-410b-b950-f5fe08c1201d" providerId="AD" clId="Web-{02E487D9-CF8E-918E-0ECE-1D130474DE91}" dt="2025-08-10T03:06:56.062" v="53"/>
        <pc:sldMkLst>
          <pc:docMk/>
          <pc:sldMk cId="3717407441" sldId="274"/>
        </pc:sldMkLst>
      </pc:sldChg>
      <pc:sldChg chg="add del">
        <pc:chgData name="Maggie Hemedinger" userId="S::mhemedinger@ncsymphony.org::2b5f71e4-3854-410b-b950-f5fe08c1201d" providerId="AD" clId="Web-{02E487D9-CF8E-918E-0ECE-1D130474DE91}" dt="2025-08-10T03:06:53.999" v="18"/>
        <pc:sldMkLst>
          <pc:docMk/>
          <pc:sldMk cId="3877949422" sldId="274"/>
        </pc:sldMkLst>
      </pc:sldChg>
      <pc:sldChg chg="add ord">
        <pc:chgData name="Maggie Hemedinger" userId="S::mhemedinger@ncsymphony.org::2b5f71e4-3854-410b-b950-f5fe08c1201d" providerId="AD" clId="Web-{02E487D9-CF8E-918E-0ECE-1D130474DE91}" dt="2025-08-10T03:07:57.343" v="56"/>
        <pc:sldMkLst>
          <pc:docMk/>
          <pc:sldMk cId="3037238752" sldId="511"/>
        </pc:sldMkLst>
      </pc:sldChg>
      <pc:sldMasterChg chg="replId addSldLayout delSldLayout modSldLayout">
        <pc:chgData name="Maggie Hemedinger" userId="S::mhemedinger@ncsymphony.org::2b5f71e4-3854-410b-b950-f5fe08c1201d" providerId="AD" clId="Web-{02E487D9-CF8E-918E-0ECE-1D130474DE91}" dt="2025-08-10T03:06:54.265" v="36"/>
        <pc:sldMasterMkLst>
          <pc:docMk/>
          <pc:sldMasterMk cId="2460954070" sldId="2147483660"/>
        </pc:sldMasterMkLst>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2385387890" sldId="2147483661"/>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949138452" sldId="2147483662"/>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2591524520" sldId="2147483663"/>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1203092039" sldId="2147483664"/>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3733172339" sldId="2147483665"/>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3210312558" sldId="2147483666"/>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3146388984" sldId="2147483667"/>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3171841454" sldId="2147483668"/>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1718958274" sldId="2147483669"/>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2202905451" sldId="2147483670"/>
          </pc:sldLayoutMkLst>
        </pc:sldLayoutChg>
        <pc:sldLayoutChg chg="replId">
          <pc:chgData name="Maggie Hemedinger" userId="S::mhemedinger@ncsymphony.org::2b5f71e4-3854-410b-b950-f5fe08c1201d" providerId="AD" clId="Web-{02E487D9-CF8E-918E-0ECE-1D130474DE91}" dt="2025-08-10T03:06:54.265" v="36"/>
          <pc:sldLayoutMkLst>
            <pc:docMk/>
            <pc:sldMasterMk cId="2460954070" sldId="2147483660"/>
            <pc:sldLayoutMk cId="3479445657" sldId="2147483671"/>
          </pc:sldLayoutMkLst>
        </pc:sldLayoutChg>
        <pc:sldLayoutChg chg="add del">
          <pc:chgData name="Maggie Hemedinger" userId="S::mhemedinger@ncsymphony.org::2b5f71e4-3854-410b-b950-f5fe08c1201d" providerId="AD" clId="Web-{02E487D9-CF8E-918E-0ECE-1D130474DE91}" dt="2025-08-10T03:06:54.030" v="35"/>
          <pc:sldLayoutMkLst>
            <pc:docMk/>
            <pc:sldMasterMk cId="2460954070" sldId="2147483660"/>
            <pc:sldLayoutMk cId="4160398701" sldId="2147483672"/>
          </pc:sldLayoutMkLst>
        </pc:sldLayoutChg>
        <pc:sldLayoutChg chg="add del">
          <pc:chgData name="Maggie Hemedinger" userId="S::mhemedinger@ncsymphony.org::2b5f71e4-3854-410b-b950-f5fe08c1201d" providerId="AD" clId="Web-{02E487D9-CF8E-918E-0ECE-1D130474DE91}" dt="2025-08-10T03:06:53.999" v="19"/>
          <pc:sldLayoutMkLst>
            <pc:docMk/>
            <pc:sldMasterMk cId="2460954070" sldId="2147483660"/>
            <pc:sldLayoutMk cId="1751845295" sldId="2147483673"/>
          </pc:sldLayoutMkLst>
        </pc:sldLayoutChg>
      </pc:sldMasterChg>
      <pc:sldMasterChg chg="add addSldLayout">
        <pc:chgData name="Maggie Hemedinger" userId="S::mhemedinger@ncsymphony.org::2b5f71e4-3854-410b-b950-f5fe08c1201d" providerId="AD" clId="Web-{02E487D9-CF8E-918E-0ECE-1D130474DE91}" dt="2025-08-10T03:06:55.999" v="52"/>
        <pc:sldMasterMkLst>
          <pc:docMk/>
          <pc:sldMasterMk cId="0" sldId="2147483701"/>
        </pc:sldMasterMkLst>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48"/>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49"/>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0"/>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1"/>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2"/>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3"/>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4"/>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5"/>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6"/>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7"/>
          </pc:sldLayoutMkLst>
        </pc:sldLayoutChg>
        <pc:sldLayoutChg chg="add">
          <pc:chgData name="Maggie Hemedinger" userId="S::mhemedinger@ncsymphony.org::2b5f71e4-3854-410b-b950-f5fe08c1201d" providerId="AD" clId="Web-{02E487D9-CF8E-918E-0ECE-1D130474DE91}" dt="2025-08-10T03:06:55.999" v="52"/>
          <pc:sldLayoutMkLst>
            <pc:docMk/>
            <pc:sldMasterMk cId="0" sldId="2147483701"/>
            <pc:sldLayoutMk cId="0" sldId="2147483658"/>
          </pc:sldLayoutMkLst>
        </pc:sldLayoutChg>
      </pc:sldMasterChg>
      <pc:sldMasterChg chg="add addSldLayout">
        <pc:chgData name="Maggie Hemedinger" userId="S::mhemedinger@ncsymphony.org::2b5f71e4-3854-410b-b950-f5fe08c1201d" providerId="AD" clId="Web-{02E487D9-CF8E-918E-0ECE-1D130474DE91}" dt="2025-08-10T03:07:55.797" v="55"/>
        <pc:sldMasterMkLst>
          <pc:docMk/>
          <pc:sldMasterMk cId="0" sldId="2147483702"/>
        </pc:sldMasterMkLst>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59"/>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72"/>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73"/>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74"/>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75"/>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76"/>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77"/>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78"/>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79"/>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0"/>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1"/>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2"/>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3"/>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4"/>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5"/>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6"/>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7"/>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8"/>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89"/>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0"/>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1"/>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2"/>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3"/>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4"/>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5"/>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6"/>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7"/>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8"/>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699"/>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00"/>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15"/>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16"/>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17"/>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18"/>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19"/>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20"/>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21"/>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22"/>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23"/>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24"/>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25"/>
          </pc:sldLayoutMkLst>
        </pc:sldLayoutChg>
        <pc:sldLayoutChg chg="add">
          <pc:chgData name="Maggie Hemedinger" userId="S::mhemedinger@ncsymphony.org::2b5f71e4-3854-410b-b950-f5fe08c1201d" providerId="AD" clId="Web-{02E487D9-CF8E-918E-0ECE-1D130474DE91}" dt="2025-08-10T03:06:54.265" v="36"/>
          <pc:sldLayoutMkLst>
            <pc:docMk/>
            <pc:sldMasterMk cId="0" sldId="2147483702"/>
            <pc:sldLayoutMk cId="0" sldId="2147483726"/>
          </pc:sldLayoutMkLst>
        </pc:sldLayoutChg>
        <pc:sldLayoutChg chg="add">
          <pc:chgData name="Maggie Hemedinger" userId="S::mhemedinger@ncsymphony.org::2b5f71e4-3854-410b-b950-f5fe08c1201d" providerId="AD" clId="Web-{02E487D9-CF8E-918E-0ECE-1D130474DE91}" dt="2025-08-10T03:07:55.797" v="55"/>
          <pc:sldLayoutMkLst>
            <pc:docMk/>
            <pc:sldMasterMk cId="0" sldId="2147483702"/>
            <pc:sldLayoutMk cId="2663145184" sldId="2147483727"/>
          </pc:sldLayoutMkLst>
        </pc:sldLayoutChg>
      </pc:sldMasterChg>
    </pc:docChg>
  </pc:docChgLst>
  <pc:docChgLst>
    <pc:chgData name="Maggie Hemedinger" userId="2b5f71e4-3854-410b-b950-f5fe08c1201d" providerId="ADAL" clId="{1C62C447-DD06-453C-8799-808FEAC1DAF3}"/>
    <pc:docChg chg="undo custSel addSld delSld modSld delMainMaster">
      <pc:chgData name="Maggie Hemedinger" userId="2b5f71e4-3854-410b-b950-f5fe08c1201d" providerId="ADAL" clId="{1C62C447-DD06-453C-8799-808FEAC1DAF3}" dt="2025-08-10T03:08:54.746" v="10" actId="27636"/>
      <pc:docMkLst>
        <pc:docMk/>
      </pc:docMkLst>
      <pc:sldChg chg="add del">
        <pc:chgData name="Maggie Hemedinger" userId="2b5f71e4-3854-410b-b950-f5fe08c1201d" providerId="ADAL" clId="{1C62C447-DD06-453C-8799-808FEAC1DAF3}" dt="2025-08-10T03:08:54.652" v="8"/>
        <pc:sldMkLst>
          <pc:docMk/>
          <pc:sldMk cId="0" sldId="256"/>
        </pc:sldMkLst>
      </pc:sldChg>
      <pc:sldChg chg="add del">
        <pc:chgData name="Maggie Hemedinger" userId="2b5f71e4-3854-410b-b950-f5fe08c1201d" providerId="ADAL" clId="{1C62C447-DD06-453C-8799-808FEAC1DAF3}" dt="2025-08-10T03:08:54.652" v="8"/>
        <pc:sldMkLst>
          <pc:docMk/>
          <pc:sldMk cId="0" sldId="257"/>
        </pc:sldMkLst>
      </pc:sldChg>
      <pc:sldChg chg="del">
        <pc:chgData name="Maggie Hemedinger" userId="2b5f71e4-3854-410b-b950-f5fe08c1201d" providerId="ADAL" clId="{1C62C447-DD06-453C-8799-808FEAC1DAF3}" dt="2025-08-10T03:08:45.640" v="2" actId="47"/>
        <pc:sldMkLst>
          <pc:docMk/>
          <pc:sldMk cId="1997080162" sldId="257"/>
        </pc:sldMkLst>
      </pc:sldChg>
      <pc:sldChg chg="add del">
        <pc:chgData name="Maggie Hemedinger" userId="2b5f71e4-3854-410b-b950-f5fe08c1201d" providerId="ADAL" clId="{1C62C447-DD06-453C-8799-808FEAC1DAF3}" dt="2025-08-10T03:08:54.652" v="8"/>
        <pc:sldMkLst>
          <pc:docMk/>
          <pc:sldMk cId="0" sldId="258"/>
        </pc:sldMkLst>
      </pc:sldChg>
      <pc:sldChg chg="del">
        <pc:chgData name="Maggie Hemedinger" userId="2b5f71e4-3854-410b-b950-f5fe08c1201d" providerId="ADAL" clId="{1C62C447-DD06-453C-8799-808FEAC1DAF3}" dt="2025-08-10T03:08:45.640" v="2" actId="47"/>
        <pc:sldMkLst>
          <pc:docMk/>
          <pc:sldMk cId="3732929002" sldId="258"/>
        </pc:sldMkLst>
      </pc:sldChg>
      <pc:sldChg chg="add del">
        <pc:chgData name="Maggie Hemedinger" userId="2b5f71e4-3854-410b-b950-f5fe08c1201d" providerId="ADAL" clId="{1C62C447-DD06-453C-8799-808FEAC1DAF3}" dt="2025-08-10T03:08:54.652" v="8"/>
        <pc:sldMkLst>
          <pc:docMk/>
          <pc:sldMk cId="0" sldId="259"/>
        </pc:sldMkLst>
      </pc:sldChg>
      <pc:sldChg chg="del">
        <pc:chgData name="Maggie Hemedinger" userId="2b5f71e4-3854-410b-b950-f5fe08c1201d" providerId="ADAL" clId="{1C62C447-DD06-453C-8799-808FEAC1DAF3}" dt="2025-08-10T03:08:45.640" v="2" actId="47"/>
        <pc:sldMkLst>
          <pc:docMk/>
          <pc:sldMk cId="2739347367" sldId="259"/>
        </pc:sldMkLst>
      </pc:sldChg>
      <pc:sldChg chg="add del">
        <pc:chgData name="Maggie Hemedinger" userId="2b5f71e4-3854-410b-b950-f5fe08c1201d" providerId="ADAL" clId="{1C62C447-DD06-453C-8799-808FEAC1DAF3}" dt="2025-08-10T03:08:54.652" v="8"/>
        <pc:sldMkLst>
          <pc:docMk/>
          <pc:sldMk cId="0" sldId="260"/>
        </pc:sldMkLst>
      </pc:sldChg>
      <pc:sldChg chg="del">
        <pc:chgData name="Maggie Hemedinger" userId="2b5f71e4-3854-410b-b950-f5fe08c1201d" providerId="ADAL" clId="{1C62C447-DD06-453C-8799-808FEAC1DAF3}" dt="2025-08-10T03:08:45.640" v="2" actId="47"/>
        <pc:sldMkLst>
          <pc:docMk/>
          <pc:sldMk cId="4279207945" sldId="260"/>
        </pc:sldMkLst>
      </pc:sldChg>
      <pc:sldChg chg="add del">
        <pc:chgData name="Maggie Hemedinger" userId="2b5f71e4-3854-410b-b950-f5fe08c1201d" providerId="ADAL" clId="{1C62C447-DD06-453C-8799-808FEAC1DAF3}" dt="2025-08-10T03:08:54.652" v="8"/>
        <pc:sldMkLst>
          <pc:docMk/>
          <pc:sldMk cId="0" sldId="261"/>
        </pc:sldMkLst>
      </pc:sldChg>
      <pc:sldChg chg="del">
        <pc:chgData name="Maggie Hemedinger" userId="2b5f71e4-3854-410b-b950-f5fe08c1201d" providerId="ADAL" clId="{1C62C447-DD06-453C-8799-808FEAC1DAF3}" dt="2025-08-10T03:08:45.640" v="2" actId="47"/>
        <pc:sldMkLst>
          <pc:docMk/>
          <pc:sldMk cId="1255092946" sldId="261"/>
        </pc:sldMkLst>
      </pc:sldChg>
      <pc:sldChg chg="add del">
        <pc:chgData name="Maggie Hemedinger" userId="2b5f71e4-3854-410b-b950-f5fe08c1201d" providerId="ADAL" clId="{1C62C447-DD06-453C-8799-808FEAC1DAF3}" dt="2025-08-10T03:08:54.652" v="8"/>
        <pc:sldMkLst>
          <pc:docMk/>
          <pc:sldMk cId="0" sldId="262"/>
        </pc:sldMkLst>
      </pc:sldChg>
      <pc:sldChg chg="del">
        <pc:chgData name="Maggie Hemedinger" userId="2b5f71e4-3854-410b-b950-f5fe08c1201d" providerId="ADAL" clId="{1C62C447-DD06-453C-8799-808FEAC1DAF3}" dt="2025-08-10T03:08:45.640" v="2" actId="47"/>
        <pc:sldMkLst>
          <pc:docMk/>
          <pc:sldMk cId="4165248195" sldId="262"/>
        </pc:sldMkLst>
      </pc:sldChg>
      <pc:sldChg chg="add del">
        <pc:chgData name="Maggie Hemedinger" userId="2b5f71e4-3854-410b-b950-f5fe08c1201d" providerId="ADAL" clId="{1C62C447-DD06-453C-8799-808FEAC1DAF3}" dt="2025-08-10T03:08:54.652" v="8"/>
        <pc:sldMkLst>
          <pc:docMk/>
          <pc:sldMk cId="0" sldId="263"/>
        </pc:sldMkLst>
      </pc:sldChg>
      <pc:sldChg chg="del">
        <pc:chgData name="Maggie Hemedinger" userId="2b5f71e4-3854-410b-b950-f5fe08c1201d" providerId="ADAL" clId="{1C62C447-DD06-453C-8799-808FEAC1DAF3}" dt="2025-08-10T03:08:45.640" v="2" actId="47"/>
        <pc:sldMkLst>
          <pc:docMk/>
          <pc:sldMk cId="996349013" sldId="263"/>
        </pc:sldMkLst>
      </pc:sldChg>
      <pc:sldChg chg="add del">
        <pc:chgData name="Maggie Hemedinger" userId="2b5f71e4-3854-410b-b950-f5fe08c1201d" providerId="ADAL" clId="{1C62C447-DD06-453C-8799-808FEAC1DAF3}" dt="2025-08-10T03:08:54.652" v="8"/>
        <pc:sldMkLst>
          <pc:docMk/>
          <pc:sldMk cId="0" sldId="264"/>
        </pc:sldMkLst>
      </pc:sldChg>
      <pc:sldChg chg="del">
        <pc:chgData name="Maggie Hemedinger" userId="2b5f71e4-3854-410b-b950-f5fe08c1201d" providerId="ADAL" clId="{1C62C447-DD06-453C-8799-808FEAC1DAF3}" dt="2025-08-10T03:08:45.640" v="2" actId="47"/>
        <pc:sldMkLst>
          <pc:docMk/>
          <pc:sldMk cId="2436805568" sldId="264"/>
        </pc:sldMkLst>
      </pc:sldChg>
      <pc:sldChg chg="add del">
        <pc:chgData name="Maggie Hemedinger" userId="2b5f71e4-3854-410b-b950-f5fe08c1201d" providerId="ADAL" clId="{1C62C447-DD06-453C-8799-808FEAC1DAF3}" dt="2025-08-10T03:08:54.652" v="8"/>
        <pc:sldMkLst>
          <pc:docMk/>
          <pc:sldMk cId="0" sldId="265"/>
        </pc:sldMkLst>
      </pc:sldChg>
      <pc:sldChg chg="del">
        <pc:chgData name="Maggie Hemedinger" userId="2b5f71e4-3854-410b-b950-f5fe08c1201d" providerId="ADAL" clId="{1C62C447-DD06-453C-8799-808FEAC1DAF3}" dt="2025-08-10T03:08:45.640" v="2" actId="47"/>
        <pc:sldMkLst>
          <pc:docMk/>
          <pc:sldMk cId="2262501757" sldId="265"/>
        </pc:sldMkLst>
      </pc:sldChg>
      <pc:sldChg chg="add del">
        <pc:chgData name="Maggie Hemedinger" userId="2b5f71e4-3854-410b-b950-f5fe08c1201d" providerId="ADAL" clId="{1C62C447-DD06-453C-8799-808FEAC1DAF3}" dt="2025-08-10T03:08:54.652" v="8"/>
        <pc:sldMkLst>
          <pc:docMk/>
          <pc:sldMk cId="0" sldId="266"/>
        </pc:sldMkLst>
      </pc:sldChg>
      <pc:sldChg chg="del">
        <pc:chgData name="Maggie Hemedinger" userId="2b5f71e4-3854-410b-b950-f5fe08c1201d" providerId="ADAL" clId="{1C62C447-DD06-453C-8799-808FEAC1DAF3}" dt="2025-08-10T03:08:45.640" v="2" actId="47"/>
        <pc:sldMkLst>
          <pc:docMk/>
          <pc:sldMk cId="637484892" sldId="266"/>
        </pc:sldMkLst>
      </pc:sldChg>
      <pc:sldChg chg="add del">
        <pc:chgData name="Maggie Hemedinger" userId="2b5f71e4-3854-410b-b950-f5fe08c1201d" providerId="ADAL" clId="{1C62C447-DD06-453C-8799-808FEAC1DAF3}" dt="2025-08-10T03:08:54.652" v="8"/>
        <pc:sldMkLst>
          <pc:docMk/>
          <pc:sldMk cId="0" sldId="267"/>
        </pc:sldMkLst>
      </pc:sldChg>
      <pc:sldChg chg="del">
        <pc:chgData name="Maggie Hemedinger" userId="2b5f71e4-3854-410b-b950-f5fe08c1201d" providerId="ADAL" clId="{1C62C447-DD06-453C-8799-808FEAC1DAF3}" dt="2025-08-10T03:08:45.640" v="2" actId="47"/>
        <pc:sldMkLst>
          <pc:docMk/>
          <pc:sldMk cId="1125616691" sldId="267"/>
        </pc:sldMkLst>
      </pc:sldChg>
      <pc:sldChg chg="add del">
        <pc:chgData name="Maggie Hemedinger" userId="2b5f71e4-3854-410b-b950-f5fe08c1201d" providerId="ADAL" clId="{1C62C447-DD06-453C-8799-808FEAC1DAF3}" dt="2025-08-10T03:08:54.652" v="8"/>
        <pc:sldMkLst>
          <pc:docMk/>
          <pc:sldMk cId="0" sldId="268"/>
        </pc:sldMkLst>
      </pc:sldChg>
      <pc:sldChg chg="del">
        <pc:chgData name="Maggie Hemedinger" userId="2b5f71e4-3854-410b-b950-f5fe08c1201d" providerId="ADAL" clId="{1C62C447-DD06-453C-8799-808FEAC1DAF3}" dt="2025-08-10T03:08:45.640" v="2" actId="47"/>
        <pc:sldMkLst>
          <pc:docMk/>
          <pc:sldMk cId="1485738746" sldId="268"/>
        </pc:sldMkLst>
      </pc:sldChg>
      <pc:sldChg chg="add del">
        <pc:chgData name="Maggie Hemedinger" userId="2b5f71e4-3854-410b-b950-f5fe08c1201d" providerId="ADAL" clId="{1C62C447-DD06-453C-8799-808FEAC1DAF3}" dt="2025-08-10T03:08:54.652" v="8"/>
        <pc:sldMkLst>
          <pc:docMk/>
          <pc:sldMk cId="0" sldId="269"/>
        </pc:sldMkLst>
      </pc:sldChg>
      <pc:sldChg chg="del">
        <pc:chgData name="Maggie Hemedinger" userId="2b5f71e4-3854-410b-b950-f5fe08c1201d" providerId="ADAL" clId="{1C62C447-DD06-453C-8799-808FEAC1DAF3}" dt="2025-08-10T03:08:45.640" v="2" actId="47"/>
        <pc:sldMkLst>
          <pc:docMk/>
          <pc:sldMk cId="3660055162" sldId="269"/>
        </pc:sldMkLst>
      </pc:sldChg>
      <pc:sldChg chg="add del">
        <pc:chgData name="Maggie Hemedinger" userId="2b5f71e4-3854-410b-b950-f5fe08c1201d" providerId="ADAL" clId="{1C62C447-DD06-453C-8799-808FEAC1DAF3}" dt="2025-08-10T03:08:54.652" v="8"/>
        <pc:sldMkLst>
          <pc:docMk/>
          <pc:sldMk cId="0" sldId="270"/>
        </pc:sldMkLst>
      </pc:sldChg>
      <pc:sldChg chg="del">
        <pc:chgData name="Maggie Hemedinger" userId="2b5f71e4-3854-410b-b950-f5fe08c1201d" providerId="ADAL" clId="{1C62C447-DD06-453C-8799-808FEAC1DAF3}" dt="2025-08-10T03:08:45.640" v="2" actId="47"/>
        <pc:sldMkLst>
          <pc:docMk/>
          <pc:sldMk cId="3264006576" sldId="270"/>
        </pc:sldMkLst>
      </pc:sldChg>
      <pc:sldChg chg="add del">
        <pc:chgData name="Maggie Hemedinger" userId="2b5f71e4-3854-410b-b950-f5fe08c1201d" providerId="ADAL" clId="{1C62C447-DD06-453C-8799-808FEAC1DAF3}" dt="2025-08-10T03:08:54.652" v="8"/>
        <pc:sldMkLst>
          <pc:docMk/>
          <pc:sldMk cId="0" sldId="271"/>
        </pc:sldMkLst>
      </pc:sldChg>
      <pc:sldChg chg="del">
        <pc:chgData name="Maggie Hemedinger" userId="2b5f71e4-3854-410b-b950-f5fe08c1201d" providerId="ADAL" clId="{1C62C447-DD06-453C-8799-808FEAC1DAF3}" dt="2025-08-10T03:08:45.640" v="2" actId="47"/>
        <pc:sldMkLst>
          <pc:docMk/>
          <pc:sldMk cId="2595717399" sldId="271"/>
        </pc:sldMkLst>
      </pc:sldChg>
      <pc:sldChg chg="modSp add del mod">
        <pc:chgData name="Maggie Hemedinger" userId="2b5f71e4-3854-410b-b950-f5fe08c1201d" providerId="ADAL" clId="{1C62C447-DD06-453C-8799-808FEAC1DAF3}" dt="2025-08-10T03:08:54.746" v="9" actId="27636"/>
        <pc:sldMkLst>
          <pc:docMk/>
          <pc:sldMk cId="0" sldId="272"/>
        </pc:sldMkLst>
        <pc:spChg chg="mod">
          <ac:chgData name="Maggie Hemedinger" userId="2b5f71e4-3854-410b-b950-f5fe08c1201d" providerId="ADAL" clId="{1C62C447-DD06-453C-8799-808FEAC1DAF3}" dt="2025-08-10T03:08:54.746" v="9" actId="27636"/>
          <ac:spMkLst>
            <pc:docMk/>
            <pc:sldMk cId="0" sldId="272"/>
            <ac:spMk id="590" creationId="{00000000-0000-0000-0000-000000000000}"/>
          </ac:spMkLst>
        </pc:spChg>
      </pc:sldChg>
      <pc:sldChg chg="del">
        <pc:chgData name="Maggie Hemedinger" userId="2b5f71e4-3854-410b-b950-f5fe08c1201d" providerId="ADAL" clId="{1C62C447-DD06-453C-8799-808FEAC1DAF3}" dt="2025-08-10T03:08:45.640" v="2" actId="47"/>
        <pc:sldMkLst>
          <pc:docMk/>
          <pc:sldMk cId="1521224073" sldId="272"/>
        </pc:sldMkLst>
      </pc:sldChg>
      <pc:sldChg chg="modSp add del mod">
        <pc:chgData name="Maggie Hemedinger" userId="2b5f71e4-3854-410b-b950-f5fe08c1201d" providerId="ADAL" clId="{1C62C447-DD06-453C-8799-808FEAC1DAF3}" dt="2025-08-10T03:08:54.746" v="10" actId="27636"/>
        <pc:sldMkLst>
          <pc:docMk/>
          <pc:sldMk cId="0" sldId="273"/>
        </pc:sldMkLst>
        <pc:spChg chg="mod">
          <ac:chgData name="Maggie Hemedinger" userId="2b5f71e4-3854-410b-b950-f5fe08c1201d" providerId="ADAL" clId="{1C62C447-DD06-453C-8799-808FEAC1DAF3}" dt="2025-08-10T03:08:54.746" v="10" actId="27636"/>
          <ac:spMkLst>
            <pc:docMk/>
            <pc:sldMk cId="0" sldId="273"/>
            <ac:spMk id="596" creationId="{00000000-0000-0000-0000-000000000000}"/>
          </ac:spMkLst>
        </pc:spChg>
      </pc:sldChg>
      <pc:sldChg chg="modSp del mod">
        <pc:chgData name="Maggie Hemedinger" userId="2b5f71e4-3854-410b-b950-f5fe08c1201d" providerId="ADAL" clId="{1C62C447-DD06-453C-8799-808FEAC1DAF3}" dt="2025-08-10T03:08:45.640" v="2" actId="47"/>
        <pc:sldMkLst>
          <pc:docMk/>
          <pc:sldMk cId="1874214176" sldId="273"/>
        </pc:sldMkLst>
        <pc:spChg chg="mod">
          <ac:chgData name="Maggie Hemedinger" userId="2b5f71e4-3854-410b-b950-f5fe08c1201d" providerId="ADAL" clId="{1C62C447-DD06-453C-8799-808FEAC1DAF3}" dt="2025-08-10T03:08:26.797" v="0" actId="27636"/>
          <ac:spMkLst>
            <pc:docMk/>
            <pc:sldMk cId="1874214176" sldId="273"/>
            <ac:spMk id="590" creationId="{00000000-0000-0000-0000-000000000000}"/>
          </ac:spMkLst>
        </pc:spChg>
      </pc:sldChg>
      <pc:sldChg chg="modSp del mod">
        <pc:chgData name="Maggie Hemedinger" userId="2b5f71e4-3854-410b-b950-f5fe08c1201d" providerId="ADAL" clId="{1C62C447-DD06-453C-8799-808FEAC1DAF3}" dt="2025-08-10T03:08:45.640" v="2" actId="47"/>
        <pc:sldMkLst>
          <pc:docMk/>
          <pc:sldMk cId="3717407441" sldId="274"/>
        </pc:sldMkLst>
        <pc:spChg chg="mod">
          <ac:chgData name="Maggie Hemedinger" userId="2b5f71e4-3854-410b-b950-f5fe08c1201d" providerId="ADAL" clId="{1C62C447-DD06-453C-8799-808FEAC1DAF3}" dt="2025-08-10T03:08:26.834" v="1" actId="27636"/>
          <ac:spMkLst>
            <pc:docMk/>
            <pc:sldMk cId="3717407441" sldId="274"/>
            <ac:spMk id="596" creationId="{00000000-0000-0000-0000-000000000000}"/>
          </ac:spMkLst>
        </pc:spChg>
      </pc:sldChg>
      <pc:sldMasterChg chg="del delSldLayout">
        <pc:chgData name="Maggie Hemedinger" userId="2b5f71e4-3854-410b-b950-f5fe08c1201d" providerId="ADAL" clId="{1C62C447-DD06-453C-8799-808FEAC1DAF3}" dt="2025-08-10T03:08:45.640" v="2" actId="47"/>
        <pc:sldMasterMkLst>
          <pc:docMk/>
          <pc:sldMasterMk cId="0" sldId="2147483701"/>
        </pc:sldMasterMkLst>
        <pc:sldLayoutChg chg="del">
          <pc:chgData name="Maggie Hemedinger" userId="2b5f71e4-3854-410b-b950-f5fe08c1201d" providerId="ADAL" clId="{1C62C447-DD06-453C-8799-808FEAC1DAF3}" dt="2025-08-10T03:08:45.640" v="2" actId="47"/>
          <pc:sldLayoutMkLst>
            <pc:docMk/>
            <pc:sldMasterMk cId="0" sldId="2147483701"/>
            <pc:sldLayoutMk cId="0" sldId="2147483648"/>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49"/>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0"/>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1"/>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2"/>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3"/>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4"/>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5"/>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6"/>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7"/>
          </pc:sldLayoutMkLst>
        </pc:sldLayoutChg>
        <pc:sldLayoutChg chg="del">
          <pc:chgData name="Maggie Hemedinger" userId="2b5f71e4-3854-410b-b950-f5fe08c1201d" providerId="ADAL" clId="{1C62C447-DD06-453C-8799-808FEAC1DAF3}" dt="2025-08-10T03:08:45.640" v="2" actId="47"/>
          <pc:sldLayoutMkLst>
            <pc:docMk/>
            <pc:sldMasterMk cId="0" sldId="2147483701"/>
            <pc:sldLayoutMk cId="0" sldId="2147483658"/>
          </pc:sldLayoutMkLst>
        </pc:sldLayoutChg>
      </pc:sldMasterChg>
      <pc:sldMasterChg chg="delSldLayout">
        <pc:chgData name="Maggie Hemedinger" userId="2b5f71e4-3854-410b-b950-f5fe08c1201d" providerId="ADAL" clId="{1C62C447-DD06-453C-8799-808FEAC1DAF3}" dt="2025-08-10T03:08:45.640" v="2" actId="47"/>
        <pc:sldMasterMkLst>
          <pc:docMk/>
          <pc:sldMasterMk cId="0" sldId="2147483702"/>
        </pc:sldMasterMkLst>
        <pc:sldLayoutChg chg="del">
          <pc:chgData name="Maggie Hemedinger" userId="2b5f71e4-3854-410b-b950-f5fe08c1201d" providerId="ADAL" clId="{1C62C447-DD06-453C-8799-808FEAC1DAF3}" dt="2025-08-10T03:08:45.640" v="2" actId="47"/>
          <pc:sldLayoutMkLst>
            <pc:docMk/>
            <pc:sldMasterMk cId="0" sldId="2147483702"/>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B1895-B433-4DFB-B63C-D1F1C49CC39D}" type="datetimeFigureOut">
              <a:t>8/9/2025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3FD69-51B8-494D-95C1-EF0D68F88111}" type="slidenum">
              <a:t>‹#›</a:t>
            </a:fld>
            <a:endParaRPr lang="en-US"/>
          </a:p>
        </p:txBody>
      </p:sp>
    </p:spTree>
    <p:extLst>
      <p:ext uri="{BB962C8B-B14F-4D97-AF65-F5344CB8AC3E}">
        <p14:creationId xmlns:p14="http://schemas.microsoft.com/office/powerpoint/2010/main" val="264872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3655a4b7cc_0_1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3655a4b7cc_0_1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6561e05c8_1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6561e05c8_1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366d7ef9c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366d7ef9c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366d7ef9c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3366d7ef9c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366d7ef9c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3366d7ef9c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366d7ef9c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366d7ef9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366d7ef9c4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3366d7ef9c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366d7ef9c4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366d7ef9c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36561e05c8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36561e05c8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36561e05c8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336561e05c8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3655a4b7cc_0_18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3655a4b7cc_0_1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3655a4b7cc_0_18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3655a4b7cc_0_1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36561e05c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36561e05c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36561e05c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36561e05c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36561e05c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336561e05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36561e05c8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36561e05c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36561e05c8_1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36561e05c8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36561e05c8_1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36561e05c8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elcome">
  <p:cSld name="CUSTOM_2">
    <p:bg>
      <p:bgPr>
        <a:solidFill>
          <a:schemeClr val="accen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295667" y="1930800"/>
            <a:ext cx="11600800" cy="2996400"/>
          </a:xfrm>
          <a:prstGeom prst="rect">
            <a:avLst/>
          </a:prstGeom>
        </p:spPr>
        <p:txBody>
          <a:bodyPr spcFirstLastPara="1" wrap="square" lIns="91425" tIns="91425" rIns="91425" bIns="91425" anchor="t" anchorCtr="0">
            <a:noAutofit/>
          </a:bodyPr>
          <a:lstStyle>
            <a:lvl1pPr lvl="0">
              <a:spcBef>
                <a:spcPts val="0"/>
              </a:spcBef>
              <a:spcAft>
                <a:spcPts val="0"/>
              </a:spcAft>
              <a:buNone/>
              <a:defRPr sz="17333">
                <a:solidFill>
                  <a:schemeClr val="lt1"/>
                </a:solidFill>
                <a:latin typeface="Taviraj"/>
                <a:ea typeface="Taviraj"/>
                <a:cs typeface="Taviraj"/>
                <a:sym typeface="Taviraj"/>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60" name="Google Shape;60;p15"/>
          <p:cNvSpPr txBox="1">
            <a:spLocks noGrp="1"/>
          </p:cNvSpPr>
          <p:nvPr>
            <p:ph type="subTitle" idx="1"/>
          </p:nvPr>
        </p:nvSpPr>
        <p:spPr>
          <a:xfrm>
            <a:off x="419259" y="1596933"/>
            <a:ext cx="2516000" cy="789600"/>
          </a:xfrm>
          <a:prstGeom prst="rect">
            <a:avLst/>
          </a:prstGeom>
        </p:spPr>
        <p:txBody>
          <a:bodyPr spcFirstLastPara="1" wrap="square" lIns="0" tIns="0" rIns="2750" bIns="0" anchor="ctr" anchorCtr="0">
            <a:noAutofit/>
          </a:bodyPr>
          <a:lstStyle>
            <a:lvl1pPr lvl="0">
              <a:spcBef>
                <a:spcPts val="0"/>
              </a:spcBef>
              <a:spcAft>
                <a:spcPts val="0"/>
              </a:spcAft>
              <a:buClr>
                <a:schemeClr val="lt1"/>
              </a:buClr>
              <a:buSzPts val="2400"/>
              <a:buNone/>
              <a:defRPr sz="32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61" name="Google Shape;61;p15"/>
          <p:cNvSpPr txBox="1">
            <a:spLocks noGrp="1"/>
          </p:cNvSpPr>
          <p:nvPr>
            <p:ph type="subTitle" idx="2"/>
          </p:nvPr>
        </p:nvSpPr>
        <p:spPr>
          <a:xfrm>
            <a:off x="2842659" y="1596933"/>
            <a:ext cx="6754000" cy="805200"/>
          </a:xfrm>
          <a:prstGeom prst="rect">
            <a:avLst/>
          </a:prstGeom>
        </p:spPr>
        <p:txBody>
          <a:bodyPr spcFirstLastPara="1" wrap="square" lIns="0" tIns="0" rIns="0" bIns="0" anchor="ctr" anchorCtr="0">
            <a:noAutofit/>
          </a:bodyPr>
          <a:lstStyle>
            <a:lvl1pPr lvl="0">
              <a:lnSpc>
                <a:spcPct val="90000"/>
              </a:lnSpc>
              <a:spcBef>
                <a:spcPts val="0"/>
              </a:spcBef>
              <a:spcAft>
                <a:spcPts val="0"/>
              </a:spcAft>
              <a:buNone/>
              <a:defRPr sz="4267">
                <a:solidFill>
                  <a:schemeClr val="lt1"/>
                </a:solidFill>
                <a:latin typeface="Taviraj"/>
                <a:ea typeface="Taviraj"/>
                <a:cs typeface="Taviraj"/>
                <a:sym typeface="Taviraj"/>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62" name="Google Shape;62;p15"/>
          <p:cNvSpPr txBox="1">
            <a:spLocks noGrp="1"/>
          </p:cNvSpPr>
          <p:nvPr>
            <p:ph type="body" idx="3"/>
          </p:nvPr>
        </p:nvSpPr>
        <p:spPr>
          <a:xfrm>
            <a:off x="7180867" y="4450400"/>
            <a:ext cx="4706400" cy="775600"/>
          </a:xfrm>
          <a:prstGeom prst="rect">
            <a:avLst/>
          </a:prstGeom>
        </p:spPr>
        <p:txBody>
          <a:bodyPr spcFirstLastPara="1" wrap="square" lIns="91425" tIns="91425" rIns="91425" bIns="91425" anchor="t" anchorCtr="0">
            <a:noAutofit/>
          </a:bodyPr>
          <a:lstStyle>
            <a:lvl1pPr marL="609585" lvl="0" indent="-474121">
              <a:spcBef>
                <a:spcPts val="0"/>
              </a:spcBef>
              <a:spcAft>
                <a:spcPts val="0"/>
              </a:spcAft>
              <a:buClr>
                <a:schemeClr val="lt1"/>
              </a:buClr>
              <a:buSzPts val="2000"/>
              <a:buFont typeface="Inter Light"/>
              <a:buChar char="●"/>
              <a:defRPr sz="2667">
                <a:solidFill>
                  <a:schemeClr val="lt1"/>
                </a:solidFill>
              </a:defRPr>
            </a:lvl1pPr>
            <a:lvl2pPr marL="1219170" lvl="1" indent="-474121">
              <a:spcBef>
                <a:spcPts val="0"/>
              </a:spcBef>
              <a:spcAft>
                <a:spcPts val="0"/>
              </a:spcAft>
              <a:buClr>
                <a:schemeClr val="lt1"/>
              </a:buClr>
              <a:buSzPts val="2000"/>
              <a:buFont typeface="Inter Light"/>
              <a:buChar char="○"/>
              <a:defRPr sz="2667">
                <a:solidFill>
                  <a:schemeClr val="lt1"/>
                </a:solidFill>
              </a:defRPr>
            </a:lvl2pPr>
            <a:lvl3pPr marL="1828754" lvl="2" indent="-474121">
              <a:spcBef>
                <a:spcPts val="0"/>
              </a:spcBef>
              <a:spcAft>
                <a:spcPts val="0"/>
              </a:spcAft>
              <a:buClr>
                <a:schemeClr val="lt1"/>
              </a:buClr>
              <a:buSzPts val="2000"/>
              <a:buFont typeface="Inter Light"/>
              <a:buChar char="■"/>
              <a:defRPr sz="2667">
                <a:solidFill>
                  <a:schemeClr val="lt1"/>
                </a:solidFill>
              </a:defRPr>
            </a:lvl3pPr>
            <a:lvl4pPr marL="2438339" lvl="3" indent="-474121">
              <a:spcBef>
                <a:spcPts val="0"/>
              </a:spcBef>
              <a:spcAft>
                <a:spcPts val="0"/>
              </a:spcAft>
              <a:buClr>
                <a:schemeClr val="lt1"/>
              </a:buClr>
              <a:buSzPts val="2000"/>
              <a:buFont typeface="Inter Light"/>
              <a:buChar char="●"/>
              <a:defRPr sz="2667">
                <a:solidFill>
                  <a:schemeClr val="lt1"/>
                </a:solidFill>
              </a:defRPr>
            </a:lvl4pPr>
            <a:lvl5pPr marL="3047924" lvl="4" indent="-474121">
              <a:spcBef>
                <a:spcPts val="0"/>
              </a:spcBef>
              <a:spcAft>
                <a:spcPts val="0"/>
              </a:spcAft>
              <a:buClr>
                <a:schemeClr val="lt1"/>
              </a:buClr>
              <a:buSzPts val="2000"/>
              <a:buFont typeface="Inter Light"/>
              <a:buChar char="○"/>
              <a:defRPr sz="2667">
                <a:solidFill>
                  <a:schemeClr val="lt1"/>
                </a:solidFill>
              </a:defRPr>
            </a:lvl5pPr>
            <a:lvl6pPr marL="3657509" lvl="5" indent="-474121">
              <a:spcBef>
                <a:spcPts val="0"/>
              </a:spcBef>
              <a:spcAft>
                <a:spcPts val="0"/>
              </a:spcAft>
              <a:buClr>
                <a:schemeClr val="lt1"/>
              </a:buClr>
              <a:buSzPts val="2000"/>
              <a:buFont typeface="Inter Light"/>
              <a:buChar char="■"/>
              <a:defRPr sz="2667">
                <a:solidFill>
                  <a:schemeClr val="lt1"/>
                </a:solidFill>
              </a:defRPr>
            </a:lvl6pPr>
            <a:lvl7pPr marL="4267093" lvl="6" indent="-474121">
              <a:spcBef>
                <a:spcPts val="0"/>
              </a:spcBef>
              <a:spcAft>
                <a:spcPts val="0"/>
              </a:spcAft>
              <a:buClr>
                <a:schemeClr val="lt1"/>
              </a:buClr>
              <a:buSzPts val="2000"/>
              <a:buFont typeface="Inter Light"/>
              <a:buChar char="●"/>
              <a:defRPr sz="2667">
                <a:solidFill>
                  <a:schemeClr val="lt1"/>
                </a:solidFill>
              </a:defRPr>
            </a:lvl7pPr>
            <a:lvl8pPr marL="4876678" lvl="7" indent="-474121">
              <a:spcBef>
                <a:spcPts val="0"/>
              </a:spcBef>
              <a:spcAft>
                <a:spcPts val="0"/>
              </a:spcAft>
              <a:buClr>
                <a:schemeClr val="lt1"/>
              </a:buClr>
              <a:buSzPts val="2000"/>
              <a:buFont typeface="Inter Light"/>
              <a:buChar char="○"/>
              <a:defRPr sz="2667">
                <a:solidFill>
                  <a:schemeClr val="lt1"/>
                </a:solidFill>
              </a:defRPr>
            </a:lvl8pPr>
            <a:lvl9pPr marL="5486263" lvl="8" indent="-474121">
              <a:spcBef>
                <a:spcPts val="0"/>
              </a:spcBef>
              <a:spcAft>
                <a:spcPts val="0"/>
              </a:spcAft>
              <a:buClr>
                <a:schemeClr val="lt1"/>
              </a:buClr>
              <a:buSzPts val="2000"/>
              <a:buFont typeface="Inter Light"/>
              <a:buChar char="■"/>
              <a:defRPr sz="2667">
                <a:solidFill>
                  <a:schemeClr val="lt1"/>
                </a:solidFill>
              </a:defRPr>
            </a:lvl9pPr>
          </a:lstStyle>
          <a:p>
            <a:endParaRPr/>
          </a:p>
        </p:txBody>
      </p:sp>
      <p:sp>
        <p:nvSpPr>
          <p:cNvPr id="63" name="Google Shape;63;p15"/>
          <p:cNvSpPr txBox="1">
            <a:spLocks noGrp="1"/>
          </p:cNvSpPr>
          <p:nvPr>
            <p:ph type="subTitle" idx="4"/>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64" name="Google Shape;64;p15"/>
          <p:cNvSpPr txBox="1">
            <a:spLocks noGrp="1"/>
          </p:cNvSpPr>
          <p:nvPr>
            <p:ph type="subTitle" idx="5"/>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216" userDrawn="1">
          <p15:clr>
            <a:srgbClr val="E46962"/>
          </p15:clr>
        </p15:guide>
        <p15:guide id="2" orient="horz" pos="3104" userDrawn="1">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w/3 items right 2">
  <p:cSld name="CUSTOM_3_1_1_3">
    <p:bg>
      <p:bgPr>
        <a:solidFill>
          <a:schemeClr val="accent5"/>
        </a:solidFill>
        <a:effectLst/>
      </p:bgPr>
    </p:bg>
    <p:spTree>
      <p:nvGrpSpPr>
        <p:cNvPr id="1" name="Shape 150"/>
        <p:cNvGrpSpPr/>
        <p:nvPr/>
      </p:nvGrpSpPr>
      <p:grpSpPr>
        <a:xfrm>
          <a:off x="0" y="0"/>
          <a:ext cx="0" cy="0"/>
          <a:chOff x="0" y="0"/>
          <a:chExt cx="0" cy="0"/>
        </a:xfrm>
      </p:grpSpPr>
      <p:sp>
        <p:nvSpPr>
          <p:cNvPr id="151" name="Google Shape;151;p24"/>
          <p:cNvSpPr>
            <a:spLocks noGrp="1"/>
          </p:cNvSpPr>
          <p:nvPr>
            <p:ph type="pic" idx="2"/>
          </p:nvPr>
        </p:nvSpPr>
        <p:spPr>
          <a:xfrm>
            <a:off x="426933" y="4326003"/>
            <a:ext cx="5608400" cy="1914000"/>
          </a:xfrm>
          <a:prstGeom prst="rect">
            <a:avLst/>
          </a:prstGeom>
          <a:noFill/>
          <a:ln>
            <a:noFill/>
          </a:ln>
        </p:spPr>
      </p:sp>
      <p:sp>
        <p:nvSpPr>
          <p:cNvPr id="152" name="Google Shape;152;p24"/>
          <p:cNvSpPr txBox="1">
            <a:spLocks noGrp="1"/>
          </p:cNvSpPr>
          <p:nvPr>
            <p:ph type="body" idx="1"/>
          </p:nvPr>
        </p:nvSpPr>
        <p:spPr>
          <a:xfrm>
            <a:off x="426933" y="3001333"/>
            <a:ext cx="5608400" cy="1159600"/>
          </a:xfrm>
          <a:prstGeom prst="rect">
            <a:avLst/>
          </a:prstGeom>
        </p:spPr>
        <p:txBody>
          <a:bodyPr spcFirstLastPara="1" wrap="square" lIns="91425" tIns="91425" rIns="91425" bIns="91425" anchor="t" anchorCtr="0">
            <a:sp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153" name="Google Shape;153;p24"/>
          <p:cNvSpPr txBox="1">
            <a:spLocks noGrp="1"/>
          </p:cNvSpPr>
          <p:nvPr>
            <p:ph type="subTitle" idx="3"/>
          </p:nvPr>
        </p:nvSpPr>
        <p:spPr>
          <a:xfrm>
            <a:off x="7313133" y="1826700"/>
            <a:ext cx="358800" cy="3068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9pPr>
          </a:lstStyle>
          <a:p>
            <a:endParaRPr/>
          </a:p>
        </p:txBody>
      </p:sp>
      <p:sp>
        <p:nvSpPr>
          <p:cNvPr id="154" name="Google Shape;154;p24"/>
          <p:cNvSpPr txBox="1">
            <a:spLocks noGrp="1"/>
          </p:cNvSpPr>
          <p:nvPr>
            <p:ph type="subTitle" idx="4"/>
          </p:nvPr>
        </p:nvSpPr>
        <p:spPr>
          <a:xfrm>
            <a:off x="7734644" y="1826691"/>
            <a:ext cx="3973200" cy="3068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9pPr>
          </a:lstStyle>
          <a:p>
            <a:endParaRPr/>
          </a:p>
        </p:txBody>
      </p:sp>
      <p:sp>
        <p:nvSpPr>
          <p:cNvPr id="155" name="Google Shape;155;p24"/>
          <p:cNvSpPr txBox="1">
            <a:spLocks noGrp="1"/>
          </p:cNvSpPr>
          <p:nvPr>
            <p:ph type="body" idx="5"/>
          </p:nvPr>
        </p:nvSpPr>
        <p:spPr>
          <a:xfrm>
            <a:off x="7313133" y="2165600"/>
            <a:ext cx="4460800" cy="747200"/>
          </a:xfrm>
          <a:prstGeom prst="rect">
            <a:avLst/>
          </a:prstGeom>
          <a:noFill/>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56" name="Google Shape;156;p24"/>
          <p:cNvSpPr txBox="1">
            <a:spLocks noGrp="1"/>
          </p:cNvSpPr>
          <p:nvPr>
            <p:ph type="subTitle" idx="6"/>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57" name="Google Shape;157;p24"/>
          <p:cNvSpPr txBox="1">
            <a:spLocks noGrp="1"/>
          </p:cNvSpPr>
          <p:nvPr>
            <p:ph type="subTitle" idx="7"/>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158" name="Google Shape;158;p24"/>
          <p:cNvSpPr txBox="1">
            <a:spLocks noGrp="1"/>
          </p:cNvSpPr>
          <p:nvPr>
            <p:ph type="title"/>
          </p:nvPr>
        </p:nvSpPr>
        <p:spPr>
          <a:xfrm>
            <a:off x="304867" y="446100"/>
            <a:ext cx="67536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
        <p:nvSpPr>
          <p:cNvPr id="159" name="Google Shape;159;p24"/>
          <p:cNvSpPr txBox="1">
            <a:spLocks noGrp="1"/>
          </p:cNvSpPr>
          <p:nvPr>
            <p:ph type="subTitle" idx="8"/>
          </p:nvPr>
        </p:nvSpPr>
        <p:spPr>
          <a:xfrm>
            <a:off x="7313133" y="5011300"/>
            <a:ext cx="358800" cy="3068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9pPr>
          </a:lstStyle>
          <a:p>
            <a:endParaRPr/>
          </a:p>
        </p:txBody>
      </p:sp>
      <p:sp>
        <p:nvSpPr>
          <p:cNvPr id="160" name="Google Shape;160;p24"/>
          <p:cNvSpPr txBox="1">
            <a:spLocks noGrp="1"/>
          </p:cNvSpPr>
          <p:nvPr>
            <p:ph type="subTitle" idx="9"/>
          </p:nvPr>
        </p:nvSpPr>
        <p:spPr>
          <a:xfrm>
            <a:off x="7734644" y="5015024"/>
            <a:ext cx="3973200" cy="3068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9pPr>
          </a:lstStyle>
          <a:p>
            <a:endParaRPr/>
          </a:p>
        </p:txBody>
      </p:sp>
      <p:sp>
        <p:nvSpPr>
          <p:cNvPr id="161" name="Google Shape;161;p24"/>
          <p:cNvSpPr txBox="1">
            <a:spLocks noGrp="1"/>
          </p:cNvSpPr>
          <p:nvPr>
            <p:ph type="body" idx="13"/>
          </p:nvPr>
        </p:nvSpPr>
        <p:spPr>
          <a:xfrm>
            <a:off x="7313133" y="5350200"/>
            <a:ext cx="4460800" cy="747200"/>
          </a:xfrm>
          <a:prstGeom prst="rect">
            <a:avLst/>
          </a:prstGeom>
          <a:noFill/>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62" name="Google Shape;162;p24"/>
          <p:cNvSpPr txBox="1">
            <a:spLocks noGrp="1"/>
          </p:cNvSpPr>
          <p:nvPr>
            <p:ph type="subTitle" idx="14"/>
          </p:nvPr>
        </p:nvSpPr>
        <p:spPr>
          <a:xfrm>
            <a:off x="7313133" y="3421800"/>
            <a:ext cx="358800" cy="3068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9pPr>
          </a:lstStyle>
          <a:p>
            <a:endParaRPr/>
          </a:p>
        </p:txBody>
      </p:sp>
      <p:sp>
        <p:nvSpPr>
          <p:cNvPr id="163" name="Google Shape;163;p24"/>
          <p:cNvSpPr txBox="1">
            <a:spLocks noGrp="1"/>
          </p:cNvSpPr>
          <p:nvPr>
            <p:ph type="subTitle" idx="15"/>
          </p:nvPr>
        </p:nvSpPr>
        <p:spPr>
          <a:xfrm>
            <a:off x="7734644" y="3419924"/>
            <a:ext cx="3973200" cy="3068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9pPr>
          </a:lstStyle>
          <a:p>
            <a:endParaRPr/>
          </a:p>
        </p:txBody>
      </p:sp>
      <p:sp>
        <p:nvSpPr>
          <p:cNvPr id="164" name="Google Shape;164;p24"/>
          <p:cNvSpPr txBox="1">
            <a:spLocks noGrp="1"/>
          </p:cNvSpPr>
          <p:nvPr>
            <p:ph type="body" idx="16"/>
          </p:nvPr>
        </p:nvSpPr>
        <p:spPr>
          <a:xfrm>
            <a:off x="7313133" y="3760700"/>
            <a:ext cx="4460800" cy="747200"/>
          </a:xfrm>
          <a:prstGeom prst="rect">
            <a:avLst/>
          </a:prstGeom>
          <a:noFill/>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s w/text">
  <p:cSld name="CUSTOM_3_1_1_1">
    <p:bg>
      <p:bgPr>
        <a:solidFill>
          <a:schemeClr val="accent5"/>
        </a:solidFill>
        <a:effectLst/>
      </p:bgPr>
    </p:bg>
    <p:spTree>
      <p:nvGrpSpPr>
        <p:cNvPr id="1" name="Shape 165"/>
        <p:cNvGrpSpPr/>
        <p:nvPr/>
      </p:nvGrpSpPr>
      <p:grpSpPr>
        <a:xfrm>
          <a:off x="0" y="0"/>
          <a:ext cx="0" cy="0"/>
          <a:chOff x="0" y="0"/>
          <a:chExt cx="0" cy="0"/>
        </a:xfrm>
      </p:grpSpPr>
      <p:sp>
        <p:nvSpPr>
          <p:cNvPr id="166" name="Google Shape;166;p25"/>
          <p:cNvSpPr>
            <a:spLocks noGrp="1"/>
          </p:cNvSpPr>
          <p:nvPr>
            <p:ph type="pic" idx="2"/>
          </p:nvPr>
        </p:nvSpPr>
        <p:spPr>
          <a:xfrm>
            <a:off x="426800" y="2885603"/>
            <a:ext cx="3450400" cy="1304400"/>
          </a:xfrm>
          <a:prstGeom prst="rect">
            <a:avLst/>
          </a:prstGeom>
          <a:noFill/>
          <a:ln>
            <a:noFill/>
          </a:ln>
        </p:spPr>
      </p:sp>
      <p:sp>
        <p:nvSpPr>
          <p:cNvPr id="167" name="Google Shape;167;p25"/>
          <p:cNvSpPr txBox="1">
            <a:spLocks noGrp="1"/>
          </p:cNvSpPr>
          <p:nvPr>
            <p:ph type="body" idx="1"/>
          </p:nvPr>
        </p:nvSpPr>
        <p:spPr>
          <a:xfrm>
            <a:off x="426800" y="4984967"/>
            <a:ext cx="3450400" cy="1009600"/>
          </a:xfrm>
          <a:prstGeom prst="rect">
            <a:avLst/>
          </a:prstGeom>
        </p:spPr>
        <p:txBody>
          <a:bodyPr spcFirstLastPara="1" wrap="square" lIns="91425" tIns="91425" rIns="91425" bIns="91425" anchor="t" anchorCtr="0">
            <a:sp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168" name="Google Shape;168;p25"/>
          <p:cNvSpPr txBox="1">
            <a:spLocks noGrp="1"/>
          </p:cNvSpPr>
          <p:nvPr>
            <p:ph type="subTitle" idx="3"/>
          </p:nvPr>
        </p:nvSpPr>
        <p:spPr>
          <a:xfrm>
            <a:off x="426804" y="4450400"/>
            <a:ext cx="511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6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9pPr>
          </a:lstStyle>
          <a:p>
            <a:endParaRPr/>
          </a:p>
        </p:txBody>
      </p:sp>
      <p:sp>
        <p:nvSpPr>
          <p:cNvPr id="169" name="Google Shape;169;p25"/>
          <p:cNvSpPr txBox="1">
            <a:spLocks noGrp="1"/>
          </p:cNvSpPr>
          <p:nvPr>
            <p:ph type="subTitle" idx="4"/>
          </p:nvPr>
        </p:nvSpPr>
        <p:spPr>
          <a:xfrm>
            <a:off x="947733" y="4450400"/>
            <a:ext cx="2929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600">
                <a:solidFill>
                  <a:schemeClr val="lt2"/>
                </a:solidFill>
              </a:defRPr>
            </a:lvl1pPr>
            <a:lvl2pPr lvl="1">
              <a:spcBef>
                <a:spcPts val="0"/>
              </a:spcBef>
              <a:spcAft>
                <a:spcPts val="0"/>
              </a:spcAft>
              <a:buClr>
                <a:schemeClr val="lt2"/>
              </a:buClr>
              <a:buSzPts val="1200"/>
              <a:buNone/>
              <a:defRPr sz="1600">
                <a:solidFill>
                  <a:schemeClr val="lt2"/>
                </a:solidFill>
              </a:defRPr>
            </a:lvl2pPr>
            <a:lvl3pPr lvl="2">
              <a:spcBef>
                <a:spcPts val="0"/>
              </a:spcBef>
              <a:spcAft>
                <a:spcPts val="0"/>
              </a:spcAft>
              <a:buClr>
                <a:schemeClr val="lt2"/>
              </a:buClr>
              <a:buSzPts val="1200"/>
              <a:buNone/>
              <a:defRPr sz="1600">
                <a:solidFill>
                  <a:schemeClr val="lt2"/>
                </a:solidFill>
              </a:defRPr>
            </a:lvl3pPr>
            <a:lvl4pPr lvl="3">
              <a:spcBef>
                <a:spcPts val="0"/>
              </a:spcBef>
              <a:spcAft>
                <a:spcPts val="0"/>
              </a:spcAft>
              <a:buClr>
                <a:schemeClr val="lt2"/>
              </a:buClr>
              <a:buSzPts val="1200"/>
              <a:buNone/>
              <a:defRPr sz="1600">
                <a:solidFill>
                  <a:schemeClr val="lt2"/>
                </a:solidFill>
              </a:defRPr>
            </a:lvl4pPr>
            <a:lvl5pPr lvl="4">
              <a:spcBef>
                <a:spcPts val="0"/>
              </a:spcBef>
              <a:spcAft>
                <a:spcPts val="0"/>
              </a:spcAft>
              <a:buClr>
                <a:schemeClr val="lt2"/>
              </a:buClr>
              <a:buSzPts val="1200"/>
              <a:buNone/>
              <a:defRPr sz="1600">
                <a:solidFill>
                  <a:schemeClr val="lt2"/>
                </a:solidFill>
              </a:defRPr>
            </a:lvl5pPr>
            <a:lvl6pPr lvl="5">
              <a:spcBef>
                <a:spcPts val="0"/>
              </a:spcBef>
              <a:spcAft>
                <a:spcPts val="0"/>
              </a:spcAft>
              <a:buClr>
                <a:schemeClr val="lt2"/>
              </a:buClr>
              <a:buSzPts val="1200"/>
              <a:buNone/>
              <a:defRPr sz="1600">
                <a:solidFill>
                  <a:schemeClr val="lt2"/>
                </a:solidFill>
              </a:defRPr>
            </a:lvl6pPr>
            <a:lvl7pPr lvl="6">
              <a:spcBef>
                <a:spcPts val="0"/>
              </a:spcBef>
              <a:spcAft>
                <a:spcPts val="0"/>
              </a:spcAft>
              <a:buClr>
                <a:schemeClr val="lt2"/>
              </a:buClr>
              <a:buSzPts val="1200"/>
              <a:buNone/>
              <a:defRPr sz="1600">
                <a:solidFill>
                  <a:schemeClr val="lt2"/>
                </a:solidFill>
              </a:defRPr>
            </a:lvl7pPr>
            <a:lvl8pPr lvl="7">
              <a:spcBef>
                <a:spcPts val="0"/>
              </a:spcBef>
              <a:spcAft>
                <a:spcPts val="0"/>
              </a:spcAft>
              <a:buClr>
                <a:schemeClr val="lt2"/>
              </a:buClr>
              <a:buSzPts val="1200"/>
              <a:buNone/>
              <a:defRPr sz="1600">
                <a:solidFill>
                  <a:schemeClr val="lt2"/>
                </a:solidFill>
              </a:defRPr>
            </a:lvl8pPr>
            <a:lvl9pPr lvl="8">
              <a:spcBef>
                <a:spcPts val="0"/>
              </a:spcBef>
              <a:spcAft>
                <a:spcPts val="0"/>
              </a:spcAft>
              <a:buClr>
                <a:schemeClr val="lt2"/>
              </a:buClr>
              <a:buSzPts val="1200"/>
              <a:buNone/>
              <a:defRPr sz="1600">
                <a:solidFill>
                  <a:schemeClr val="lt2"/>
                </a:solidFill>
              </a:defRPr>
            </a:lvl9pPr>
          </a:lstStyle>
          <a:p>
            <a:endParaRPr/>
          </a:p>
        </p:txBody>
      </p:sp>
      <p:sp>
        <p:nvSpPr>
          <p:cNvPr id="170" name="Google Shape;170;p25"/>
          <p:cNvSpPr>
            <a:spLocks noGrp="1"/>
          </p:cNvSpPr>
          <p:nvPr>
            <p:ph type="pic" idx="5"/>
          </p:nvPr>
        </p:nvSpPr>
        <p:spPr>
          <a:xfrm>
            <a:off x="8314667" y="2895920"/>
            <a:ext cx="3450400" cy="1304400"/>
          </a:xfrm>
          <a:prstGeom prst="rect">
            <a:avLst/>
          </a:prstGeom>
          <a:noFill/>
          <a:ln>
            <a:noFill/>
          </a:ln>
        </p:spPr>
      </p:sp>
      <p:sp>
        <p:nvSpPr>
          <p:cNvPr id="171" name="Google Shape;171;p25"/>
          <p:cNvSpPr txBox="1">
            <a:spLocks noGrp="1"/>
          </p:cNvSpPr>
          <p:nvPr>
            <p:ph type="body" idx="6"/>
          </p:nvPr>
        </p:nvSpPr>
        <p:spPr>
          <a:xfrm>
            <a:off x="8314667" y="4995284"/>
            <a:ext cx="3450400" cy="1009600"/>
          </a:xfrm>
          <a:prstGeom prst="rect">
            <a:avLst/>
          </a:prstGeom>
        </p:spPr>
        <p:txBody>
          <a:bodyPr spcFirstLastPara="1" wrap="square" lIns="91425" tIns="91425" rIns="91425" bIns="91425"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72" name="Google Shape;172;p25"/>
          <p:cNvSpPr txBox="1">
            <a:spLocks noGrp="1"/>
          </p:cNvSpPr>
          <p:nvPr>
            <p:ph type="subTitle" idx="7"/>
          </p:nvPr>
        </p:nvSpPr>
        <p:spPr>
          <a:xfrm>
            <a:off x="8314671" y="4450400"/>
            <a:ext cx="511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6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9pPr>
          </a:lstStyle>
          <a:p>
            <a:endParaRPr/>
          </a:p>
        </p:txBody>
      </p:sp>
      <p:sp>
        <p:nvSpPr>
          <p:cNvPr id="173" name="Google Shape;173;p25"/>
          <p:cNvSpPr txBox="1">
            <a:spLocks noGrp="1"/>
          </p:cNvSpPr>
          <p:nvPr>
            <p:ph type="subTitle" idx="8"/>
          </p:nvPr>
        </p:nvSpPr>
        <p:spPr>
          <a:xfrm>
            <a:off x="8835600" y="4450400"/>
            <a:ext cx="2929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600">
                <a:solidFill>
                  <a:schemeClr val="lt2"/>
                </a:solidFill>
              </a:defRPr>
            </a:lvl1pPr>
            <a:lvl2pPr lvl="1">
              <a:spcBef>
                <a:spcPts val="0"/>
              </a:spcBef>
              <a:spcAft>
                <a:spcPts val="0"/>
              </a:spcAft>
              <a:buClr>
                <a:schemeClr val="lt2"/>
              </a:buClr>
              <a:buSzPts val="1200"/>
              <a:buNone/>
              <a:defRPr sz="1600">
                <a:solidFill>
                  <a:schemeClr val="lt2"/>
                </a:solidFill>
              </a:defRPr>
            </a:lvl2pPr>
            <a:lvl3pPr lvl="2">
              <a:spcBef>
                <a:spcPts val="0"/>
              </a:spcBef>
              <a:spcAft>
                <a:spcPts val="0"/>
              </a:spcAft>
              <a:buClr>
                <a:schemeClr val="lt2"/>
              </a:buClr>
              <a:buSzPts val="1200"/>
              <a:buNone/>
              <a:defRPr sz="1600">
                <a:solidFill>
                  <a:schemeClr val="lt2"/>
                </a:solidFill>
              </a:defRPr>
            </a:lvl3pPr>
            <a:lvl4pPr lvl="3">
              <a:spcBef>
                <a:spcPts val="0"/>
              </a:spcBef>
              <a:spcAft>
                <a:spcPts val="0"/>
              </a:spcAft>
              <a:buClr>
                <a:schemeClr val="lt2"/>
              </a:buClr>
              <a:buSzPts val="1200"/>
              <a:buNone/>
              <a:defRPr sz="1600">
                <a:solidFill>
                  <a:schemeClr val="lt2"/>
                </a:solidFill>
              </a:defRPr>
            </a:lvl4pPr>
            <a:lvl5pPr lvl="4">
              <a:spcBef>
                <a:spcPts val="0"/>
              </a:spcBef>
              <a:spcAft>
                <a:spcPts val="0"/>
              </a:spcAft>
              <a:buClr>
                <a:schemeClr val="lt2"/>
              </a:buClr>
              <a:buSzPts val="1200"/>
              <a:buNone/>
              <a:defRPr sz="1600">
                <a:solidFill>
                  <a:schemeClr val="lt2"/>
                </a:solidFill>
              </a:defRPr>
            </a:lvl5pPr>
            <a:lvl6pPr lvl="5">
              <a:spcBef>
                <a:spcPts val="0"/>
              </a:spcBef>
              <a:spcAft>
                <a:spcPts val="0"/>
              </a:spcAft>
              <a:buClr>
                <a:schemeClr val="lt2"/>
              </a:buClr>
              <a:buSzPts val="1200"/>
              <a:buNone/>
              <a:defRPr sz="1600">
                <a:solidFill>
                  <a:schemeClr val="lt2"/>
                </a:solidFill>
              </a:defRPr>
            </a:lvl6pPr>
            <a:lvl7pPr lvl="6">
              <a:spcBef>
                <a:spcPts val="0"/>
              </a:spcBef>
              <a:spcAft>
                <a:spcPts val="0"/>
              </a:spcAft>
              <a:buClr>
                <a:schemeClr val="lt2"/>
              </a:buClr>
              <a:buSzPts val="1200"/>
              <a:buNone/>
              <a:defRPr sz="1600">
                <a:solidFill>
                  <a:schemeClr val="lt2"/>
                </a:solidFill>
              </a:defRPr>
            </a:lvl7pPr>
            <a:lvl8pPr lvl="7">
              <a:spcBef>
                <a:spcPts val="0"/>
              </a:spcBef>
              <a:spcAft>
                <a:spcPts val="0"/>
              </a:spcAft>
              <a:buClr>
                <a:schemeClr val="lt2"/>
              </a:buClr>
              <a:buSzPts val="1200"/>
              <a:buNone/>
              <a:defRPr sz="1600">
                <a:solidFill>
                  <a:schemeClr val="lt2"/>
                </a:solidFill>
              </a:defRPr>
            </a:lvl8pPr>
            <a:lvl9pPr lvl="8">
              <a:spcBef>
                <a:spcPts val="0"/>
              </a:spcBef>
              <a:spcAft>
                <a:spcPts val="0"/>
              </a:spcAft>
              <a:buClr>
                <a:schemeClr val="lt2"/>
              </a:buClr>
              <a:buSzPts val="1200"/>
              <a:buNone/>
              <a:defRPr sz="1600">
                <a:solidFill>
                  <a:schemeClr val="lt2"/>
                </a:solidFill>
              </a:defRPr>
            </a:lvl9pPr>
          </a:lstStyle>
          <a:p>
            <a:endParaRPr/>
          </a:p>
        </p:txBody>
      </p:sp>
      <p:sp>
        <p:nvSpPr>
          <p:cNvPr id="174" name="Google Shape;174;p25"/>
          <p:cNvSpPr>
            <a:spLocks noGrp="1"/>
          </p:cNvSpPr>
          <p:nvPr>
            <p:ph type="pic" idx="9"/>
          </p:nvPr>
        </p:nvSpPr>
        <p:spPr>
          <a:xfrm>
            <a:off x="4370733" y="2895903"/>
            <a:ext cx="3450400" cy="1304400"/>
          </a:xfrm>
          <a:prstGeom prst="rect">
            <a:avLst/>
          </a:prstGeom>
          <a:noFill/>
          <a:ln>
            <a:noFill/>
          </a:ln>
        </p:spPr>
      </p:sp>
      <p:sp>
        <p:nvSpPr>
          <p:cNvPr id="175" name="Google Shape;175;p25"/>
          <p:cNvSpPr txBox="1">
            <a:spLocks noGrp="1"/>
          </p:cNvSpPr>
          <p:nvPr>
            <p:ph type="body" idx="13"/>
          </p:nvPr>
        </p:nvSpPr>
        <p:spPr>
          <a:xfrm>
            <a:off x="4370667" y="4995267"/>
            <a:ext cx="3450400" cy="1009600"/>
          </a:xfrm>
          <a:prstGeom prst="rect">
            <a:avLst/>
          </a:prstGeom>
        </p:spPr>
        <p:txBody>
          <a:bodyPr spcFirstLastPara="1" wrap="square" lIns="91425" tIns="91425" rIns="91425" bIns="91425"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76" name="Google Shape;176;p25"/>
          <p:cNvSpPr txBox="1">
            <a:spLocks noGrp="1"/>
          </p:cNvSpPr>
          <p:nvPr>
            <p:ph type="subTitle" idx="14"/>
          </p:nvPr>
        </p:nvSpPr>
        <p:spPr>
          <a:xfrm>
            <a:off x="4370671" y="4450400"/>
            <a:ext cx="511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6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9pPr>
          </a:lstStyle>
          <a:p>
            <a:endParaRPr/>
          </a:p>
        </p:txBody>
      </p:sp>
      <p:sp>
        <p:nvSpPr>
          <p:cNvPr id="177" name="Google Shape;177;p25"/>
          <p:cNvSpPr txBox="1">
            <a:spLocks noGrp="1"/>
          </p:cNvSpPr>
          <p:nvPr>
            <p:ph type="subTitle" idx="15"/>
          </p:nvPr>
        </p:nvSpPr>
        <p:spPr>
          <a:xfrm>
            <a:off x="4891600" y="4450400"/>
            <a:ext cx="2929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600">
                <a:solidFill>
                  <a:schemeClr val="lt2"/>
                </a:solidFill>
              </a:defRPr>
            </a:lvl1pPr>
            <a:lvl2pPr lvl="1">
              <a:spcBef>
                <a:spcPts val="0"/>
              </a:spcBef>
              <a:spcAft>
                <a:spcPts val="0"/>
              </a:spcAft>
              <a:buClr>
                <a:schemeClr val="lt2"/>
              </a:buClr>
              <a:buSzPts val="1200"/>
              <a:buNone/>
              <a:defRPr sz="1600">
                <a:solidFill>
                  <a:schemeClr val="lt2"/>
                </a:solidFill>
              </a:defRPr>
            </a:lvl2pPr>
            <a:lvl3pPr lvl="2">
              <a:spcBef>
                <a:spcPts val="0"/>
              </a:spcBef>
              <a:spcAft>
                <a:spcPts val="0"/>
              </a:spcAft>
              <a:buClr>
                <a:schemeClr val="lt2"/>
              </a:buClr>
              <a:buSzPts val="1200"/>
              <a:buNone/>
              <a:defRPr sz="1600">
                <a:solidFill>
                  <a:schemeClr val="lt2"/>
                </a:solidFill>
              </a:defRPr>
            </a:lvl3pPr>
            <a:lvl4pPr lvl="3">
              <a:spcBef>
                <a:spcPts val="0"/>
              </a:spcBef>
              <a:spcAft>
                <a:spcPts val="0"/>
              </a:spcAft>
              <a:buClr>
                <a:schemeClr val="lt2"/>
              </a:buClr>
              <a:buSzPts val="1200"/>
              <a:buNone/>
              <a:defRPr sz="1600">
                <a:solidFill>
                  <a:schemeClr val="lt2"/>
                </a:solidFill>
              </a:defRPr>
            </a:lvl4pPr>
            <a:lvl5pPr lvl="4">
              <a:spcBef>
                <a:spcPts val="0"/>
              </a:spcBef>
              <a:spcAft>
                <a:spcPts val="0"/>
              </a:spcAft>
              <a:buClr>
                <a:schemeClr val="lt2"/>
              </a:buClr>
              <a:buSzPts val="1200"/>
              <a:buNone/>
              <a:defRPr sz="1600">
                <a:solidFill>
                  <a:schemeClr val="lt2"/>
                </a:solidFill>
              </a:defRPr>
            </a:lvl5pPr>
            <a:lvl6pPr lvl="5">
              <a:spcBef>
                <a:spcPts val="0"/>
              </a:spcBef>
              <a:spcAft>
                <a:spcPts val="0"/>
              </a:spcAft>
              <a:buClr>
                <a:schemeClr val="lt2"/>
              </a:buClr>
              <a:buSzPts val="1200"/>
              <a:buNone/>
              <a:defRPr sz="1600">
                <a:solidFill>
                  <a:schemeClr val="lt2"/>
                </a:solidFill>
              </a:defRPr>
            </a:lvl6pPr>
            <a:lvl7pPr lvl="6">
              <a:spcBef>
                <a:spcPts val="0"/>
              </a:spcBef>
              <a:spcAft>
                <a:spcPts val="0"/>
              </a:spcAft>
              <a:buClr>
                <a:schemeClr val="lt2"/>
              </a:buClr>
              <a:buSzPts val="1200"/>
              <a:buNone/>
              <a:defRPr sz="1600">
                <a:solidFill>
                  <a:schemeClr val="lt2"/>
                </a:solidFill>
              </a:defRPr>
            </a:lvl7pPr>
            <a:lvl8pPr lvl="7">
              <a:spcBef>
                <a:spcPts val="0"/>
              </a:spcBef>
              <a:spcAft>
                <a:spcPts val="0"/>
              </a:spcAft>
              <a:buClr>
                <a:schemeClr val="lt2"/>
              </a:buClr>
              <a:buSzPts val="1200"/>
              <a:buNone/>
              <a:defRPr sz="1600">
                <a:solidFill>
                  <a:schemeClr val="lt2"/>
                </a:solidFill>
              </a:defRPr>
            </a:lvl8pPr>
            <a:lvl9pPr lvl="8">
              <a:spcBef>
                <a:spcPts val="0"/>
              </a:spcBef>
              <a:spcAft>
                <a:spcPts val="0"/>
              </a:spcAft>
              <a:buClr>
                <a:schemeClr val="lt2"/>
              </a:buClr>
              <a:buSzPts val="1200"/>
              <a:buNone/>
              <a:defRPr sz="1600">
                <a:solidFill>
                  <a:schemeClr val="lt2"/>
                </a:solidFill>
              </a:defRPr>
            </a:lvl9pPr>
          </a:lstStyle>
          <a:p>
            <a:endParaRPr/>
          </a:p>
        </p:txBody>
      </p:sp>
      <p:sp>
        <p:nvSpPr>
          <p:cNvPr id="178" name="Google Shape;178;p25"/>
          <p:cNvSpPr txBox="1">
            <a:spLocks noGrp="1"/>
          </p:cNvSpPr>
          <p:nvPr>
            <p:ph type="body" idx="16"/>
          </p:nvPr>
        </p:nvSpPr>
        <p:spPr>
          <a:xfrm>
            <a:off x="7241700" y="941333"/>
            <a:ext cx="4523600" cy="1009600"/>
          </a:xfrm>
          <a:prstGeom prst="rect">
            <a:avLst/>
          </a:prstGeom>
        </p:spPr>
        <p:txBody>
          <a:bodyPr spcFirstLastPara="1" wrap="square" lIns="91425" tIns="91425" rIns="91425" bIns="91425"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79" name="Google Shape;179;p25"/>
          <p:cNvSpPr txBox="1">
            <a:spLocks noGrp="1"/>
          </p:cNvSpPr>
          <p:nvPr>
            <p:ph type="subTitle" idx="17"/>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80" name="Google Shape;180;p25"/>
          <p:cNvSpPr txBox="1">
            <a:spLocks noGrp="1"/>
          </p:cNvSpPr>
          <p:nvPr>
            <p:ph type="subTitle" idx="18"/>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181" name="Google Shape;181;p25"/>
          <p:cNvSpPr txBox="1">
            <a:spLocks noGrp="1"/>
          </p:cNvSpPr>
          <p:nvPr>
            <p:ph type="title"/>
          </p:nvPr>
        </p:nvSpPr>
        <p:spPr>
          <a:xfrm>
            <a:off x="304867" y="446100"/>
            <a:ext cx="67536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817" userDrawn="1">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eet the team 1">
  <p:cSld name="CUSTOM_3_1_1_1_1">
    <p:spTree>
      <p:nvGrpSpPr>
        <p:cNvPr id="1" name="Shape 182"/>
        <p:cNvGrpSpPr/>
        <p:nvPr/>
      </p:nvGrpSpPr>
      <p:grpSpPr>
        <a:xfrm>
          <a:off x="0" y="0"/>
          <a:ext cx="0" cy="0"/>
          <a:chOff x="0" y="0"/>
          <a:chExt cx="0" cy="0"/>
        </a:xfrm>
      </p:grpSpPr>
      <p:sp>
        <p:nvSpPr>
          <p:cNvPr id="183" name="Google Shape;183;p26"/>
          <p:cNvSpPr>
            <a:spLocks noGrp="1"/>
          </p:cNvSpPr>
          <p:nvPr>
            <p:ph type="pic" idx="2"/>
          </p:nvPr>
        </p:nvSpPr>
        <p:spPr>
          <a:xfrm>
            <a:off x="426800" y="609603"/>
            <a:ext cx="2170000" cy="1706800"/>
          </a:xfrm>
          <a:prstGeom prst="rect">
            <a:avLst/>
          </a:prstGeom>
          <a:noFill/>
          <a:ln>
            <a:noFill/>
          </a:ln>
        </p:spPr>
      </p:sp>
      <p:sp>
        <p:nvSpPr>
          <p:cNvPr id="184" name="Google Shape;184;p26"/>
          <p:cNvSpPr>
            <a:spLocks noGrp="1"/>
          </p:cNvSpPr>
          <p:nvPr>
            <p:ph type="pic" idx="3"/>
          </p:nvPr>
        </p:nvSpPr>
        <p:spPr>
          <a:xfrm>
            <a:off x="2718833" y="609603"/>
            <a:ext cx="2170000" cy="1706800"/>
          </a:xfrm>
          <a:prstGeom prst="rect">
            <a:avLst/>
          </a:prstGeom>
          <a:noFill/>
          <a:ln>
            <a:noFill/>
          </a:ln>
        </p:spPr>
      </p:sp>
      <p:sp>
        <p:nvSpPr>
          <p:cNvPr id="185" name="Google Shape;185;p26"/>
          <p:cNvSpPr>
            <a:spLocks noGrp="1"/>
          </p:cNvSpPr>
          <p:nvPr>
            <p:ph type="pic" idx="4"/>
          </p:nvPr>
        </p:nvSpPr>
        <p:spPr>
          <a:xfrm>
            <a:off x="5010867" y="609603"/>
            <a:ext cx="2170000" cy="1706800"/>
          </a:xfrm>
          <a:prstGeom prst="rect">
            <a:avLst/>
          </a:prstGeom>
          <a:noFill/>
          <a:ln>
            <a:noFill/>
          </a:ln>
        </p:spPr>
      </p:sp>
      <p:sp>
        <p:nvSpPr>
          <p:cNvPr id="186" name="Google Shape;186;p26"/>
          <p:cNvSpPr>
            <a:spLocks noGrp="1"/>
          </p:cNvSpPr>
          <p:nvPr>
            <p:ph type="pic" idx="5"/>
          </p:nvPr>
        </p:nvSpPr>
        <p:spPr>
          <a:xfrm>
            <a:off x="7302900" y="609603"/>
            <a:ext cx="2170000" cy="1706800"/>
          </a:xfrm>
          <a:prstGeom prst="rect">
            <a:avLst/>
          </a:prstGeom>
          <a:noFill/>
          <a:ln>
            <a:noFill/>
          </a:ln>
        </p:spPr>
      </p:sp>
      <p:sp>
        <p:nvSpPr>
          <p:cNvPr id="187" name="Google Shape;187;p26"/>
          <p:cNvSpPr>
            <a:spLocks noGrp="1"/>
          </p:cNvSpPr>
          <p:nvPr>
            <p:ph type="pic" idx="6"/>
          </p:nvPr>
        </p:nvSpPr>
        <p:spPr>
          <a:xfrm>
            <a:off x="9594933" y="609603"/>
            <a:ext cx="2170000" cy="1706800"/>
          </a:xfrm>
          <a:prstGeom prst="rect">
            <a:avLst/>
          </a:prstGeom>
          <a:noFill/>
          <a:ln>
            <a:noFill/>
          </a:ln>
        </p:spPr>
      </p:sp>
      <p:sp>
        <p:nvSpPr>
          <p:cNvPr id="188" name="Google Shape;188;p26"/>
          <p:cNvSpPr txBox="1">
            <a:spLocks noGrp="1"/>
          </p:cNvSpPr>
          <p:nvPr>
            <p:ph type="title"/>
          </p:nvPr>
        </p:nvSpPr>
        <p:spPr>
          <a:xfrm>
            <a:off x="295600" y="4757367"/>
            <a:ext cx="11600800" cy="1792400"/>
          </a:xfrm>
          <a:prstGeom prst="rect">
            <a:avLst/>
          </a:prstGeom>
        </p:spPr>
        <p:txBody>
          <a:bodyPr spcFirstLastPara="1" wrap="square" lIns="91425" tIns="91425" rIns="91425" bIns="91425" anchor="b" anchorCtr="0">
            <a:noAutofit/>
          </a:bodyPr>
          <a:lstStyle>
            <a:lvl1pPr lvl="0">
              <a:spcBef>
                <a:spcPts val="0"/>
              </a:spcBef>
              <a:spcAft>
                <a:spcPts val="0"/>
              </a:spcAft>
              <a:buNone/>
              <a:defRPr sz="10933">
                <a:solidFill>
                  <a:schemeClr val="dk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89" name="Google Shape;189;p26"/>
          <p:cNvSpPr txBox="1">
            <a:spLocks noGrp="1"/>
          </p:cNvSpPr>
          <p:nvPr>
            <p:ph type="subTitle" idx="1"/>
          </p:nvPr>
        </p:nvSpPr>
        <p:spPr>
          <a:xfrm>
            <a:off x="426800"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0" name="Google Shape;190;p26"/>
          <p:cNvSpPr txBox="1">
            <a:spLocks noGrp="1"/>
          </p:cNvSpPr>
          <p:nvPr>
            <p:ph type="subTitle" idx="7"/>
          </p:nvPr>
        </p:nvSpPr>
        <p:spPr>
          <a:xfrm>
            <a:off x="426800"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1" name="Google Shape;191;p26"/>
          <p:cNvSpPr txBox="1">
            <a:spLocks noGrp="1"/>
          </p:cNvSpPr>
          <p:nvPr>
            <p:ph type="subTitle" idx="8"/>
          </p:nvPr>
        </p:nvSpPr>
        <p:spPr>
          <a:xfrm>
            <a:off x="2718833"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2" name="Google Shape;192;p26"/>
          <p:cNvSpPr txBox="1">
            <a:spLocks noGrp="1"/>
          </p:cNvSpPr>
          <p:nvPr>
            <p:ph type="subTitle" idx="9"/>
          </p:nvPr>
        </p:nvSpPr>
        <p:spPr>
          <a:xfrm>
            <a:off x="2718833"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3" name="Google Shape;193;p26"/>
          <p:cNvSpPr txBox="1">
            <a:spLocks noGrp="1"/>
          </p:cNvSpPr>
          <p:nvPr>
            <p:ph type="subTitle" idx="13"/>
          </p:nvPr>
        </p:nvSpPr>
        <p:spPr>
          <a:xfrm>
            <a:off x="5010867"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4" name="Google Shape;194;p26"/>
          <p:cNvSpPr txBox="1">
            <a:spLocks noGrp="1"/>
          </p:cNvSpPr>
          <p:nvPr>
            <p:ph type="subTitle" idx="14"/>
          </p:nvPr>
        </p:nvSpPr>
        <p:spPr>
          <a:xfrm>
            <a:off x="5010867"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5" name="Google Shape;195;p26"/>
          <p:cNvSpPr txBox="1">
            <a:spLocks noGrp="1"/>
          </p:cNvSpPr>
          <p:nvPr>
            <p:ph type="subTitle" idx="15"/>
          </p:nvPr>
        </p:nvSpPr>
        <p:spPr>
          <a:xfrm>
            <a:off x="7302900"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6" name="Google Shape;196;p26"/>
          <p:cNvSpPr txBox="1">
            <a:spLocks noGrp="1"/>
          </p:cNvSpPr>
          <p:nvPr>
            <p:ph type="subTitle" idx="16"/>
          </p:nvPr>
        </p:nvSpPr>
        <p:spPr>
          <a:xfrm>
            <a:off x="7302900"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7" name="Google Shape;197;p26"/>
          <p:cNvSpPr txBox="1">
            <a:spLocks noGrp="1"/>
          </p:cNvSpPr>
          <p:nvPr>
            <p:ph type="subTitle" idx="17"/>
          </p:nvPr>
        </p:nvSpPr>
        <p:spPr>
          <a:xfrm>
            <a:off x="9594933"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8" name="Google Shape;198;p26"/>
          <p:cNvSpPr txBox="1">
            <a:spLocks noGrp="1"/>
          </p:cNvSpPr>
          <p:nvPr>
            <p:ph type="subTitle" idx="18"/>
          </p:nvPr>
        </p:nvSpPr>
        <p:spPr>
          <a:xfrm>
            <a:off x="9594933"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9" name="Google Shape;199;p26"/>
          <p:cNvSpPr txBox="1">
            <a:spLocks noGrp="1"/>
          </p:cNvSpPr>
          <p:nvPr>
            <p:ph type="subTitle" idx="19"/>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200" name="Google Shape;200;p26"/>
          <p:cNvSpPr txBox="1">
            <a:spLocks noGrp="1"/>
          </p:cNvSpPr>
          <p:nvPr>
            <p:ph type="subTitle" idx="20"/>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eet the team 2">
  <p:cSld name="CUSTOM_3_1_1_1_1_1">
    <p:spTree>
      <p:nvGrpSpPr>
        <p:cNvPr id="1" name="Shape 201"/>
        <p:cNvGrpSpPr/>
        <p:nvPr/>
      </p:nvGrpSpPr>
      <p:grpSpPr>
        <a:xfrm>
          <a:off x="0" y="0"/>
          <a:ext cx="0" cy="0"/>
          <a:chOff x="0" y="0"/>
          <a:chExt cx="0" cy="0"/>
        </a:xfrm>
      </p:grpSpPr>
      <p:sp>
        <p:nvSpPr>
          <p:cNvPr id="202" name="Google Shape;202;p27"/>
          <p:cNvSpPr>
            <a:spLocks noGrp="1"/>
          </p:cNvSpPr>
          <p:nvPr>
            <p:ph type="pic" idx="2"/>
          </p:nvPr>
        </p:nvSpPr>
        <p:spPr>
          <a:xfrm>
            <a:off x="5011000" y="609603"/>
            <a:ext cx="2170000" cy="1792400"/>
          </a:xfrm>
          <a:prstGeom prst="rect">
            <a:avLst/>
          </a:prstGeom>
          <a:noFill/>
          <a:ln>
            <a:noFill/>
          </a:ln>
        </p:spPr>
      </p:sp>
      <p:sp>
        <p:nvSpPr>
          <p:cNvPr id="203" name="Google Shape;203;p27"/>
          <p:cNvSpPr txBox="1">
            <a:spLocks noGrp="1"/>
          </p:cNvSpPr>
          <p:nvPr>
            <p:ph type="subTitle" idx="1"/>
          </p:nvPr>
        </p:nvSpPr>
        <p:spPr>
          <a:xfrm>
            <a:off x="7302867" y="609600"/>
            <a:ext cx="2292000" cy="2812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333">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204" name="Google Shape;204;p27"/>
          <p:cNvSpPr txBox="1">
            <a:spLocks noGrp="1"/>
          </p:cNvSpPr>
          <p:nvPr>
            <p:ph type="subTitle" idx="3"/>
          </p:nvPr>
        </p:nvSpPr>
        <p:spPr>
          <a:xfrm>
            <a:off x="10100100" y="609600"/>
            <a:ext cx="1664800" cy="2812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205" name="Google Shape;205;p27"/>
          <p:cNvSpPr>
            <a:spLocks noGrp="1"/>
          </p:cNvSpPr>
          <p:nvPr>
            <p:ph type="pic" idx="4"/>
          </p:nvPr>
        </p:nvSpPr>
        <p:spPr>
          <a:xfrm>
            <a:off x="5011000" y="2532803"/>
            <a:ext cx="2170000" cy="1792400"/>
          </a:xfrm>
          <a:prstGeom prst="rect">
            <a:avLst/>
          </a:prstGeom>
          <a:noFill/>
          <a:ln>
            <a:noFill/>
          </a:ln>
        </p:spPr>
      </p:sp>
      <p:sp>
        <p:nvSpPr>
          <p:cNvPr id="206" name="Google Shape;206;p27"/>
          <p:cNvSpPr>
            <a:spLocks noGrp="1"/>
          </p:cNvSpPr>
          <p:nvPr>
            <p:ph type="pic" idx="5"/>
          </p:nvPr>
        </p:nvSpPr>
        <p:spPr>
          <a:xfrm>
            <a:off x="5011000" y="4456003"/>
            <a:ext cx="2170000" cy="1792400"/>
          </a:xfrm>
          <a:prstGeom prst="rect">
            <a:avLst/>
          </a:prstGeom>
          <a:noFill/>
          <a:ln>
            <a:noFill/>
          </a:ln>
        </p:spPr>
      </p:sp>
      <p:sp>
        <p:nvSpPr>
          <p:cNvPr id="207" name="Google Shape;207;p27"/>
          <p:cNvSpPr txBox="1">
            <a:spLocks noGrp="1"/>
          </p:cNvSpPr>
          <p:nvPr>
            <p:ph type="body" idx="6"/>
          </p:nvPr>
        </p:nvSpPr>
        <p:spPr>
          <a:xfrm>
            <a:off x="7302867" y="1221200"/>
            <a:ext cx="4462400" cy="1009600"/>
          </a:xfrm>
          <a:prstGeom prst="rect">
            <a:avLst/>
          </a:prstGeom>
        </p:spPr>
        <p:txBody>
          <a:bodyPr spcFirstLastPara="1" wrap="square" lIns="0" tIns="91425" rIns="0" bIns="91425" anchor="t" anchorCtr="0">
            <a:spAutoFit/>
          </a:bodyPr>
          <a:lstStyle>
            <a:lvl1pPr marL="609585" lvl="0" indent="-389457">
              <a:spcBef>
                <a:spcPts val="0"/>
              </a:spcBef>
              <a:spcAft>
                <a:spcPts val="0"/>
              </a:spcAft>
              <a:buSzPts val="1000"/>
              <a:buChar char="●"/>
              <a:defRPr sz="1333"/>
            </a:lvl1pPr>
            <a:lvl2pPr marL="1219170" lvl="1" indent="-389457">
              <a:spcBef>
                <a:spcPts val="1067"/>
              </a:spcBef>
              <a:spcAft>
                <a:spcPts val="0"/>
              </a:spcAft>
              <a:buSzPts val="1000"/>
              <a:buChar char="○"/>
              <a:defRPr sz="1333"/>
            </a:lvl2pPr>
            <a:lvl3pPr marL="1828754" lvl="2" indent="-389457">
              <a:spcBef>
                <a:spcPts val="1067"/>
              </a:spcBef>
              <a:spcAft>
                <a:spcPts val="0"/>
              </a:spcAft>
              <a:buSzPts val="1000"/>
              <a:buChar char="■"/>
              <a:defRPr sz="1333"/>
            </a:lvl3pPr>
            <a:lvl4pPr marL="2438339" lvl="3" indent="-389457">
              <a:spcBef>
                <a:spcPts val="1067"/>
              </a:spcBef>
              <a:spcAft>
                <a:spcPts val="0"/>
              </a:spcAft>
              <a:buSzPts val="1000"/>
              <a:buChar char="●"/>
              <a:defRPr sz="1333"/>
            </a:lvl4pPr>
            <a:lvl5pPr marL="3047924" lvl="4" indent="-389457">
              <a:spcBef>
                <a:spcPts val="1067"/>
              </a:spcBef>
              <a:spcAft>
                <a:spcPts val="0"/>
              </a:spcAft>
              <a:buSzPts val="1000"/>
              <a:buChar char="○"/>
              <a:defRPr sz="1333"/>
            </a:lvl5pPr>
            <a:lvl6pPr marL="3657509" lvl="5" indent="-389457">
              <a:spcBef>
                <a:spcPts val="1067"/>
              </a:spcBef>
              <a:spcAft>
                <a:spcPts val="0"/>
              </a:spcAft>
              <a:buSzPts val="1000"/>
              <a:buChar char="■"/>
              <a:defRPr sz="1333"/>
            </a:lvl6pPr>
            <a:lvl7pPr marL="4267093" lvl="6" indent="-389457">
              <a:spcBef>
                <a:spcPts val="1067"/>
              </a:spcBef>
              <a:spcAft>
                <a:spcPts val="0"/>
              </a:spcAft>
              <a:buSzPts val="1000"/>
              <a:buChar char="●"/>
              <a:defRPr sz="1333"/>
            </a:lvl7pPr>
            <a:lvl8pPr marL="4876678" lvl="7" indent="-389457">
              <a:spcBef>
                <a:spcPts val="1067"/>
              </a:spcBef>
              <a:spcAft>
                <a:spcPts val="0"/>
              </a:spcAft>
              <a:buSzPts val="1000"/>
              <a:buChar char="○"/>
              <a:defRPr sz="1333"/>
            </a:lvl8pPr>
            <a:lvl9pPr marL="5486263" lvl="8" indent="-389457">
              <a:spcBef>
                <a:spcPts val="1067"/>
              </a:spcBef>
              <a:spcAft>
                <a:spcPts val="1067"/>
              </a:spcAft>
              <a:buSzPts val="1000"/>
              <a:buChar char="■"/>
              <a:defRPr sz="1333"/>
            </a:lvl9pPr>
          </a:lstStyle>
          <a:p>
            <a:endParaRPr/>
          </a:p>
        </p:txBody>
      </p:sp>
      <p:sp>
        <p:nvSpPr>
          <p:cNvPr id="208" name="Google Shape;208;p27"/>
          <p:cNvSpPr txBox="1">
            <a:spLocks noGrp="1"/>
          </p:cNvSpPr>
          <p:nvPr>
            <p:ph type="subTitle" idx="7"/>
          </p:nvPr>
        </p:nvSpPr>
        <p:spPr>
          <a:xfrm>
            <a:off x="7302867" y="2527200"/>
            <a:ext cx="2292000" cy="2812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333">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209" name="Google Shape;209;p27"/>
          <p:cNvSpPr txBox="1">
            <a:spLocks noGrp="1"/>
          </p:cNvSpPr>
          <p:nvPr>
            <p:ph type="subTitle" idx="8"/>
          </p:nvPr>
        </p:nvSpPr>
        <p:spPr>
          <a:xfrm>
            <a:off x="10100100" y="2527200"/>
            <a:ext cx="1664800" cy="2812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210" name="Google Shape;210;p27"/>
          <p:cNvSpPr txBox="1">
            <a:spLocks noGrp="1"/>
          </p:cNvSpPr>
          <p:nvPr>
            <p:ph type="body" idx="9"/>
          </p:nvPr>
        </p:nvSpPr>
        <p:spPr>
          <a:xfrm>
            <a:off x="7302867" y="3138800"/>
            <a:ext cx="4462400" cy="1009600"/>
          </a:xfrm>
          <a:prstGeom prst="rect">
            <a:avLst/>
          </a:prstGeom>
        </p:spPr>
        <p:txBody>
          <a:bodyPr spcFirstLastPara="1" wrap="square" lIns="0" tIns="91425" rIns="0" bIns="91425" anchor="t" anchorCtr="0">
            <a:spAutoFit/>
          </a:bodyPr>
          <a:lstStyle>
            <a:lvl1pPr marL="609585" lvl="0" indent="-389457">
              <a:lnSpc>
                <a:spcPct val="115000"/>
              </a:lnSpc>
              <a:spcBef>
                <a:spcPts val="0"/>
              </a:spcBef>
              <a:spcAft>
                <a:spcPts val="0"/>
              </a:spcAft>
              <a:buClr>
                <a:schemeClr val="dk1"/>
              </a:buClr>
              <a:buSzPts val="1000"/>
              <a:buFont typeface="Inter Light"/>
              <a:buChar char="●"/>
              <a:defRPr sz="1333">
                <a:solidFill>
                  <a:schemeClr val="dk1"/>
                </a:solidFill>
              </a:defRPr>
            </a:lvl1pPr>
            <a:lvl2pPr marL="1219170" lvl="1" indent="-389457">
              <a:lnSpc>
                <a:spcPct val="115000"/>
              </a:lnSpc>
              <a:spcBef>
                <a:spcPts val="1067"/>
              </a:spcBef>
              <a:spcAft>
                <a:spcPts val="0"/>
              </a:spcAft>
              <a:buClr>
                <a:schemeClr val="dk1"/>
              </a:buClr>
              <a:buSzPts val="1000"/>
              <a:buFont typeface="Inter Light"/>
              <a:buChar char="○"/>
              <a:defRPr sz="1333">
                <a:solidFill>
                  <a:schemeClr val="dk1"/>
                </a:solidFill>
              </a:defRPr>
            </a:lvl2pPr>
            <a:lvl3pPr marL="1828754" lvl="2" indent="-389457">
              <a:lnSpc>
                <a:spcPct val="115000"/>
              </a:lnSpc>
              <a:spcBef>
                <a:spcPts val="1067"/>
              </a:spcBef>
              <a:spcAft>
                <a:spcPts val="0"/>
              </a:spcAft>
              <a:buClr>
                <a:schemeClr val="dk1"/>
              </a:buClr>
              <a:buSzPts val="1000"/>
              <a:buFont typeface="Inter Light"/>
              <a:buChar char="■"/>
              <a:defRPr sz="1333">
                <a:solidFill>
                  <a:schemeClr val="dk1"/>
                </a:solidFill>
              </a:defRPr>
            </a:lvl3pPr>
            <a:lvl4pPr marL="2438339" lvl="3" indent="-389457">
              <a:lnSpc>
                <a:spcPct val="115000"/>
              </a:lnSpc>
              <a:spcBef>
                <a:spcPts val="1067"/>
              </a:spcBef>
              <a:spcAft>
                <a:spcPts val="0"/>
              </a:spcAft>
              <a:buClr>
                <a:schemeClr val="dk1"/>
              </a:buClr>
              <a:buSzPts val="1000"/>
              <a:buFont typeface="Inter Light"/>
              <a:buChar char="●"/>
              <a:defRPr sz="1333">
                <a:solidFill>
                  <a:schemeClr val="dk1"/>
                </a:solidFill>
              </a:defRPr>
            </a:lvl4pPr>
            <a:lvl5pPr marL="3047924" lvl="4" indent="-389457">
              <a:lnSpc>
                <a:spcPct val="115000"/>
              </a:lnSpc>
              <a:spcBef>
                <a:spcPts val="1067"/>
              </a:spcBef>
              <a:spcAft>
                <a:spcPts val="0"/>
              </a:spcAft>
              <a:buClr>
                <a:schemeClr val="dk1"/>
              </a:buClr>
              <a:buSzPts val="1000"/>
              <a:buFont typeface="Inter Light"/>
              <a:buChar char="○"/>
              <a:defRPr sz="1333">
                <a:solidFill>
                  <a:schemeClr val="dk1"/>
                </a:solidFill>
              </a:defRPr>
            </a:lvl5pPr>
            <a:lvl6pPr marL="3657509" lvl="5" indent="-389457">
              <a:lnSpc>
                <a:spcPct val="115000"/>
              </a:lnSpc>
              <a:spcBef>
                <a:spcPts val="1067"/>
              </a:spcBef>
              <a:spcAft>
                <a:spcPts val="0"/>
              </a:spcAft>
              <a:buClr>
                <a:schemeClr val="dk1"/>
              </a:buClr>
              <a:buSzPts val="1000"/>
              <a:buFont typeface="Inter Light"/>
              <a:buChar char="■"/>
              <a:defRPr sz="1333">
                <a:solidFill>
                  <a:schemeClr val="dk1"/>
                </a:solidFill>
              </a:defRPr>
            </a:lvl6pPr>
            <a:lvl7pPr marL="4267093" lvl="6" indent="-389457">
              <a:lnSpc>
                <a:spcPct val="115000"/>
              </a:lnSpc>
              <a:spcBef>
                <a:spcPts val="1067"/>
              </a:spcBef>
              <a:spcAft>
                <a:spcPts val="0"/>
              </a:spcAft>
              <a:buClr>
                <a:schemeClr val="dk1"/>
              </a:buClr>
              <a:buSzPts val="1000"/>
              <a:buFont typeface="Inter Light"/>
              <a:buChar char="●"/>
              <a:defRPr sz="1333">
                <a:solidFill>
                  <a:schemeClr val="dk1"/>
                </a:solidFill>
              </a:defRPr>
            </a:lvl7pPr>
            <a:lvl8pPr marL="4876678" lvl="7" indent="-389457">
              <a:lnSpc>
                <a:spcPct val="115000"/>
              </a:lnSpc>
              <a:spcBef>
                <a:spcPts val="1067"/>
              </a:spcBef>
              <a:spcAft>
                <a:spcPts val="0"/>
              </a:spcAft>
              <a:buClr>
                <a:schemeClr val="dk1"/>
              </a:buClr>
              <a:buSzPts val="1000"/>
              <a:buFont typeface="Inter Light"/>
              <a:buChar char="○"/>
              <a:defRPr sz="1333">
                <a:solidFill>
                  <a:schemeClr val="dk1"/>
                </a:solidFill>
              </a:defRPr>
            </a:lvl8pPr>
            <a:lvl9pPr marL="5486263" lvl="8" indent="-389457">
              <a:lnSpc>
                <a:spcPct val="115000"/>
              </a:lnSpc>
              <a:spcBef>
                <a:spcPts val="1067"/>
              </a:spcBef>
              <a:spcAft>
                <a:spcPts val="1067"/>
              </a:spcAft>
              <a:buClr>
                <a:schemeClr val="dk1"/>
              </a:buClr>
              <a:buSzPts val="1000"/>
              <a:buFont typeface="Inter Light"/>
              <a:buChar char="■"/>
              <a:defRPr sz="1333">
                <a:solidFill>
                  <a:schemeClr val="dk1"/>
                </a:solidFill>
              </a:defRPr>
            </a:lvl9pPr>
          </a:lstStyle>
          <a:p>
            <a:endParaRPr/>
          </a:p>
        </p:txBody>
      </p:sp>
      <p:sp>
        <p:nvSpPr>
          <p:cNvPr id="211" name="Google Shape;211;p27"/>
          <p:cNvSpPr txBox="1">
            <a:spLocks noGrp="1"/>
          </p:cNvSpPr>
          <p:nvPr>
            <p:ph type="subTitle" idx="13"/>
          </p:nvPr>
        </p:nvSpPr>
        <p:spPr>
          <a:xfrm>
            <a:off x="7302867" y="4444800"/>
            <a:ext cx="2292000" cy="2812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333">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212" name="Google Shape;212;p27"/>
          <p:cNvSpPr txBox="1">
            <a:spLocks noGrp="1"/>
          </p:cNvSpPr>
          <p:nvPr>
            <p:ph type="subTitle" idx="14"/>
          </p:nvPr>
        </p:nvSpPr>
        <p:spPr>
          <a:xfrm>
            <a:off x="10100100" y="4444800"/>
            <a:ext cx="1664800" cy="2812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213" name="Google Shape;213;p27"/>
          <p:cNvSpPr txBox="1">
            <a:spLocks noGrp="1"/>
          </p:cNvSpPr>
          <p:nvPr>
            <p:ph type="body" idx="15"/>
          </p:nvPr>
        </p:nvSpPr>
        <p:spPr>
          <a:xfrm>
            <a:off x="7302867" y="5056400"/>
            <a:ext cx="4462400" cy="1009600"/>
          </a:xfrm>
          <a:prstGeom prst="rect">
            <a:avLst/>
          </a:prstGeom>
        </p:spPr>
        <p:txBody>
          <a:bodyPr spcFirstLastPara="1" wrap="square" lIns="0" tIns="91425" rIns="0" bIns="91425" anchor="t" anchorCtr="0">
            <a:spAutoFit/>
          </a:bodyPr>
          <a:lstStyle>
            <a:lvl1pPr marL="609585" lvl="0" indent="-389457">
              <a:lnSpc>
                <a:spcPct val="115000"/>
              </a:lnSpc>
              <a:spcBef>
                <a:spcPts val="0"/>
              </a:spcBef>
              <a:spcAft>
                <a:spcPts val="0"/>
              </a:spcAft>
              <a:buClr>
                <a:schemeClr val="dk1"/>
              </a:buClr>
              <a:buSzPts val="1000"/>
              <a:buFont typeface="Inter Light"/>
              <a:buChar char="●"/>
              <a:defRPr sz="1333">
                <a:solidFill>
                  <a:schemeClr val="dk1"/>
                </a:solidFill>
              </a:defRPr>
            </a:lvl1pPr>
            <a:lvl2pPr marL="1219170" lvl="1" indent="-389457">
              <a:lnSpc>
                <a:spcPct val="115000"/>
              </a:lnSpc>
              <a:spcBef>
                <a:spcPts val="1067"/>
              </a:spcBef>
              <a:spcAft>
                <a:spcPts val="0"/>
              </a:spcAft>
              <a:buClr>
                <a:schemeClr val="dk1"/>
              </a:buClr>
              <a:buSzPts val="1000"/>
              <a:buFont typeface="Inter Light"/>
              <a:buChar char="○"/>
              <a:defRPr sz="1333">
                <a:solidFill>
                  <a:schemeClr val="dk1"/>
                </a:solidFill>
              </a:defRPr>
            </a:lvl2pPr>
            <a:lvl3pPr marL="1828754" lvl="2" indent="-389457">
              <a:lnSpc>
                <a:spcPct val="115000"/>
              </a:lnSpc>
              <a:spcBef>
                <a:spcPts val="1067"/>
              </a:spcBef>
              <a:spcAft>
                <a:spcPts val="0"/>
              </a:spcAft>
              <a:buClr>
                <a:schemeClr val="dk1"/>
              </a:buClr>
              <a:buSzPts val="1000"/>
              <a:buFont typeface="Inter Light"/>
              <a:buChar char="■"/>
              <a:defRPr sz="1333">
                <a:solidFill>
                  <a:schemeClr val="dk1"/>
                </a:solidFill>
              </a:defRPr>
            </a:lvl3pPr>
            <a:lvl4pPr marL="2438339" lvl="3" indent="-389457">
              <a:lnSpc>
                <a:spcPct val="115000"/>
              </a:lnSpc>
              <a:spcBef>
                <a:spcPts val="1067"/>
              </a:spcBef>
              <a:spcAft>
                <a:spcPts val="0"/>
              </a:spcAft>
              <a:buClr>
                <a:schemeClr val="dk1"/>
              </a:buClr>
              <a:buSzPts val="1000"/>
              <a:buFont typeface="Inter Light"/>
              <a:buChar char="●"/>
              <a:defRPr sz="1333">
                <a:solidFill>
                  <a:schemeClr val="dk1"/>
                </a:solidFill>
              </a:defRPr>
            </a:lvl4pPr>
            <a:lvl5pPr marL="3047924" lvl="4" indent="-389457">
              <a:lnSpc>
                <a:spcPct val="115000"/>
              </a:lnSpc>
              <a:spcBef>
                <a:spcPts val="1067"/>
              </a:spcBef>
              <a:spcAft>
                <a:spcPts val="0"/>
              </a:spcAft>
              <a:buClr>
                <a:schemeClr val="dk1"/>
              </a:buClr>
              <a:buSzPts val="1000"/>
              <a:buFont typeface="Inter Light"/>
              <a:buChar char="○"/>
              <a:defRPr sz="1333">
                <a:solidFill>
                  <a:schemeClr val="dk1"/>
                </a:solidFill>
              </a:defRPr>
            </a:lvl5pPr>
            <a:lvl6pPr marL="3657509" lvl="5" indent="-389457">
              <a:lnSpc>
                <a:spcPct val="115000"/>
              </a:lnSpc>
              <a:spcBef>
                <a:spcPts val="1067"/>
              </a:spcBef>
              <a:spcAft>
                <a:spcPts val="0"/>
              </a:spcAft>
              <a:buClr>
                <a:schemeClr val="dk1"/>
              </a:buClr>
              <a:buSzPts val="1000"/>
              <a:buFont typeface="Inter Light"/>
              <a:buChar char="■"/>
              <a:defRPr sz="1333">
                <a:solidFill>
                  <a:schemeClr val="dk1"/>
                </a:solidFill>
              </a:defRPr>
            </a:lvl6pPr>
            <a:lvl7pPr marL="4267093" lvl="6" indent="-389457">
              <a:lnSpc>
                <a:spcPct val="115000"/>
              </a:lnSpc>
              <a:spcBef>
                <a:spcPts val="1067"/>
              </a:spcBef>
              <a:spcAft>
                <a:spcPts val="0"/>
              </a:spcAft>
              <a:buClr>
                <a:schemeClr val="dk1"/>
              </a:buClr>
              <a:buSzPts val="1000"/>
              <a:buFont typeface="Inter Light"/>
              <a:buChar char="●"/>
              <a:defRPr sz="1333">
                <a:solidFill>
                  <a:schemeClr val="dk1"/>
                </a:solidFill>
              </a:defRPr>
            </a:lvl7pPr>
            <a:lvl8pPr marL="4876678" lvl="7" indent="-389457">
              <a:lnSpc>
                <a:spcPct val="115000"/>
              </a:lnSpc>
              <a:spcBef>
                <a:spcPts val="1067"/>
              </a:spcBef>
              <a:spcAft>
                <a:spcPts val="0"/>
              </a:spcAft>
              <a:buClr>
                <a:schemeClr val="dk1"/>
              </a:buClr>
              <a:buSzPts val="1000"/>
              <a:buFont typeface="Inter Light"/>
              <a:buChar char="○"/>
              <a:defRPr sz="1333">
                <a:solidFill>
                  <a:schemeClr val="dk1"/>
                </a:solidFill>
              </a:defRPr>
            </a:lvl8pPr>
            <a:lvl9pPr marL="5486263" lvl="8" indent="-389457">
              <a:lnSpc>
                <a:spcPct val="115000"/>
              </a:lnSpc>
              <a:spcBef>
                <a:spcPts val="1067"/>
              </a:spcBef>
              <a:spcAft>
                <a:spcPts val="1067"/>
              </a:spcAft>
              <a:buClr>
                <a:schemeClr val="dk1"/>
              </a:buClr>
              <a:buSzPts val="1000"/>
              <a:buFont typeface="Inter Light"/>
              <a:buChar char="■"/>
              <a:defRPr sz="1333">
                <a:solidFill>
                  <a:schemeClr val="dk1"/>
                </a:solidFill>
              </a:defRPr>
            </a:lvl9pPr>
          </a:lstStyle>
          <a:p>
            <a:endParaRPr/>
          </a:p>
        </p:txBody>
      </p:sp>
      <p:sp>
        <p:nvSpPr>
          <p:cNvPr id="214" name="Google Shape;214;p27"/>
          <p:cNvSpPr txBox="1">
            <a:spLocks noGrp="1"/>
          </p:cNvSpPr>
          <p:nvPr>
            <p:ph type="subTitle" idx="16"/>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215" name="Google Shape;215;p27"/>
          <p:cNvSpPr txBox="1">
            <a:spLocks noGrp="1"/>
          </p:cNvSpPr>
          <p:nvPr>
            <p:ph type="subTitle" idx="17"/>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
        <p:nvSpPr>
          <p:cNvPr id="216" name="Google Shape;216;p27"/>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dk1"/>
                </a:solidFill>
              </a:defRPr>
            </a:lvl1pPr>
            <a:lvl2pPr lvl="1">
              <a:lnSpc>
                <a:spcPct val="80000"/>
              </a:lnSpc>
              <a:spcBef>
                <a:spcPts val="0"/>
              </a:spcBef>
              <a:spcAft>
                <a:spcPts val="0"/>
              </a:spcAft>
              <a:buNone/>
              <a:defRPr sz="5867">
                <a:solidFill>
                  <a:schemeClr val="dk1"/>
                </a:solidFill>
              </a:defRPr>
            </a:lvl2pPr>
            <a:lvl3pPr lvl="2">
              <a:lnSpc>
                <a:spcPct val="80000"/>
              </a:lnSpc>
              <a:spcBef>
                <a:spcPts val="0"/>
              </a:spcBef>
              <a:spcAft>
                <a:spcPts val="0"/>
              </a:spcAft>
              <a:buNone/>
              <a:defRPr sz="5867">
                <a:solidFill>
                  <a:schemeClr val="dk1"/>
                </a:solidFill>
              </a:defRPr>
            </a:lvl3pPr>
            <a:lvl4pPr lvl="3">
              <a:lnSpc>
                <a:spcPct val="80000"/>
              </a:lnSpc>
              <a:spcBef>
                <a:spcPts val="0"/>
              </a:spcBef>
              <a:spcAft>
                <a:spcPts val="0"/>
              </a:spcAft>
              <a:buNone/>
              <a:defRPr sz="5867">
                <a:solidFill>
                  <a:schemeClr val="dk1"/>
                </a:solidFill>
              </a:defRPr>
            </a:lvl4pPr>
            <a:lvl5pPr lvl="4">
              <a:lnSpc>
                <a:spcPct val="80000"/>
              </a:lnSpc>
              <a:spcBef>
                <a:spcPts val="0"/>
              </a:spcBef>
              <a:spcAft>
                <a:spcPts val="0"/>
              </a:spcAft>
              <a:buNone/>
              <a:defRPr sz="5867">
                <a:solidFill>
                  <a:schemeClr val="dk1"/>
                </a:solidFill>
              </a:defRPr>
            </a:lvl5pPr>
            <a:lvl6pPr lvl="5">
              <a:lnSpc>
                <a:spcPct val="80000"/>
              </a:lnSpc>
              <a:spcBef>
                <a:spcPts val="0"/>
              </a:spcBef>
              <a:spcAft>
                <a:spcPts val="0"/>
              </a:spcAft>
              <a:buNone/>
              <a:defRPr sz="5867">
                <a:solidFill>
                  <a:schemeClr val="dk1"/>
                </a:solidFill>
              </a:defRPr>
            </a:lvl6pPr>
            <a:lvl7pPr lvl="6">
              <a:lnSpc>
                <a:spcPct val="80000"/>
              </a:lnSpc>
              <a:spcBef>
                <a:spcPts val="0"/>
              </a:spcBef>
              <a:spcAft>
                <a:spcPts val="0"/>
              </a:spcAft>
              <a:buNone/>
              <a:defRPr sz="5867">
                <a:solidFill>
                  <a:schemeClr val="dk1"/>
                </a:solidFill>
              </a:defRPr>
            </a:lvl7pPr>
            <a:lvl8pPr lvl="7">
              <a:lnSpc>
                <a:spcPct val="80000"/>
              </a:lnSpc>
              <a:spcBef>
                <a:spcPts val="0"/>
              </a:spcBef>
              <a:spcAft>
                <a:spcPts val="0"/>
              </a:spcAft>
              <a:buNone/>
              <a:defRPr sz="5867">
                <a:solidFill>
                  <a:schemeClr val="dk1"/>
                </a:solidFill>
              </a:defRPr>
            </a:lvl8pPr>
            <a:lvl9pPr lvl="8">
              <a:lnSpc>
                <a:spcPct val="80000"/>
              </a:lnSpc>
              <a:spcBef>
                <a:spcPts val="0"/>
              </a:spcBef>
              <a:spcAft>
                <a:spcPts val="0"/>
              </a:spcAft>
              <a:buNone/>
              <a:defRPr sz="5867">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ext steps">
  <p:cSld name="BLANK_1_1_1_1_1_1_1_1_1_1_1_1_1_1_1_1_1_1_1_1_1_1_3">
    <p:bg>
      <p:bgPr>
        <a:solidFill>
          <a:schemeClr val="accent5"/>
        </a:solidFill>
        <a:effectLst/>
      </p:bgPr>
    </p:bg>
    <p:spTree>
      <p:nvGrpSpPr>
        <p:cNvPr id="1" name="Shape 217"/>
        <p:cNvGrpSpPr/>
        <p:nvPr/>
      </p:nvGrpSpPr>
      <p:grpSpPr>
        <a:xfrm>
          <a:off x="0" y="0"/>
          <a:ext cx="0" cy="0"/>
          <a:chOff x="0" y="0"/>
          <a:chExt cx="0" cy="0"/>
        </a:xfrm>
      </p:grpSpPr>
      <p:sp>
        <p:nvSpPr>
          <p:cNvPr id="218" name="Google Shape;218;p28"/>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19" name="Google Shape;219;p28"/>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220" name="Google Shape;220;p28"/>
          <p:cNvSpPr txBox="1">
            <a:spLocks noGrp="1"/>
          </p:cNvSpPr>
          <p:nvPr>
            <p:ph type="title"/>
          </p:nvPr>
        </p:nvSpPr>
        <p:spPr>
          <a:xfrm>
            <a:off x="299433" y="1256167"/>
            <a:ext cx="11588000" cy="1792400"/>
          </a:xfrm>
          <a:prstGeom prst="rect">
            <a:avLst/>
          </a:prstGeom>
        </p:spPr>
        <p:txBody>
          <a:bodyPr spcFirstLastPara="1" wrap="square" lIns="91425" tIns="91425" rIns="91425" bIns="91425" anchor="b" anchorCtr="0">
            <a:noAutofit/>
          </a:bodyPr>
          <a:lstStyle>
            <a:lvl1pPr lvl="0">
              <a:spcBef>
                <a:spcPts val="0"/>
              </a:spcBef>
              <a:spcAft>
                <a:spcPts val="0"/>
              </a:spcAft>
              <a:buNone/>
              <a:defRPr sz="10133">
                <a:solidFill>
                  <a:schemeClr val="lt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221" name="Google Shape;221;p28"/>
          <p:cNvSpPr txBox="1">
            <a:spLocks noGrp="1"/>
          </p:cNvSpPr>
          <p:nvPr>
            <p:ph type="body" idx="3"/>
          </p:nvPr>
        </p:nvSpPr>
        <p:spPr>
          <a:xfrm>
            <a:off x="434767" y="3421000"/>
            <a:ext cx="3314000" cy="1292800"/>
          </a:xfrm>
          <a:prstGeom prst="rect">
            <a:avLst/>
          </a:prstGeom>
        </p:spPr>
        <p:txBody>
          <a:bodyPr spcFirstLastPara="1" wrap="square" lIns="0" tIns="0" rIns="0" bIns="0" anchor="t" anchorCtr="0">
            <a:spAutoFit/>
          </a:bodyPr>
          <a:lstStyle>
            <a:lvl1pPr marL="609585" lvl="0" indent="-406390">
              <a:spcBef>
                <a:spcPts val="0"/>
              </a:spcBef>
              <a:spcAft>
                <a:spcPts val="0"/>
              </a:spcAft>
              <a:buClr>
                <a:schemeClr val="lt1"/>
              </a:buClr>
              <a:buSzPts val="1200"/>
              <a:buFont typeface="Inter Light"/>
              <a:buChar char="●"/>
              <a:defRPr sz="1600">
                <a:solidFill>
                  <a:schemeClr val="lt1"/>
                </a:solidFill>
              </a:defRPr>
            </a:lvl1pPr>
            <a:lvl2pPr marL="1219170" lvl="1" indent="-406390">
              <a:spcBef>
                <a:spcPts val="0"/>
              </a:spcBef>
              <a:spcAft>
                <a:spcPts val="0"/>
              </a:spcAft>
              <a:buClr>
                <a:schemeClr val="lt1"/>
              </a:buClr>
              <a:buSzPts val="1200"/>
              <a:buFont typeface="Inter Light"/>
              <a:buChar char="○"/>
              <a:defRPr sz="1600">
                <a:solidFill>
                  <a:schemeClr val="lt1"/>
                </a:solidFill>
              </a:defRPr>
            </a:lvl2pPr>
            <a:lvl3pPr marL="1828754" lvl="2" indent="-406390">
              <a:spcBef>
                <a:spcPts val="0"/>
              </a:spcBef>
              <a:spcAft>
                <a:spcPts val="0"/>
              </a:spcAft>
              <a:buClr>
                <a:schemeClr val="lt1"/>
              </a:buClr>
              <a:buSzPts val="1200"/>
              <a:buFont typeface="Inter Light"/>
              <a:buChar char="■"/>
              <a:defRPr sz="1600">
                <a:solidFill>
                  <a:schemeClr val="lt1"/>
                </a:solidFill>
              </a:defRPr>
            </a:lvl3pPr>
            <a:lvl4pPr marL="2438339" lvl="3" indent="-406390">
              <a:spcBef>
                <a:spcPts val="0"/>
              </a:spcBef>
              <a:spcAft>
                <a:spcPts val="0"/>
              </a:spcAft>
              <a:buClr>
                <a:schemeClr val="lt1"/>
              </a:buClr>
              <a:buSzPts val="1200"/>
              <a:buFont typeface="Inter Light"/>
              <a:buChar char="●"/>
              <a:defRPr sz="1600">
                <a:solidFill>
                  <a:schemeClr val="lt1"/>
                </a:solidFill>
              </a:defRPr>
            </a:lvl4pPr>
            <a:lvl5pPr marL="3047924" lvl="4" indent="-406390">
              <a:spcBef>
                <a:spcPts val="0"/>
              </a:spcBef>
              <a:spcAft>
                <a:spcPts val="0"/>
              </a:spcAft>
              <a:buClr>
                <a:schemeClr val="lt1"/>
              </a:buClr>
              <a:buSzPts val="1200"/>
              <a:buFont typeface="Inter Light"/>
              <a:buChar char="○"/>
              <a:defRPr sz="1600">
                <a:solidFill>
                  <a:schemeClr val="lt1"/>
                </a:solidFill>
              </a:defRPr>
            </a:lvl5pPr>
            <a:lvl6pPr marL="3657509" lvl="5" indent="-406390">
              <a:spcBef>
                <a:spcPts val="0"/>
              </a:spcBef>
              <a:spcAft>
                <a:spcPts val="0"/>
              </a:spcAft>
              <a:buClr>
                <a:schemeClr val="lt1"/>
              </a:buClr>
              <a:buSzPts val="1200"/>
              <a:buFont typeface="Inter Light"/>
              <a:buChar char="■"/>
              <a:defRPr sz="1600">
                <a:solidFill>
                  <a:schemeClr val="lt1"/>
                </a:solidFill>
              </a:defRPr>
            </a:lvl6pPr>
            <a:lvl7pPr marL="4267093" lvl="6" indent="-406390">
              <a:spcBef>
                <a:spcPts val="0"/>
              </a:spcBef>
              <a:spcAft>
                <a:spcPts val="0"/>
              </a:spcAft>
              <a:buClr>
                <a:schemeClr val="lt1"/>
              </a:buClr>
              <a:buSzPts val="1200"/>
              <a:buFont typeface="Inter Light"/>
              <a:buChar char="●"/>
              <a:defRPr sz="1600">
                <a:solidFill>
                  <a:schemeClr val="lt1"/>
                </a:solidFill>
              </a:defRPr>
            </a:lvl7pPr>
            <a:lvl8pPr marL="4876678" lvl="7" indent="-406390">
              <a:spcBef>
                <a:spcPts val="0"/>
              </a:spcBef>
              <a:spcAft>
                <a:spcPts val="0"/>
              </a:spcAft>
              <a:buClr>
                <a:schemeClr val="lt1"/>
              </a:buClr>
              <a:buSzPts val="1200"/>
              <a:buFont typeface="Inter Light"/>
              <a:buChar char="○"/>
              <a:defRPr sz="1600">
                <a:solidFill>
                  <a:schemeClr val="lt1"/>
                </a:solidFill>
              </a:defRPr>
            </a:lvl8pPr>
            <a:lvl9pPr marL="5486263" lvl="8" indent="-406390">
              <a:spcBef>
                <a:spcPts val="0"/>
              </a:spcBef>
              <a:spcAft>
                <a:spcPts val="0"/>
              </a:spcAft>
              <a:buClr>
                <a:schemeClr val="lt1"/>
              </a:buClr>
              <a:buSzPts val="1200"/>
              <a:buFont typeface="Inter Light"/>
              <a:buChar char="■"/>
              <a:defRPr sz="1600">
                <a:solidFill>
                  <a:schemeClr val="lt1"/>
                </a:solidFill>
              </a:defRPr>
            </a:lvl9pPr>
          </a:lstStyle>
          <a:p>
            <a:endParaRPr/>
          </a:p>
        </p:txBody>
      </p:sp>
      <p:sp>
        <p:nvSpPr>
          <p:cNvPr id="222" name="Google Shape;222;p28"/>
          <p:cNvSpPr txBox="1">
            <a:spLocks noGrp="1"/>
          </p:cNvSpPr>
          <p:nvPr>
            <p:ph type="subTitle" idx="4"/>
          </p:nvPr>
        </p:nvSpPr>
        <p:spPr>
          <a:xfrm>
            <a:off x="4252584" y="3956700"/>
            <a:ext cx="36780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23" name="Google Shape;223;p28"/>
          <p:cNvSpPr txBox="1">
            <a:spLocks noGrp="1"/>
          </p:cNvSpPr>
          <p:nvPr>
            <p:ph type="subTitle" idx="5"/>
          </p:nvPr>
        </p:nvSpPr>
        <p:spPr>
          <a:xfrm>
            <a:off x="4252584" y="5659667"/>
            <a:ext cx="36780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24" name="Google Shape;224;p28"/>
          <p:cNvSpPr txBox="1">
            <a:spLocks noGrp="1"/>
          </p:cNvSpPr>
          <p:nvPr>
            <p:ph type="subTitle" idx="6"/>
          </p:nvPr>
        </p:nvSpPr>
        <p:spPr>
          <a:xfrm>
            <a:off x="4252584" y="3421000"/>
            <a:ext cx="634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333">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25" name="Google Shape;225;p28"/>
          <p:cNvSpPr txBox="1">
            <a:spLocks noGrp="1"/>
          </p:cNvSpPr>
          <p:nvPr>
            <p:ph type="subTitle" idx="7"/>
          </p:nvPr>
        </p:nvSpPr>
        <p:spPr>
          <a:xfrm>
            <a:off x="8208600" y="5659667"/>
            <a:ext cx="3556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26" name="Google Shape;226;p28"/>
          <p:cNvSpPr txBox="1">
            <a:spLocks noGrp="1"/>
          </p:cNvSpPr>
          <p:nvPr>
            <p:ph type="subTitle" idx="8"/>
          </p:nvPr>
        </p:nvSpPr>
        <p:spPr>
          <a:xfrm>
            <a:off x="8208600" y="3956700"/>
            <a:ext cx="34528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27" name="Google Shape;227;p28"/>
          <p:cNvSpPr txBox="1">
            <a:spLocks noGrp="1"/>
          </p:cNvSpPr>
          <p:nvPr>
            <p:ph type="subTitle" idx="9"/>
          </p:nvPr>
        </p:nvSpPr>
        <p:spPr>
          <a:xfrm>
            <a:off x="6792232" y="3421000"/>
            <a:ext cx="1033600" cy="4516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333">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228" name="Google Shape;228;p28"/>
          <p:cNvSpPr txBox="1">
            <a:spLocks noGrp="1"/>
          </p:cNvSpPr>
          <p:nvPr>
            <p:ph type="subTitle" idx="13"/>
          </p:nvPr>
        </p:nvSpPr>
        <p:spPr>
          <a:xfrm>
            <a:off x="4252584" y="5293133"/>
            <a:ext cx="634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333">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29" name="Google Shape;229;p28"/>
          <p:cNvSpPr txBox="1">
            <a:spLocks noGrp="1"/>
          </p:cNvSpPr>
          <p:nvPr>
            <p:ph type="subTitle" idx="14"/>
          </p:nvPr>
        </p:nvSpPr>
        <p:spPr>
          <a:xfrm>
            <a:off x="6783837" y="5293133"/>
            <a:ext cx="1033600" cy="4516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333">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230" name="Google Shape;230;p28"/>
          <p:cNvSpPr txBox="1">
            <a:spLocks noGrp="1"/>
          </p:cNvSpPr>
          <p:nvPr>
            <p:ph type="subTitle" idx="15"/>
          </p:nvPr>
        </p:nvSpPr>
        <p:spPr>
          <a:xfrm>
            <a:off x="8208600" y="5293133"/>
            <a:ext cx="634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333">
                <a:solidFill>
                  <a:schemeClr val="lt1"/>
                </a:solidFill>
                <a:latin typeface="Taviraj SemiBold"/>
                <a:ea typeface="Taviraj SemiBold"/>
                <a:cs typeface="Taviraj SemiBold"/>
                <a:sym typeface="Taviraj SemiBold"/>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231" name="Google Shape;231;p28"/>
          <p:cNvSpPr txBox="1">
            <a:spLocks noGrp="1"/>
          </p:cNvSpPr>
          <p:nvPr>
            <p:ph type="subTitle" idx="16"/>
          </p:nvPr>
        </p:nvSpPr>
        <p:spPr>
          <a:xfrm>
            <a:off x="10772339" y="5293133"/>
            <a:ext cx="1036400" cy="4516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333">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232" name="Google Shape;232;p28"/>
          <p:cNvSpPr txBox="1">
            <a:spLocks noGrp="1"/>
          </p:cNvSpPr>
          <p:nvPr>
            <p:ph type="subTitle" idx="17"/>
          </p:nvPr>
        </p:nvSpPr>
        <p:spPr>
          <a:xfrm>
            <a:off x="8208600" y="3421000"/>
            <a:ext cx="634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333">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33" name="Google Shape;233;p28"/>
          <p:cNvSpPr txBox="1">
            <a:spLocks noGrp="1"/>
          </p:cNvSpPr>
          <p:nvPr>
            <p:ph type="subTitle" idx="18"/>
          </p:nvPr>
        </p:nvSpPr>
        <p:spPr>
          <a:xfrm>
            <a:off x="10772339" y="3421000"/>
            <a:ext cx="1033600" cy="4516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333">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Tree>
  </p:cSld>
  <p:clrMapOvr>
    <a:masterClrMapping/>
  </p:clrMapOvr>
  <p:extLst>
    <p:ext uri="{DCECCB84-F9BA-43D5-87BE-67443E8EF086}">
      <p15:sldGuideLst xmlns:p15="http://schemas.microsoft.com/office/powerpoint/2012/main">
        <p15:guide id="1" pos="2684" userDrawn="1">
          <p15:clr>
            <a:srgbClr val="E46962"/>
          </p15:clr>
        </p15:guide>
        <p15:guide id="2" pos="5241" userDrawn="1">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plit screen">
  <p:cSld name="CUSTOM">
    <p:bg>
      <p:bgPr>
        <a:solidFill>
          <a:schemeClr val="accent2"/>
        </a:solidFill>
        <a:effectLst/>
      </p:bgPr>
    </p:bg>
    <p:spTree>
      <p:nvGrpSpPr>
        <p:cNvPr id="1" name="Shape 234"/>
        <p:cNvGrpSpPr/>
        <p:nvPr/>
      </p:nvGrpSpPr>
      <p:grpSpPr>
        <a:xfrm>
          <a:off x="0" y="0"/>
          <a:ext cx="0" cy="0"/>
          <a:chOff x="0" y="0"/>
          <a:chExt cx="0" cy="0"/>
        </a:xfrm>
      </p:grpSpPr>
      <p:sp>
        <p:nvSpPr>
          <p:cNvPr id="235" name="Google Shape;235;p29"/>
          <p:cNvSpPr/>
          <p:nvPr/>
        </p:nvSpPr>
        <p:spPr>
          <a:xfrm>
            <a:off x="6035000" y="0"/>
            <a:ext cx="61568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solidFill>
                <a:schemeClr val="dk1"/>
              </a:solidFill>
              <a:latin typeface="Taviraj"/>
              <a:ea typeface="Taviraj"/>
              <a:cs typeface="Taviraj"/>
              <a:sym typeface="Taviraj"/>
            </a:endParaRPr>
          </a:p>
        </p:txBody>
      </p:sp>
      <p:sp>
        <p:nvSpPr>
          <p:cNvPr id="236" name="Google Shape;236;p29"/>
          <p:cNvSpPr txBox="1">
            <a:spLocks noGrp="1"/>
          </p:cNvSpPr>
          <p:nvPr>
            <p:ph type="title"/>
          </p:nvPr>
        </p:nvSpPr>
        <p:spPr>
          <a:xfrm>
            <a:off x="304867" y="446100"/>
            <a:ext cx="5396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
        <p:nvSpPr>
          <p:cNvPr id="237" name="Google Shape;237;p29"/>
          <p:cNvSpPr txBox="1">
            <a:spLocks noGrp="1"/>
          </p:cNvSpPr>
          <p:nvPr>
            <p:ph type="body" idx="1"/>
          </p:nvPr>
        </p:nvSpPr>
        <p:spPr>
          <a:xfrm>
            <a:off x="304800" y="2844800"/>
            <a:ext cx="5396000" cy="340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1067"/>
              </a:spcBef>
              <a:spcAft>
                <a:spcPts val="0"/>
              </a:spcAft>
              <a:buClr>
                <a:schemeClr val="lt1"/>
              </a:buClr>
              <a:buSzPts val="1200"/>
              <a:buChar char="○"/>
              <a:defRPr sz="1600">
                <a:solidFill>
                  <a:schemeClr val="lt1"/>
                </a:solidFill>
              </a:defRPr>
            </a:lvl2pPr>
            <a:lvl3pPr marL="1828754" lvl="2" indent="-406390">
              <a:spcBef>
                <a:spcPts val="1067"/>
              </a:spcBef>
              <a:spcAft>
                <a:spcPts val="0"/>
              </a:spcAft>
              <a:buClr>
                <a:schemeClr val="lt1"/>
              </a:buClr>
              <a:buSzPts val="1200"/>
              <a:buChar char="■"/>
              <a:defRPr sz="1600">
                <a:solidFill>
                  <a:schemeClr val="lt1"/>
                </a:solidFill>
              </a:defRPr>
            </a:lvl3pPr>
            <a:lvl4pPr marL="2438339" lvl="3" indent="-406390">
              <a:spcBef>
                <a:spcPts val="1067"/>
              </a:spcBef>
              <a:spcAft>
                <a:spcPts val="0"/>
              </a:spcAft>
              <a:buClr>
                <a:schemeClr val="lt1"/>
              </a:buClr>
              <a:buSzPts val="1200"/>
              <a:buChar char="●"/>
              <a:defRPr sz="1600">
                <a:solidFill>
                  <a:schemeClr val="lt1"/>
                </a:solidFill>
              </a:defRPr>
            </a:lvl4pPr>
            <a:lvl5pPr marL="3047924" lvl="4" indent="-406390">
              <a:spcBef>
                <a:spcPts val="1067"/>
              </a:spcBef>
              <a:spcAft>
                <a:spcPts val="0"/>
              </a:spcAft>
              <a:buClr>
                <a:schemeClr val="lt1"/>
              </a:buClr>
              <a:buSzPts val="1200"/>
              <a:buChar char="○"/>
              <a:defRPr sz="1600">
                <a:solidFill>
                  <a:schemeClr val="lt1"/>
                </a:solidFill>
              </a:defRPr>
            </a:lvl5pPr>
            <a:lvl6pPr marL="3657509" lvl="5" indent="-406390">
              <a:spcBef>
                <a:spcPts val="1067"/>
              </a:spcBef>
              <a:spcAft>
                <a:spcPts val="0"/>
              </a:spcAft>
              <a:buClr>
                <a:schemeClr val="lt1"/>
              </a:buClr>
              <a:buSzPts val="1200"/>
              <a:buChar char="■"/>
              <a:defRPr sz="1600">
                <a:solidFill>
                  <a:schemeClr val="lt1"/>
                </a:solidFill>
              </a:defRPr>
            </a:lvl6pPr>
            <a:lvl7pPr marL="4267093" lvl="6" indent="-406390">
              <a:spcBef>
                <a:spcPts val="1067"/>
              </a:spcBef>
              <a:spcAft>
                <a:spcPts val="0"/>
              </a:spcAft>
              <a:buClr>
                <a:schemeClr val="lt1"/>
              </a:buClr>
              <a:buSzPts val="1200"/>
              <a:buChar char="●"/>
              <a:defRPr sz="1600">
                <a:solidFill>
                  <a:schemeClr val="lt1"/>
                </a:solidFill>
              </a:defRPr>
            </a:lvl7pPr>
            <a:lvl8pPr marL="4876678" lvl="7" indent="-406390">
              <a:spcBef>
                <a:spcPts val="1067"/>
              </a:spcBef>
              <a:spcAft>
                <a:spcPts val="0"/>
              </a:spcAft>
              <a:buClr>
                <a:schemeClr val="lt1"/>
              </a:buClr>
              <a:buSzPts val="1200"/>
              <a:buChar char="○"/>
              <a:defRPr sz="1600">
                <a:solidFill>
                  <a:schemeClr val="lt1"/>
                </a:solidFill>
              </a:defRPr>
            </a:lvl8pPr>
            <a:lvl9pPr marL="5486263" lvl="8" indent="-406390">
              <a:spcBef>
                <a:spcPts val="1067"/>
              </a:spcBef>
              <a:spcAft>
                <a:spcPts val="1067"/>
              </a:spcAft>
              <a:buClr>
                <a:schemeClr val="lt1"/>
              </a:buClr>
              <a:buSzPts val="1200"/>
              <a:buChar char="■"/>
              <a:defRPr sz="1600">
                <a:solidFill>
                  <a:schemeClr val="lt1"/>
                </a:solidFill>
              </a:defRPr>
            </a:lvl9pPr>
          </a:lstStyle>
          <a:p>
            <a:endParaRPr/>
          </a:p>
        </p:txBody>
      </p:sp>
      <p:sp>
        <p:nvSpPr>
          <p:cNvPr id="238" name="Google Shape;238;p29"/>
          <p:cNvSpPr txBox="1">
            <a:spLocks noGrp="1"/>
          </p:cNvSpPr>
          <p:nvPr>
            <p:ph type="subTitle" idx="2"/>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39" name="Google Shape;239;p29"/>
          <p:cNvSpPr txBox="1">
            <a:spLocks noGrp="1"/>
          </p:cNvSpPr>
          <p:nvPr>
            <p:ph type="subTitle" idx="3"/>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screen - Alt 2">
  <p:cSld name="CUSTOM_1_3">
    <p:spTree>
      <p:nvGrpSpPr>
        <p:cNvPr id="1" name="Shape 240"/>
        <p:cNvGrpSpPr/>
        <p:nvPr/>
      </p:nvGrpSpPr>
      <p:grpSpPr>
        <a:xfrm>
          <a:off x="0" y="0"/>
          <a:ext cx="0" cy="0"/>
          <a:chOff x="0" y="0"/>
          <a:chExt cx="0" cy="0"/>
        </a:xfrm>
      </p:grpSpPr>
      <p:sp>
        <p:nvSpPr>
          <p:cNvPr id="241" name="Google Shape;241;p30"/>
          <p:cNvSpPr/>
          <p:nvPr/>
        </p:nvSpPr>
        <p:spPr>
          <a:xfrm>
            <a:off x="-9433" y="1642467"/>
            <a:ext cx="12201600" cy="52156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solidFill>
                <a:schemeClr val="dk1"/>
              </a:solidFill>
              <a:latin typeface="Inter"/>
              <a:ea typeface="Inter"/>
              <a:cs typeface="Inter"/>
              <a:sym typeface="Inter"/>
            </a:endParaRPr>
          </a:p>
        </p:txBody>
      </p:sp>
      <p:sp>
        <p:nvSpPr>
          <p:cNvPr id="242" name="Google Shape;242;p30"/>
          <p:cNvSpPr txBox="1">
            <a:spLocks noGrp="1"/>
          </p:cNvSpPr>
          <p:nvPr>
            <p:ph type="body" idx="1"/>
          </p:nvPr>
        </p:nvSpPr>
        <p:spPr>
          <a:xfrm>
            <a:off x="6281984" y="3962400"/>
            <a:ext cx="2170400" cy="874800"/>
          </a:xfrm>
          <a:prstGeom prst="rect">
            <a:avLst/>
          </a:prstGeom>
        </p:spPr>
        <p:txBody>
          <a:bodyPr spcFirstLastPara="1" wrap="square" lIns="0" tIns="0" rIns="0" bIns="0" anchor="t"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43" name="Google Shape;243;p30"/>
          <p:cNvSpPr txBox="1">
            <a:spLocks noGrp="1"/>
          </p:cNvSpPr>
          <p:nvPr>
            <p:ph type="subTitle" idx="2"/>
          </p:nvPr>
        </p:nvSpPr>
        <p:spPr>
          <a:xfrm>
            <a:off x="6282017" y="35665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6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44" name="Google Shape;244;p30"/>
          <p:cNvSpPr txBox="1">
            <a:spLocks noGrp="1"/>
          </p:cNvSpPr>
          <p:nvPr>
            <p:ph type="subTitle" idx="3"/>
          </p:nvPr>
        </p:nvSpPr>
        <p:spPr>
          <a:xfrm>
            <a:off x="6282017" y="51157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333"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45" name="Google Shape;245;p30"/>
          <p:cNvSpPr txBox="1">
            <a:spLocks noGrp="1"/>
          </p:cNvSpPr>
          <p:nvPr>
            <p:ph type="body" idx="4"/>
          </p:nvPr>
        </p:nvSpPr>
        <p:spPr>
          <a:xfrm>
            <a:off x="3354400" y="5437500"/>
            <a:ext cx="2170400" cy="807200"/>
          </a:xfrm>
          <a:prstGeom prst="rect">
            <a:avLst/>
          </a:prstGeom>
        </p:spPr>
        <p:txBody>
          <a:bodyPr spcFirstLastPara="1" wrap="square" lIns="0" tIns="0" rIns="0" bIns="0" anchor="t" anchorCtr="0">
            <a:noAutofit/>
          </a:bodyPr>
          <a:lstStyle>
            <a:lvl1pPr marL="609585" lvl="0" indent="-389457">
              <a:lnSpc>
                <a:spcPct val="150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50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50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50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50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50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50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50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50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46" name="Google Shape;246;p30"/>
          <p:cNvSpPr txBox="1">
            <a:spLocks noGrp="1"/>
          </p:cNvSpPr>
          <p:nvPr>
            <p:ph type="body" idx="5"/>
          </p:nvPr>
        </p:nvSpPr>
        <p:spPr>
          <a:xfrm>
            <a:off x="3354400" y="3962400"/>
            <a:ext cx="2170400" cy="874800"/>
          </a:xfrm>
          <a:prstGeom prst="rect">
            <a:avLst/>
          </a:prstGeom>
        </p:spPr>
        <p:txBody>
          <a:bodyPr spcFirstLastPara="1" wrap="square" lIns="0" tIns="0" rIns="0" bIns="0" anchor="t"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47" name="Google Shape;247;p30"/>
          <p:cNvSpPr txBox="1">
            <a:spLocks noGrp="1"/>
          </p:cNvSpPr>
          <p:nvPr>
            <p:ph type="subTitle" idx="6"/>
          </p:nvPr>
        </p:nvSpPr>
        <p:spPr>
          <a:xfrm>
            <a:off x="3354433" y="35665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6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48" name="Google Shape;248;p30"/>
          <p:cNvSpPr txBox="1">
            <a:spLocks noGrp="1"/>
          </p:cNvSpPr>
          <p:nvPr>
            <p:ph type="subTitle" idx="7"/>
          </p:nvPr>
        </p:nvSpPr>
        <p:spPr>
          <a:xfrm>
            <a:off x="3354433" y="51157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Clr>
                <a:schemeClr val="dk1"/>
              </a:buClr>
              <a:buSzPts val="1100"/>
              <a:buNone/>
              <a:defRPr sz="1333"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49" name="Google Shape;249;p30"/>
          <p:cNvSpPr txBox="1">
            <a:spLocks noGrp="1"/>
          </p:cNvSpPr>
          <p:nvPr>
            <p:ph type="body" idx="8"/>
          </p:nvPr>
        </p:nvSpPr>
        <p:spPr>
          <a:xfrm>
            <a:off x="426767" y="5437500"/>
            <a:ext cx="2170400" cy="807200"/>
          </a:xfrm>
          <a:prstGeom prst="rect">
            <a:avLst/>
          </a:prstGeom>
        </p:spPr>
        <p:txBody>
          <a:bodyPr spcFirstLastPara="1" wrap="square" lIns="0" tIns="0" rIns="0" bIns="0" anchor="t" anchorCtr="0">
            <a:noAutofit/>
          </a:bodyPr>
          <a:lstStyle>
            <a:lvl1pPr marL="609585" lvl="0" indent="-389457">
              <a:lnSpc>
                <a:spcPct val="150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50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50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50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50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50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50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50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50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50" name="Google Shape;250;p30"/>
          <p:cNvSpPr txBox="1">
            <a:spLocks noGrp="1"/>
          </p:cNvSpPr>
          <p:nvPr>
            <p:ph type="body" idx="9"/>
          </p:nvPr>
        </p:nvSpPr>
        <p:spPr>
          <a:xfrm>
            <a:off x="426767" y="3962400"/>
            <a:ext cx="2170400" cy="874800"/>
          </a:xfrm>
          <a:prstGeom prst="rect">
            <a:avLst/>
          </a:prstGeom>
        </p:spPr>
        <p:txBody>
          <a:bodyPr spcFirstLastPara="1" wrap="square" lIns="0" tIns="0" rIns="0" bIns="0" anchor="t"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51" name="Google Shape;251;p30"/>
          <p:cNvSpPr txBox="1">
            <a:spLocks noGrp="1"/>
          </p:cNvSpPr>
          <p:nvPr>
            <p:ph type="subTitle" idx="13"/>
          </p:nvPr>
        </p:nvSpPr>
        <p:spPr>
          <a:xfrm>
            <a:off x="426800" y="35665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6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52" name="Google Shape;252;p30"/>
          <p:cNvSpPr txBox="1">
            <a:spLocks noGrp="1"/>
          </p:cNvSpPr>
          <p:nvPr>
            <p:ph type="subTitle" idx="14"/>
          </p:nvPr>
        </p:nvSpPr>
        <p:spPr>
          <a:xfrm>
            <a:off x="426800" y="51157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333"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53" name="Google Shape;253;p30"/>
          <p:cNvSpPr txBox="1">
            <a:spLocks noGrp="1"/>
          </p:cNvSpPr>
          <p:nvPr>
            <p:ph type="body" idx="15"/>
          </p:nvPr>
        </p:nvSpPr>
        <p:spPr>
          <a:xfrm>
            <a:off x="6281984" y="5437500"/>
            <a:ext cx="2170400" cy="807200"/>
          </a:xfrm>
          <a:prstGeom prst="rect">
            <a:avLst/>
          </a:prstGeom>
        </p:spPr>
        <p:txBody>
          <a:bodyPr spcFirstLastPara="1" wrap="square" lIns="0" tIns="0" rIns="0" bIns="0" anchor="t" anchorCtr="0">
            <a:noAutofit/>
          </a:bodyPr>
          <a:lstStyle>
            <a:lvl1pPr marL="609585" lvl="0" indent="-389457">
              <a:lnSpc>
                <a:spcPct val="150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50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50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50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50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50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50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50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50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54" name="Google Shape;254;p30"/>
          <p:cNvSpPr txBox="1">
            <a:spLocks noGrp="1"/>
          </p:cNvSpPr>
          <p:nvPr>
            <p:ph type="body" idx="16"/>
          </p:nvPr>
        </p:nvSpPr>
        <p:spPr>
          <a:xfrm>
            <a:off x="9209551" y="5437500"/>
            <a:ext cx="2170400" cy="807200"/>
          </a:xfrm>
          <a:prstGeom prst="rect">
            <a:avLst/>
          </a:prstGeom>
        </p:spPr>
        <p:txBody>
          <a:bodyPr spcFirstLastPara="1" wrap="square" lIns="0" tIns="0" rIns="0" bIns="0" anchor="t" anchorCtr="0">
            <a:noAutofit/>
          </a:bodyPr>
          <a:lstStyle>
            <a:lvl1pPr marL="609585" lvl="0" indent="-389457">
              <a:lnSpc>
                <a:spcPct val="150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50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50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50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50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50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50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50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50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55" name="Google Shape;255;p30"/>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None/>
              <a:defRPr sz="5867">
                <a:solidFill>
                  <a:schemeClr val="dk1"/>
                </a:solidFill>
              </a:defRPr>
            </a:lvl1pPr>
            <a:lvl2pPr lvl="1">
              <a:lnSpc>
                <a:spcPct val="80000"/>
              </a:lnSpc>
              <a:spcBef>
                <a:spcPts val="0"/>
              </a:spcBef>
              <a:spcAft>
                <a:spcPts val="0"/>
              </a:spcAft>
              <a:buNone/>
              <a:defRPr sz="5867">
                <a:solidFill>
                  <a:schemeClr val="dk1"/>
                </a:solidFill>
              </a:defRPr>
            </a:lvl2pPr>
            <a:lvl3pPr lvl="2">
              <a:lnSpc>
                <a:spcPct val="80000"/>
              </a:lnSpc>
              <a:spcBef>
                <a:spcPts val="0"/>
              </a:spcBef>
              <a:spcAft>
                <a:spcPts val="0"/>
              </a:spcAft>
              <a:buNone/>
              <a:defRPr sz="5867">
                <a:solidFill>
                  <a:schemeClr val="dk1"/>
                </a:solidFill>
              </a:defRPr>
            </a:lvl3pPr>
            <a:lvl4pPr lvl="3">
              <a:lnSpc>
                <a:spcPct val="80000"/>
              </a:lnSpc>
              <a:spcBef>
                <a:spcPts val="0"/>
              </a:spcBef>
              <a:spcAft>
                <a:spcPts val="0"/>
              </a:spcAft>
              <a:buNone/>
              <a:defRPr sz="5867">
                <a:solidFill>
                  <a:schemeClr val="dk1"/>
                </a:solidFill>
              </a:defRPr>
            </a:lvl4pPr>
            <a:lvl5pPr lvl="4">
              <a:lnSpc>
                <a:spcPct val="80000"/>
              </a:lnSpc>
              <a:spcBef>
                <a:spcPts val="0"/>
              </a:spcBef>
              <a:spcAft>
                <a:spcPts val="0"/>
              </a:spcAft>
              <a:buNone/>
              <a:defRPr sz="5867">
                <a:solidFill>
                  <a:schemeClr val="dk1"/>
                </a:solidFill>
              </a:defRPr>
            </a:lvl5pPr>
            <a:lvl6pPr lvl="5">
              <a:lnSpc>
                <a:spcPct val="80000"/>
              </a:lnSpc>
              <a:spcBef>
                <a:spcPts val="0"/>
              </a:spcBef>
              <a:spcAft>
                <a:spcPts val="0"/>
              </a:spcAft>
              <a:buNone/>
              <a:defRPr sz="5867">
                <a:solidFill>
                  <a:schemeClr val="dk1"/>
                </a:solidFill>
              </a:defRPr>
            </a:lvl6pPr>
            <a:lvl7pPr lvl="6">
              <a:lnSpc>
                <a:spcPct val="80000"/>
              </a:lnSpc>
              <a:spcBef>
                <a:spcPts val="0"/>
              </a:spcBef>
              <a:spcAft>
                <a:spcPts val="0"/>
              </a:spcAft>
              <a:buNone/>
              <a:defRPr sz="5867">
                <a:solidFill>
                  <a:schemeClr val="dk1"/>
                </a:solidFill>
              </a:defRPr>
            </a:lvl7pPr>
            <a:lvl8pPr lvl="7">
              <a:lnSpc>
                <a:spcPct val="80000"/>
              </a:lnSpc>
              <a:spcBef>
                <a:spcPts val="0"/>
              </a:spcBef>
              <a:spcAft>
                <a:spcPts val="0"/>
              </a:spcAft>
              <a:buNone/>
              <a:defRPr sz="5867">
                <a:solidFill>
                  <a:schemeClr val="dk1"/>
                </a:solidFill>
              </a:defRPr>
            </a:lvl8pPr>
            <a:lvl9pPr lvl="8">
              <a:lnSpc>
                <a:spcPct val="80000"/>
              </a:lnSpc>
              <a:spcBef>
                <a:spcPts val="0"/>
              </a:spcBef>
              <a:spcAft>
                <a:spcPts val="0"/>
              </a:spcAft>
              <a:buNone/>
              <a:defRPr sz="5867">
                <a:solidFill>
                  <a:schemeClr val="dk1"/>
                </a:solidFill>
              </a:defRPr>
            </a:lvl9pPr>
          </a:lstStyle>
          <a:p>
            <a:endParaRPr/>
          </a:p>
        </p:txBody>
      </p:sp>
      <p:sp>
        <p:nvSpPr>
          <p:cNvPr id="256" name="Google Shape;256;p30"/>
          <p:cNvSpPr txBox="1">
            <a:spLocks noGrp="1"/>
          </p:cNvSpPr>
          <p:nvPr>
            <p:ph type="body" idx="17"/>
          </p:nvPr>
        </p:nvSpPr>
        <p:spPr>
          <a:xfrm>
            <a:off x="7112000" y="446100"/>
            <a:ext cx="4775200" cy="10044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SzPts val="1000"/>
              <a:buChar char="●"/>
              <a:defRPr sz="1333"/>
            </a:lvl1pPr>
            <a:lvl2pPr marL="1219170" lvl="1" indent="-389457">
              <a:spcBef>
                <a:spcPts val="1067"/>
              </a:spcBef>
              <a:spcAft>
                <a:spcPts val="0"/>
              </a:spcAft>
              <a:buSzPts val="1000"/>
              <a:buChar char="○"/>
              <a:defRPr sz="1333"/>
            </a:lvl2pPr>
            <a:lvl3pPr marL="1828754" lvl="2" indent="-389457">
              <a:spcBef>
                <a:spcPts val="1067"/>
              </a:spcBef>
              <a:spcAft>
                <a:spcPts val="0"/>
              </a:spcAft>
              <a:buSzPts val="1000"/>
              <a:buChar char="■"/>
              <a:defRPr sz="1333"/>
            </a:lvl3pPr>
            <a:lvl4pPr marL="2438339" lvl="3" indent="-389457">
              <a:spcBef>
                <a:spcPts val="1067"/>
              </a:spcBef>
              <a:spcAft>
                <a:spcPts val="0"/>
              </a:spcAft>
              <a:buSzPts val="1000"/>
              <a:buChar char="●"/>
              <a:defRPr sz="1333"/>
            </a:lvl4pPr>
            <a:lvl5pPr marL="3047924" lvl="4" indent="-389457">
              <a:spcBef>
                <a:spcPts val="1067"/>
              </a:spcBef>
              <a:spcAft>
                <a:spcPts val="0"/>
              </a:spcAft>
              <a:buSzPts val="1000"/>
              <a:buChar char="○"/>
              <a:defRPr sz="1333"/>
            </a:lvl5pPr>
            <a:lvl6pPr marL="3657509" lvl="5" indent="-389457">
              <a:spcBef>
                <a:spcPts val="1067"/>
              </a:spcBef>
              <a:spcAft>
                <a:spcPts val="0"/>
              </a:spcAft>
              <a:buSzPts val="1000"/>
              <a:buChar char="■"/>
              <a:defRPr sz="1333"/>
            </a:lvl6pPr>
            <a:lvl7pPr marL="4267093" lvl="6" indent="-389457">
              <a:spcBef>
                <a:spcPts val="1067"/>
              </a:spcBef>
              <a:spcAft>
                <a:spcPts val="0"/>
              </a:spcAft>
              <a:buSzPts val="1000"/>
              <a:buChar char="●"/>
              <a:defRPr sz="1333"/>
            </a:lvl7pPr>
            <a:lvl8pPr marL="4876678" lvl="7" indent="-389457">
              <a:spcBef>
                <a:spcPts val="1067"/>
              </a:spcBef>
              <a:spcAft>
                <a:spcPts val="0"/>
              </a:spcAft>
              <a:buSzPts val="1000"/>
              <a:buChar char="○"/>
              <a:defRPr sz="1333"/>
            </a:lvl8pPr>
            <a:lvl9pPr marL="5486263" lvl="8" indent="-389457">
              <a:spcBef>
                <a:spcPts val="1067"/>
              </a:spcBef>
              <a:spcAft>
                <a:spcPts val="1067"/>
              </a:spcAft>
              <a:buSzPts val="1000"/>
              <a:buChar char="■"/>
              <a:defRPr sz="1333"/>
            </a:lvl9pPr>
          </a:lstStyle>
          <a:p>
            <a:endParaRPr/>
          </a:p>
        </p:txBody>
      </p:sp>
      <p:sp>
        <p:nvSpPr>
          <p:cNvPr id="257" name="Google Shape;257;p30"/>
          <p:cNvSpPr txBox="1">
            <a:spLocks noGrp="1"/>
          </p:cNvSpPr>
          <p:nvPr>
            <p:ph type="subTitle" idx="18"/>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258" name="Google Shape;258;p30"/>
          <p:cNvSpPr txBox="1">
            <a:spLocks noGrp="1"/>
          </p:cNvSpPr>
          <p:nvPr>
            <p:ph type="subTitle" idx="19"/>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
        <p:nvSpPr>
          <p:cNvPr id="259" name="Google Shape;259;p30"/>
          <p:cNvSpPr txBox="1">
            <a:spLocks noGrp="1"/>
          </p:cNvSpPr>
          <p:nvPr>
            <p:ph type="body" idx="20"/>
          </p:nvPr>
        </p:nvSpPr>
        <p:spPr>
          <a:xfrm>
            <a:off x="9209551" y="3962400"/>
            <a:ext cx="2170400" cy="874800"/>
          </a:xfrm>
          <a:prstGeom prst="rect">
            <a:avLst/>
          </a:prstGeom>
        </p:spPr>
        <p:txBody>
          <a:bodyPr spcFirstLastPara="1" wrap="square" lIns="0" tIns="0" rIns="0" bIns="0" anchor="t"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60" name="Google Shape;260;p30"/>
          <p:cNvSpPr txBox="1">
            <a:spLocks noGrp="1"/>
          </p:cNvSpPr>
          <p:nvPr>
            <p:ph type="subTitle" idx="21"/>
          </p:nvPr>
        </p:nvSpPr>
        <p:spPr>
          <a:xfrm>
            <a:off x="9209584" y="35665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6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61" name="Google Shape;261;p30"/>
          <p:cNvSpPr txBox="1">
            <a:spLocks noGrp="1"/>
          </p:cNvSpPr>
          <p:nvPr>
            <p:ph type="subTitle" idx="22"/>
          </p:nvPr>
        </p:nvSpPr>
        <p:spPr>
          <a:xfrm>
            <a:off x="9209584" y="51157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333"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screen - Alt 3">
  <p:cSld name="CUSTOM_1_1">
    <p:bg>
      <p:bgPr>
        <a:solidFill>
          <a:schemeClr val="accent2"/>
        </a:solidFill>
        <a:effectLst/>
      </p:bgPr>
    </p:bg>
    <p:spTree>
      <p:nvGrpSpPr>
        <p:cNvPr id="1" name="Shape 262"/>
        <p:cNvGrpSpPr/>
        <p:nvPr/>
      </p:nvGrpSpPr>
      <p:grpSpPr>
        <a:xfrm>
          <a:off x="0" y="0"/>
          <a:ext cx="0" cy="0"/>
          <a:chOff x="0" y="0"/>
          <a:chExt cx="0" cy="0"/>
        </a:xfrm>
      </p:grpSpPr>
      <p:sp>
        <p:nvSpPr>
          <p:cNvPr id="263" name="Google Shape;263;p31"/>
          <p:cNvSpPr/>
          <p:nvPr/>
        </p:nvSpPr>
        <p:spPr>
          <a:xfrm>
            <a:off x="-9433" y="2527200"/>
            <a:ext cx="12201600" cy="4330800"/>
          </a:xfrm>
          <a:prstGeom prst="rect">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solidFill>
                <a:schemeClr val="dk1"/>
              </a:solidFill>
              <a:latin typeface="Inter"/>
              <a:ea typeface="Inter"/>
              <a:cs typeface="Inter"/>
              <a:sym typeface="Inter"/>
            </a:endParaRPr>
          </a:p>
        </p:txBody>
      </p:sp>
      <p:sp>
        <p:nvSpPr>
          <p:cNvPr id="264" name="Google Shape;264;p31"/>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
        <p:nvSpPr>
          <p:cNvPr id="265" name="Google Shape;265;p31"/>
          <p:cNvSpPr txBox="1">
            <a:spLocks noGrp="1"/>
          </p:cNvSpPr>
          <p:nvPr>
            <p:ph type="body" idx="1"/>
          </p:nvPr>
        </p:nvSpPr>
        <p:spPr>
          <a:xfrm>
            <a:off x="7302867" y="434005"/>
            <a:ext cx="4584400" cy="1574000"/>
          </a:xfrm>
          <a:prstGeom prst="rect">
            <a:avLst/>
          </a:prstGeom>
        </p:spPr>
        <p:txBody>
          <a:bodyPr spcFirstLastPara="1" wrap="square" lIns="91425" tIns="91425" rIns="91425" bIns="91425" anchor="b" anchorCtr="0">
            <a:no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266" name="Google Shape;266;p31"/>
          <p:cNvSpPr txBox="1">
            <a:spLocks noGrp="1"/>
          </p:cNvSpPr>
          <p:nvPr>
            <p:ph type="subTitle" idx="2"/>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67" name="Google Shape;267;p31"/>
          <p:cNvSpPr txBox="1">
            <a:spLocks noGrp="1"/>
          </p:cNvSpPr>
          <p:nvPr>
            <p:ph type="subTitle" idx="3"/>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ny policies">
  <p:cSld name="CUSTOM_1_1_1">
    <p:bg>
      <p:bgPr>
        <a:solidFill>
          <a:schemeClr val="accent2"/>
        </a:solidFill>
        <a:effectLst/>
      </p:bgPr>
    </p:bg>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298485" y="471628"/>
            <a:ext cx="5294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267">
                <a:solidFill>
                  <a:schemeClr val="lt1"/>
                </a:solidFill>
              </a:defRPr>
            </a:lvl1pPr>
            <a:lvl2pPr lvl="1">
              <a:lnSpc>
                <a:spcPct val="80000"/>
              </a:lnSpc>
              <a:spcBef>
                <a:spcPts val="0"/>
              </a:spcBef>
              <a:spcAft>
                <a:spcPts val="0"/>
              </a:spcAft>
              <a:buNone/>
              <a:defRPr sz="4267">
                <a:solidFill>
                  <a:schemeClr val="lt1"/>
                </a:solidFill>
              </a:defRPr>
            </a:lvl2pPr>
            <a:lvl3pPr lvl="2">
              <a:lnSpc>
                <a:spcPct val="80000"/>
              </a:lnSpc>
              <a:spcBef>
                <a:spcPts val="0"/>
              </a:spcBef>
              <a:spcAft>
                <a:spcPts val="0"/>
              </a:spcAft>
              <a:buNone/>
              <a:defRPr sz="4267">
                <a:solidFill>
                  <a:schemeClr val="lt1"/>
                </a:solidFill>
              </a:defRPr>
            </a:lvl3pPr>
            <a:lvl4pPr lvl="3">
              <a:lnSpc>
                <a:spcPct val="80000"/>
              </a:lnSpc>
              <a:spcBef>
                <a:spcPts val="0"/>
              </a:spcBef>
              <a:spcAft>
                <a:spcPts val="0"/>
              </a:spcAft>
              <a:buNone/>
              <a:defRPr sz="4267">
                <a:solidFill>
                  <a:schemeClr val="lt1"/>
                </a:solidFill>
              </a:defRPr>
            </a:lvl4pPr>
            <a:lvl5pPr lvl="4">
              <a:lnSpc>
                <a:spcPct val="80000"/>
              </a:lnSpc>
              <a:spcBef>
                <a:spcPts val="0"/>
              </a:spcBef>
              <a:spcAft>
                <a:spcPts val="0"/>
              </a:spcAft>
              <a:buNone/>
              <a:defRPr sz="4267">
                <a:solidFill>
                  <a:schemeClr val="lt1"/>
                </a:solidFill>
              </a:defRPr>
            </a:lvl5pPr>
            <a:lvl6pPr lvl="5">
              <a:lnSpc>
                <a:spcPct val="80000"/>
              </a:lnSpc>
              <a:spcBef>
                <a:spcPts val="0"/>
              </a:spcBef>
              <a:spcAft>
                <a:spcPts val="0"/>
              </a:spcAft>
              <a:buNone/>
              <a:defRPr sz="4267">
                <a:solidFill>
                  <a:schemeClr val="lt1"/>
                </a:solidFill>
              </a:defRPr>
            </a:lvl6pPr>
            <a:lvl7pPr lvl="6">
              <a:lnSpc>
                <a:spcPct val="80000"/>
              </a:lnSpc>
              <a:spcBef>
                <a:spcPts val="0"/>
              </a:spcBef>
              <a:spcAft>
                <a:spcPts val="0"/>
              </a:spcAft>
              <a:buNone/>
              <a:defRPr sz="4267">
                <a:solidFill>
                  <a:schemeClr val="lt1"/>
                </a:solidFill>
              </a:defRPr>
            </a:lvl7pPr>
            <a:lvl8pPr lvl="7">
              <a:lnSpc>
                <a:spcPct val="80000"/>
              </a:lnSpc>
              <a:spcBef>
                <a:spcPts val="0"/>
              </a:spcBef>
              <a:spcAft>
                <a:spcPts val="0"/>
              </a:spcAft>
              <a:buNone/>
              <a:defRPr sz="4267">
                <a:solidFill>
                  <a:schemeClr val="lt1"/>
                </a:solidFill>
              </a:defRPr>
            </a:lvl8pPr>
            <a:lvl9pPr lvl="8">
              <a:lnSpc>
                <a:spcPct val="80000"/>
              </a:lnSpc>
              <a:spcBef>
                <a:spcPts val="0"/>
              </a:spcBef>
              <a:spcAft>
                <a:spcPts val="0"/>
              </a:spcAft>
              <a:buNone/>
              <a:defRPr sz="4267">
                <a:solidFill>
                  <a:schemeClr val="lt1"/>
                </a:solidFill>
              </a:defRPr>
            </a:lvl9pPr>
          </a:lstStyle>
          <a:p>
            <a:endParaRPr/>
          </a:p>
        </p:txBody>
      </p:sp>
      <p:sp>
        <p:nvSpPr>
          <p:cNvPr id="270" name="Google Shape;270;p32"/>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71" name="Google Shape;271;p32"/>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272" name="Google Shape;272;p32"/>
          <p:cNvSpPr>
            <a:spLocks noGrp="1"/>
          </p:cNvSpPr>
          <p:nvPr>
            <p:ph type="pic" idx="3"/>
          </p:nvPr>
        </p:nvSpPr>
        <p:spPr>
          <a:xfrm>
            <a:off x="7303100" y="610335"/>
            <a:ext cx="4462400" cy="2717200"/>
          </a:xfrm>
          <a:prstGeom prst="rect">
            <a:avLst/>
          </a:prstGeom>
          <a:noFill/>
          <a:ln>
            <a:noFill/>
          </a:ln>
        </p:spPr>
      </p:sp>
      <p:sp>
        <p:nvSpPr>
          <p:cNvPr id="273" name="Google Shape;273;p32"/>
          <p:cNvSpPr txBox="1">
            <a:spLocks noGrp="1"/>
          </p:cNvSpPr>
          <p:nvPr>
            <p:ph type="body" idx="4"/>
          </p:nvPr>
        </p:nvSpPr>
        <p:spPr>
          <a:xfrm>
            <a:off x="427000" y="4359667"/>
            <a:ext cx="3360000" cy="913200"/>
          </a:xfrm>
          <a:prstGeom prst="rect">
            <a:avLst/>
          </a:prstGeom>
        </p:spPr>
        <p:txBody>
          <a:bodyPr spcFirstLastPara="1" wrap="square" lIns="0" tIns="0" rIns="0" bIns="0" anchor="t" anchorCtr="0">
            <a:sp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274" name="Google Shape;274;p32"/>
          <p:cNvSpPr txBox="1">
            <a:spLocks noGrp="1"/>
          </p:cNvSpPr>
          <p:nvPr>
            <p:ph type="body" idx="5"/>
          </p:nvPr>
        </p:nvSpPr>
        <p:spPr>
          <a:xfrm>
            <a:off x="426833" y="2402000"/>
            <a:ext cx="3360000" cy="913200"/>
          </a:xfrm>
          <a:prstGeom prst="rect">
            <a:avLst/>
          </a:prstGeom>
        </p:spPr>
        <p:txBody>
          <a:bodyPr spcFirstLastPara="1" wrap="square" lIns="0" tIns="0" rIns="0" bIns="0" anchor="b"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275" name="Google Shape;275;p32"/>
          <p:cNvSpPr txBox="1">
            <a:spLocks noGrp="1"/>
          </p:cNvSpPr>
          <p:nvPr>
            <p:ph type="subTitle" idx="6"/>
          </p:nvPr>
        </p:nvSpPr>
        <p:spPr>
          <a:xfrm>
            <a:off x="427001" y="3940819"/>
            <a:ext cx="3360000" cy="3068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333">
                <a:highlight>
                  <a:schemeClr val="lt2"/>
                </a:highlight>
                <a:latin typeface="Taviraj"/>
                <a:ea typeface="Taviraj"/>
                <a:cs typeface="Taviraj"/>
                <a:sym typeface="Taviraj"/>
              </a:defRPr>
            </a:lvl1pPr>
            <a:lvl2pPr lvl="1">
              <a:spcBef>
                <a:spcPts val="0"/>
              </a:spcBef>
              <a:spcAft>
                <a:spcPts val="0"/>
              </a:spcAft>
              <a:buSzPts val="1000"/>
              <a:buFont typeface="Taviraj"/>
              <a:buNone/>
              <a:defRPr sz="1333">
                <a:highlight>
                  <a:schemeClr val="lt2"/>
                </a:highlight>
                <a:latin typeface="Taviraj"/>
                <a:ea typeface="Taviraj"/>
                <a:cs typeface="Taviraj"/>
                <a:sym typeface="Taviraj"/>
              </a:defRPr>
            </a:lvl2pPr>
            <a:lvl3pPr lvl="2">
              <a:spcBef>
                <a:spcPts val="0"/>
              </a:spcBef>
              <a:spcAft>
                <a:spcPts val="0"/>
              </a:spcAft>
              <a:buSzPts val="1000"/>
              <a:buFont typeface="Taviraj"/>
              <a:buNone/>
              <a:defRPr sz="1333">
                <a:highlight>
                  <a:schemeClr val="lt2"/>
                </a:highlight>
                <a:latin typeface="Taviraj"/>
                <a:ea typeface="Taviraj"/>
                <a:cs typeface="Taviraj"/>
                <a:sym typeface="Taviraj"/>
              </a:defRPr>
            </a:lvl3pPr>
            <a:lvl4pPr lvl="3">
              <a:spcBef>
                <a:spcPts val="0"/>
              </a:spcBef>
              <a:spcAft>
                <a:spcPts val="0"/>
              </a:spcAft>
              <a:buSzPts val="1000"/>
              <a:buFont typeface="Taviraj"/>
              <a:buNone/>
              <a:defRPr sz="1333">
                <a:highlight>
                  <a:schemeClr val="lt2"/>
                </a:highlight>
                <a:latin typeface="Taviraj"/>
                <a:ea typeface="Taviraj"/>
                <a:cs typeface="Taviraj"/>
                <a:sym typeface="Taviraj"/>
              </a:defRPr>
            </a:lvl4pPr>
            <a:lvl5pPr lvl="4">
              <a:spcBef>
                <a:spcPts val="0"/>
              </a:spcBef>
              <a:spcAft>
                <a:spcPts val="0"/>
              </a:spcAft>
              <a:buSzPts val="1000"/>
              <a:buFont typeface="Taviraj"/>
              <a:buNone/>
              <a:defRPr sz="1333">
                <a:highlight>
                  <a:schemeClr val="lt2"/>
                </a:highlight>
                <a:latin typeface="Taviraj"/>
                <a:ea typeface="Taviraj"/>
                <a:cs typeface="Taviraj"/>
                <a:sym typeface="Taviraj"/>
              </a:defRPr>
            </a:lvl5pPr>
            <a:lvl6pPr lvl="5">
              <a:spcBef>
                <a:spcPts val="0"/>
              </a:spcBef>
              <a:spcAft>
                <a:spcPts val="0"/>
              </a:spcAft>
              <a:buSzPts val="1000"/>
              <a:buFont typeface="Taviraj"/>
              <a:buNone/>
              <a:defRPr sz="1333">
                <a:highlight>
                  <a:schemeClr val="lt2"/>
                </a:highlight>
                <a:latin typeface="Taviraj"/>
                <a:ea typeface="Taviraj"/>
                <a:cs typeface="Taviraj"/>
                <a:sym typeface="Taviraj"/>
              </a:defRPr>
            </a:lvl6pPr>
            <a:lvl7pPr lvl="6">
              <a:spcBef>
                <a:spcPts val="0"/>
              </a:spcBef>
              <a:spcAft>
                <a:spcPts val="0"/>
              </a:spcAft>
              <a:buSzPts val="1000"/>
              <a:buFont typeface="Taviraj"/>
              <a:buNone/>
              <a:defRPr sz="1333">
                <a:highlight>
                  <a:schemeClr val="lt2"/>
                </a:highlight>
                <a:latin typeface="Taviraj"/>
                <a:ea typeface="Taviraj"/>
                <a:cs typeface="Taviraj"/>
                <a:sym typeface="Taviraj"/>
              </a:defRPr>
            </a:lvl7pPr>
            <a:lvl8pPr lvl="7">
              <a:spcBef>
                <a:spcPts val="0"/>
              </a:spcBef>
              <a:spcAft>
                <a:spcPts val="0"/>
              </a:spcAft>
              <a:buSzPts val="1000"/>
              <a:buFont typeface="Taviraj"/>
              <a:buNone/>
              <a:defRPr sz="1333">
                <a:highlight>
                  <a:schemeClr val="lt2"/>
                </a:highlight>
                <a:latin typeface="Taviraj"/>
                <a:ea typeface="Taviraj"/>
                <a:cs typeface="Taviraj"/>
                <a:sym typeface="Taviraj"/>
              </a:defRPr>
            </a:lvl8pPr>
            <a:lvl9pPr lvl="8">
              <a:spcBef>
                <a:spcPts val="0"/>
              </a:spcBef>
              <a:spcAft>
                <a:spcPts val="0"/>
              </a:spcAft>
              <a:buSzPts val="1000"/>
              <a:buFont typeface="Taviraj"/>
              <a:buNone/>
              <a:defRPr sz="1333">
                <a:highlight>
                  <a:schemeClr val="lt2"/>
                </a:highlight>
                <a:latin typeface="Taviraj"/>
                <a:ea typeface="Taviraj"/>
                <a:cs typeface="Taviraj"/>
                <a:sym typeface="Taviraj"/>
              </a:defRPr>
            </a:lvl9pPr>
          </a:lstStyle>
          <a:p>
            <a:endParaRPr/>
          </a:p>
        </p:txBody>
      </p:sp>
      <p:sp>
        <p:nvSpPr>
          <p:cNvPr id="276" name="Google Shape;276;p32"/>
          <p:cNvSpPr txBox="1">
            <a:spLocks noGrp="1"/>
          </p:cNvSpPr>
          <p:nvPr>
            <p:ph type="body" idx="7"/>
          </p:nvPr>
        </p:nvSpPr>
        <p:spPr>
          <a:xfrm>
            <a:off x="8405000" y="4359667"/>
            <a:ext cx="3360000" cy="913200"/>
          </a:xfrm>
          <a:prstGeom prst="rect">
            <a:avLst/>
          </a:prstGeom>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277" name="Google Shape;277;p32"/>
          <p:cNvSpPr txBox="1">
            <a:spLocks noGrp="1"/>
          </p:cNvSpPr>
          <p:nvPr>
            <p:ph type="subTitle" idx="8"/>
          </p:nvPr>
        </p:nvSpPr>
        <p:spPr>
          <a:xfrm>
            <a:off x="8405001" y="3940819"/>
            <a:ext cx="3360000" cy="3068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333">
                <a:highlight>
                  <a:schemeClr val="lt2"/>
                </a:highlight>
                <a:latin typeface="Taviraj"/>
                <a:ea typeface="Taviraj"/>
                <a:cs typeface="Taviraj"/>
                <a:sym typeface="Taviraj"/>
              </a:defRPr>
            </a:lvl1pPr>
            <a:lvl2pPr lvl="1">
              <a:spcBef>
                <a:spcPts val="0"/>
              </a:spcBef>
              <a:spcAft>
                <a:spcPts val="0"/>
              </a:spcAft>
              <a:buSzPts val="1000"/>
              <a:buFont typeface="Taviraj"/>
              <a:buNone/>
              <a:defRPr sz="1333">
                <a:highlight>
                  <a:schemeClr val="lt2"/>
                </a:highlight>
                <a:latin typeface="Taviraj"/>
                <a:ea typeface="Taviraj"/>
                <a:cs typeface="Taviraj"/>
                <a:sym typeface="Taviraj"/>
              </a:defRPr>
            </a:lvl2pPr>
            <a:lvl3pPr lvl="2">
              <a:spcBef>
                <a:spcPts val="0"/>
              </a:spcBef>
              <a:spcAft>
                <a:spcPts val="0"/>
              </a:spcAft>
              <a:buSzPts val="1000"/>
              <a:buFont typeface="Taviraj"/>
              <a:buNone/>
              <a:defRPr sz="1333">
                <a:highlight>
                  <a:schemeClr val="lt2"/>
                </a:highlight>
                <a:latin typeface="Taviraj"/>
                <a:ea typeface="Taviraj"/>
                <a:cs typeface="Taviraj"/>
                <a:sym typeface="Taviraj"/>
              </a:defRPr>
            </a:lvl3pPr>
            <a:lvl4pPr lvl="3">
              <a:spcBef>
                <a:spcPts val="0"/>
              </a:spcBef>
              <a:spcAft>
                <a:spcPts val="0"/>
              </a:spcAft>
              <a:buSzPts val="1000"/>
              <a:buFont typeface="Taviraj"/>
              <a:buNone/>
              <a:defRPr sz="1333">
                <a:highlight>
                  <a:schemeClr val="lt2"/>
                </a:highlight>
                <a:latin typeface="Taviraj"/>
                <a:ea typeface="Taviraj"/>
                <a:cs typeface="Taviraj"/>
                <a:sym typeface="Taviraj"/>
              </a:defRPr>
            </a:lvl4pPr>
            <a:lvl5pPr lvl="4">
              <a:spcBef>
                <a:spcPts val="0"/>
              </a:spcBef>
              <a:spcAft>
                <a:spcPts val="0"/>
              </a:spcAft>
              <a:buSzPts val="1000"/>
              <a:buFont typeface="Taviraj"/>
              <a:buNone/>
              <a:defRPr sz="1333">
                <a:highlight>
                  <a:schemeClr val="lt2"/>
                </a:highlight>
                <a:latin typeface="Taviraj"/>
                <a:ea typeface="Taviraj"/>
                <a:cs typeface="Taviraj"/>
                <a:sym typeface="Taviraj"/>
              </a:defRPr>
            </a:lvl5pPr>
            <a:lvl6pPr lvl="5">
              <a:spcBef>
                <a:spcPts val="0"/>
              </a:spcBef>
              <a:spcAft>
                <a:spcPts val="0"/>
              </a:spcAft>
              <a:buSzPts val="1000"/>
              <a:buFont typeface="Taviraj"/>
              <a:buNone/>
              <a:defRPr sz="1333">
                <a:highlight>
                  <a:schemeClr val="lt2"/>
                </a:highlight>
                <a:latin typeface="Taviraj"/>
                <a:ea typeface="Taviraj"/>
                <a:cs typeface="Taviraj"/>
                <a:sym typeface="Taviraj"/>
              </a:defRPr>
            </a:lvl6pPr>
            <a:lvl7pPr lvl="6">
              <a:spcBef>
                <a:spcPts val="0"/>
              </a:spcBef>
              <a:spcAft>
                <a:spcPts val="0"/>
              </a:spcAft>
              <a:buSzPts val="1000"/>
              <a:buFont typeface="Taviraj"/>
              <a:buNone/>
              <a:defRPr sz="1333">
                <a:highlight>
                  <a:schemeClr val="lt2"/>
                </a:highlight>
                <a:latin typeface="Taviraj"/>
                <a:ea typeface="Taviraj"/>
                <a:cs typeface="Taviraj"/>
                <a:sym typeface="Taviraj"/>
              </a:defRPr>
            </a:lvl7pPr>
            <a:lvl8pPr lvl="7">
              <a:spcBef>
                <a:spcPts val="0"/>
              </a:spcBef>
              <a:spcAft>
                <a:spcPts val="0"/>
              </a:spcAft>
              <a:buSzPts val="1000"/>
              <a:buFont typeface="Taviraj"/>
              <a:buNone/>
              <a:defRPr sz="1333">
                <a:highlight>
                  <a:schemeClr val="lt2"/>
                </a:highlight>
                <a:latin typeface="Taviraj"/>
                <a:ea typeface="Taviraj"/>
                <a:cs typeface="Taviraj"/>
                <a:sym typeface="Taviraj"/>
              </a:defRPr>
            </a:lvl8pPr>
            <a:lvl9pPr lvl="8">
              <a:spcBef>
                <a:spcPts val="0"/>
              </a:spcBef>
              <a:spcAft>
                <a:spcPts val="0"/>
              </a:spcAft>
              <a:buSzPts val="1000"/>
              <a:buFont typeface="Taviraj"/>
              <a:buNone/>
              <a:defRPr sz="1333">
                <a:highlight>
                  <a:schemeClr val="lt2"/>
                </a:highlight>
                <a:latin typeface="Taviraj"/>
                <a:ea typeface="Taviraj"/>
                <a:cs typeface="Taviraj"/>
                <a:sym typeface="Taviraj"/>
              </a:defRPr>
            </a:lvl9pPr>
          </a:lstStyle>
          <a:p>
            <a:endParaRPr/>
          </a:p>
        </p:txBody>
      </p:sp>
      <p:sp>
        <p:nvSpPr>
          <p:cNvPr id="278" name="Google Shape;278;p32"/>
          <p:cNvSpPr txBox="1">
            <a:spLocks noGrp="1"/>
          </p:cNvSpPr>
          <p:nvPr>
            <p:ph type="body" idx="9"/>
          </p:nvPr>
        </p:nvSpPr>
        <p:spPr>
          <a:xfrm>
            <a:off x="4416000" y="4359667"/>
            <a:ext cx="3360000" cy="913200"/>
          </a:xfrm>
          <a:prstGeom prst="rect">
            <a:avLst/>
          </a:prstGeom>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279" name="Google Shape;279;p32"/>
          <p:cNvSpPr txBox="1">
            <a:spLocks noGrp="1"/>
          </p:cNvSpPr>
          <p:nvPr>
            <p:ph type="subTitle" idx="13"/>
          </p:nvPr>
        </p:nvSpPr>
        <p:spPr>
          <a:xfrm>
            <a:off x="4416001" y="3940819"/>
            <a:ext cx="3360000" cy="3068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333">
                <a:highlight>
                  <a:schemeClr val="lt2"/>
                </a:highlight>
                <a:latin typeface="Taviraj"/>
                <a:ea typeface="Taviraj"/>
                <a:cs typeface="Taviraj"/>
                <a:sym typeface="Taviraj"/>
              </a:defRPr>
            </a:lvl1pPr>
            <a:lvl2pPr lvl="1">
              <a:spcBef>
                <a:spcPts val="0"/>
              </a:spcBef>
              <a:spcAft>
                <a:spcPts val="0"/>
              </a:spcAft>
              <a:buSzPts val="1000"/>
              <a:buFont typeface="Taviraj"/>
              <a:buNone/>
              <a:defRPr sz="1333">
                <a:highlight>
                  <a:schemeClr val="lt2"/>
                </a:highlight>
                <a:latin typeface="Taviraj"/>
                <a:ea typeface="Taviraj"/>
                <a:cs typeface="Taviraj"/>
                <a:sym typeface="Taviraj"/>
              </a:defRPr>
            </a:lvl2pPr>
            <a:lvl3pPr lvl="2">
              <a:spcBef>
                <a:spcPts val="0"/>
              </a:spcBef>
              <a:spcAft>
                <a:spcPts val="0"/>
              </a:spcAft>
              <a:buSzPts val="1000"/>
              <a:buFont typeface="Taviraj"/>
              <a:buNone/>
              <a:defRPr sz="1333">
                <a:highlight>
                  <a:schemeClr val="lt2"/>
                </a:highlight>
                <a:latin typeface="Taviraj"/>
                <a:ea typeface="Taviraj"/>
                <a:cs typeface="Taviraj"/>
                <a:sym typeface="Taviraj"/>
              </a:defRPr>
            </a:lvl3pPr>
            <a:lvl4pPr lvl="3">
              <a:spcBef>
                <a:spcPts val="0"/>
              </a:spcBef>
              <a:spcAft>
                <a:spcPts val="0"/>
              </a:spcAft>
              <a:buSzPts val="1000"/>
              <a:buFont typeface="Taviraj"/>
              <a:buNone/>
              <a:defRPr sz="1333">
                <a:highlight>
                  <a:schemeClr val="lt2"/>
                </a:highlight>
                <a:latin typeface="Taviraj"/>
                <a:ea typeface="Taviraj"/>
                <a:cs typeface="Taviraj"/>
                <a:sym typeface="Taviraj"/>
              </a:defRPr>
            </a:lvl4pPr>
            <a:lvl5pPr lvl="4">
              <a:spcBef>
                <a:spcPts val="0"/>
              </a:spcBef>
              <a:spcAft>
                <a:spcPts val="0"/>
              </a:spcAft>
              <a:buSzPts val="1000"/>
              <a:buFont typeface="Taviraj"/>
              <a:buNone/>
              <a:defRPr sz="1333">
                <a:highlight>
                  <a:schemeClr val="lt2"/>
                </a:highlight>
                <a:latin typeface="Taviraj"/>
                <a:ea typeface="Taviraj"/>
                <a:cs typeface="Taviraj"/>
                <a:sym typeface="Taviraj"/>
              </a:defRPr>
            </a:lvl5pPr>
            <a:lvl6pPr lvl="5">
              <a:spcBef>
                <a:spcPts val="0"/>
              </a:spcBef>
              <a:spcAft>
                <a:spcPts val="0"/>
              </a:spcAft>
              <a:buSzPts val="1000"/>
              <a:buFont typeface="Taviraj"/>
              <a:buNone/>
              <a:defRPr sz="1333">
                <a:highlight>
                  <a:schemeClr val="lt2"/>
                </a:highlight>
                <a:latin typeface="Taviraj"/>
                <a:ea typeface="Taviraj"/>
                <a:cs typeface="Taviraj"/>
                <a:sym typeface="Taviraj"/>
              </a:defRPr>
            </a:lvl6pPr>
            <a:lvl7pPr lvl="6">
              <a:spcBef>
                <a:spcPts val="0"/>
              </a:spcBef>
              <a:spcAft>
                <a:spcPts val="0"/>
              </a:spcAft>
              <a:buSzPts val="1000"/>
              <a:buFont typeface="Taviraj"/>
              <a:buNone/>
              <a:defRPr sz="1333">
                <a:highlight>
                  <a:schemeClr val="lt2"/>
                </a:highlight>
                <a:latin typeface="Taviraj"/>
                <a:ea typeface="Taviraj"/>
                <a:cs typeface="Taviraj"/>
                <a:sym typeface="Taviraj"/>
              </a:defRPr>
            </a:lvl7pPr>
            <a:lvl8pPr lvl="7">
              <a:spcBef>
                <a:spcPts val="0"/>
              </a:spcBef>
              <a:spcAft>
                <a:spcPts val="0"/>
              </a:spcAft>
              <a:buSzPts val="1000"/>
              <a:buFont typeface="Taviraj"/>
              <a:buNone/>
              <a:defRPr sz="1333">
                <a:highlight>
                  <a:schemeClr val="lt2"/>
                </a:highlight>
                <a:latin typeface="Taviraj"/>
                <a:ea typeface="Taviraj"/>
                <a:cs typeface="Taviraj"/>
                <a:sym typeface="Taviraj"/>
              </a:defRPr>
            </a:lvl8pPr>
            <a:lvl9pPr lvl="8">
              <a:spcBef>
                <a:spcPts val="0"/>
              </a:spcBef>
              <a:spcAft>
                <a:spcPts val="0"/>
              </a:spcAft>
              <a:buSzPts val="1000"/>
              <a:buFont typeface="Taviraj"/>
              <a:buNone/>
              <a:defRPr sz="1333">
                <a:highlight>
                  <a:schemeClr val="lt2"/>
                </a:highlight>
                <a:latin typeface="Taviraj"/>
                <a:ea typeface="Taviraj"/>
                <a:cs typeface="Taviraj"/>
                <a:sym typeface="Taviraj"/>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sources">
  <p:cSld name="CUSTOM_1_1_1_1">
    <p:bg>
      <p:bgPr>
        <a:solidFill>
          <a:schemeClr val="dk1"/>
        </a:solidFill>
        <a:effectLst/>
      </p:bgPr>
    </p:bg>
    <p:spTree>
      <p:nvGrpSpPr>
        <p:cNvPr id="1" name="Shape 280"/>
        <p:cNvGrpSpPr/>
        <p:nvPr/>
      </p:nvGrpSpPr>
      <p:grpSpPr>
        <a:xfrm>
          <a:off x="0" y="0"/>
          <a:ext cx="0" cy="0"/>
          <a:chOff x="0" y="0"/>
          <a:chExt cx="0" cy="0"/>
        </a:xfrm>
      </p:grpSpPr>
      <p:sp>
        <p:nvSpPr>
          <p:cNvPr id="281" name="Google Shape;281;p33"/>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82" name="Google Shape;282;p33"/>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283" name="Google Shape;283;p33"/>
          <p:cNvSpPr txBox="1">
            <a:spLocks noGrp="1"/>
          </p:cNvSpPr>
          <p:nvPr>
            <p:ph type="title"/>
          </p:nvPr>
        </p:nvSpPr>
        <p:spPr>
          <a:xfrm>
            <a:off x="304867" y="446100"/>
            <a:ext cx="101132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
        <p:nvSpPr>
          <p:cNvPr id="284" name="Google Shape;284;p33"/>
          <p:cNvSpPr txBox="1">
            <a:spLocks noGrp="1"/>
          </p:cNvSpPr>
          <p:nvPr>
            <p:ph type="subTitle" idx="3"/>
          </p:nvPr>
        </p:nvSpPr>
        <p:spPr>
          <a:xfrm>
            <a:off x="4973167" y="5405064"/>
            <a:ext cx="3360000" cy="2772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85" name="Google Shape;285;p33"/>
          <p:cNvSpPr txBox="1">
            <a:spLocks noGrp="1"/>
          </p:cNvSpPr>
          <p:nvPr>
            <p:ph type="subTitle" idx="4"/>
          </p:nvPr>
        </p:nvSpPr>
        <p:spPr>
          <a:xfrm>
            <a:off x="5217967" y="58524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86" name="Google Shape;286;p33"/>
          <p:cNvSpPr txBox="1">
            <a:spLocks noGrp="1"/>
          </p:cNvSpPr>
          <p:nvPr>
            <p:ph type="subTitle" idx="5"/>
          </p:nvPr>
        </p:nvSpPr>
        <p:spPr>
          <a:xfrm>
            <a:off x="4973167" y="4190764"/>
            <a:ext cx="3360000" cy="2772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87" name="Google Shape;287;p33"/>
          <p:cNvSpPr txBox="1">
            <a:spLocks noGrp="1"/>
          </p:cNvSpPr>
          <p:nvPr>
            <p:ph type="subTitle" idx="6"/>
          </p:nvPr>
        </p:nvSpPr>
        <p:spPr>
          <a:xfrm>
            <a:off x="5217967" y="46381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88" name="Google Shape;288;p33"/>
          <p:cNvSpPr txBox="1">
            <a:spLocks noGrp="1"/>
          </p:cNvSpPr>
          <p:nvPr>
            <p:ph type="subTitle" idx="7"/>
          </p:nvPr>
        </p:nvSpPr>
        <p:spPr>
          <a:xfrm>
            <a:off x="4973167" y="3035164"/>
            <a:ext cx="3360000" cy="2772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89" name="Google Shape;289;p33"/>
          <p:cNvSpPr txBox="1">
            <a:spLocks noGrp="1"/>
          </p:cNvSpPr>
          <p:nvPr>
            <p:ph type="subTitle" idx="8"/>
          </p:nvPr>
        </p:nvSpPr>
        <p:spPr>
          <a:xfrm>
            <a:off x="5217967" y="34825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0" name="Google Shape;290;p33"/>
          <p:cNvSpPr txBox="1">
            <a:spLocks noGrp="1"/>
          </p:cNvSpPr>
          <p:nvPr>
            <p:ph type="subTitle" idx="9"/>
          </p:nvPr>
        </p:nvSpPr>
        <p:spPr>
          <a:xfrm>
            <a:off x="4973167" y="1820864"/>
            <a:ext cx="3360000" cy="2772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1" name="Google Shape;291;p33"/>
          <p:cNvSpPr txBox="1">
            <a:spLocks noGrp="1"/>
          </p:cNvSpPr>
          <p:nvPr>
            <p:ph type="subTitle" idx="13"/>
          </p:nvPr>
        </p:nvSpPr>
        <p:spPr>
          <a:xfrm>
            <a:off x="5217967" y="22682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2" name="Google Shape;292;p33"/>
          <p:cNvSpPr txBox="1">
            <a:spLocks noGrp="1"/>
          </p:cNvSpPr>
          <p:nvPr>
            <p:ph type="subTitle" idx="14"/>
          </p:nvPr>
        </p:nvSpPr>
        <p:spPr>
          <a:xfrm>
            <a:off x="423867" y="5405064"/>
            <a:ext cx="3360000" cy="2772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3" name="Google Shape;293;p33"/>
          <p:cNvSpPr txBox="1">
            <a:spLocks noGrp="1"/>
          </p:cNvSpPr>
          <p:nvPr>
            <p:ph type="subTitle" idx="15"/>
          </p:nvPr>
        </p:nvSpPr>
        <p:spPr>
          <a:xfrm>
            <a:off x="668667" y="58524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4" name="Google Shape;294;p33"/>
          <p:cNvSpPr txBox="1">
            <a:spLocks noGrp="1"/>
          </p:cNvSpPr>
          <p:nvPr>
            <p:ph type="subTitle" idx="16"/>
          </p:nvPr>
        </p:nvSpPr>
        <p:spPr>
          <a:xfrm>
            <a:off x="423867" y="4190764"/>
            <a:ext cx="3360000" cy="2772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5" name="Google Shape;295;p33"/>
          <p:cNvSpPr txBox="1">
            <a:spLocks noGrp="1"/>
          </p:cNvSpPr>
          <p:nvPr>
            <p:ph type="subTitle" idx="17"/>
          </p:nvPr>
        </p:nvSpPr>
        <p:spPr>
          <a:xfrm>
            <a:off x="668667" y="46381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6" name="Google Shape;296;p33"/>
          <p:cNvSpPr txBox="1">
            <a:spLocks noGrp="1"/>
          </p:cNvSpPr>
          <p:nvPr>
            <p:ph type="subTitle" idx="18"/>
          </p:nvPr>
        </p:nvSpPr>
        <p:spPr>
          <a:xfrm>
            <a:off x="423867" y="3035164"/>
            <a:ext cx="3360000" cy="2772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7" name="Google Shape;297;p33"/>
          <p:cNvSpPr txBox="1">
            <a:spLocks noGrp="1"/>
          </p:cNvSpPr>
          <p:nvPr>
            <p:ph type="subTitle" idx="19"/>
          </p:nvPr>
        </p:nvSpPr>
        <p:spPr>
          <a:xfrm>
            <a:off x="668667" y="34825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8" name="Google Shape;298;p33"/>
          <p:cNvSpPr txBox="1">
            <a:spLocks noGrp="1"/>
          </p:cNvSpPr>
          <p:nvPr>
            <p:ph type="subTitle" idx="20"/>
          </p:nvPr>
        </p:nvSpPr>
        <p:spPr>
          <a:xfrm>
            <a:off x="423867" y="1820864"/>
            <a:ext cx="3360000" cy="2772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9" name="Google Shape;299;p33"/>
          <p:cNvSpPr txBox="1">
            <a:spLocks noGrp="1"/>
          </p:cNvSpPr>
          <p:nvPr>
            <p:ph type="subTitle" idx="21"/>
          </p:nvPr>
        </p:nvSpPr>
        <p:spPr>
          <a:xfrm>
            <a:off x="668667" y="22682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300" name="Google Shape;300;p33"/>
          <p:cNvSpPr txBox="1"/>
          <p:nvPr/>
        </p:nvSpPr>
        <p:spPr>
          <a:xfrm>
            <a:off x="423864" y="2304267"/>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1" name="Google Shape;301;p33"/>
          <p:cNvSpPr txBox="1"/>
          <p:nvPr/>
        </p:nvSpPr>
        <p:spPr>
          <a:xfrm>
            <a:off x="423864" y="3518567"/>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2" name="Google Shape;302;p33"/>
          <p:cNvSpPr txBox="1"/>
          <p:nvPr/>
        </p:nvSpPr>
        <p:spPr>
          <a:xfrm>
            <a:off x="423864" y="4676051"/>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3" name="Google Shape;303;p33"/>
          <p:cNvSpPr txBox="1"/>
          <p:nvPr/>
        </p:nvSpPr>
        <p:spPr>
          <a:xfrm>
            <a:off x="423864" y="5888451"/>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4" name="Google Shape;304;p33"/>
          <p:cNvSpPr txBox="1"/>
          <p:nvPr/>
        </p:nvSpPr>
        <p:spPr>
          <a:xfrm>
            <a:off x="4973164" y="2304267"/>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5" name="Google Shape;305;p33"/>
          <p:cNvSpPr txBox="1"/>
          <p:nvPr/>
        </p:nvSpPr>
        <p:spPr>
          <a:xfrm>
            <a:off x="4973164" y="3518567"/>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6" name="Google Shape;306;p33"/>
          <p:cNvSpPr txBox="1"/>
          <p:nvPr/>
        </p:nvSpPr>
        <p:spPr>
          <a:xfrm>
            <a:off x="4973164" y="4676051"/>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7" name="Google Shape;307;p33"/>
          <p:cNvSpPr txBox="1"/>
          <p:nvPr/>
        </p:nvSpPr>
        <p:spPr>
          <a:xfrm>
            <a:off x="4973164" y="5888451"/>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title only">
  <p:cSld name="BLANK_1_1_1_1">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dk1"/>
                </a:solidFill>
                <a:latin typeface="Inter Light"/>
                <a:ea typeface="Inter Light"/>
                <a:cs typeface="Inter Light"/>
                <a:sym typeface="Inter Light"/>
              </a:defRPr>
            </a:lvl1pPr>
            <a:lvl2pPr lvl="1">
              <a:lnSpc>
                <a:spcPct val="80000"/>
              </a:lnSpc>
              <a:spcBef>
                <a:spcPts val="0"/>
              </a:spcBef>
              <a:spcAft>
                <a:spcPts val="0"/>
              </a:spcAft>
              <a:buNone/>
              <a:defRPr sz="5867">
                <a:solidFill>
                  <a:schemeClr val="dk1"/>
                </a:solidFill>
                <a:latin typeface="Inter Light"/>
                <a:ea typeface="Inter Light"/>
                <a:cs typeface="Inter Light"/>
                <a:sym typeface="Inter Light"/>
              </a:defRPr>
            </a:lvl2pPr>
            <a:lvl3pPr lvl="2">
              <a:lnSpc>
                <a:spcPct val="80000"/>
              </a:lnSpc>
              <a:spcBef>
                <a:spcPts val="0"/>
              </a:spcBef>
              <a:spcAft>
                <a:spcPts val="0"/>
              </a:spcAft>
              <a:buNone/>
              <a:defRPr sz="5867">
                <a:solidFill>
                  <a:schemeClr val="dk1"/>
                </a:solidFill>
                <a:latin typeface="Inter Light"/>
                <a:ea typeface="Inter Light"/>
                <a:cs typeface="Inter Light"/>
                <a:sym typeface="Inter Light"/>
              </a:defRPr>
            </a:lvl3pPr>
            <a:lvl4pPr lvl="3">
              <a:lnSpc>
                <a:spcPct val="80000"/>
              </a:lnSpc>
              <a:spcBef>
                <a:spcPts val="0"/>
              </a:spcBef>
              <a:spcAft>
                <a:spcPts val="0"/>
              </a:spcAft>
              <a:buNone/>
              <a:defRPr sz="5867">
                <a:solidFill>
                  <a:schemeClr val="dk1"/>
                </a:solidFill>
                <a:latin typeface="Inter Light"/>
                <a:ea typeface="Inter Light"/>
                <a:cs typeface="Inter Light"/>
                <a:sym typeface="Inter Light"/>
              </a:defRPr>
            </a:lvl4pPr>
            <a:lvl5pPr lvl="4">
              <a:lnSpc>
                <a:spcPct val="80000"/>
              </a:lnSpc>
              <a:spcBef>
                <a:spcPts val="0"/>
              </a:spcBef>
              <a:spcAft>
                <a:spcPts val="0"/>
              </a:spcAft>
              <a:buNone/>
              <a:defRPr sz="5867">
                <a:solidFill>
                  <a:schemeClr val="dk1"/>
                </a:solidFill>
                <a:latin typeface="Inter Light"/>
                <a:ea typeface="Inter Light"/>
                <a:cs typeface="Inter Light"/>
                <a:sym typeface="Inter Light"/>
              </a:defRPr>
            </a:lvl5pPr>
            <a:lvl6pPr lvl="5">
              <a:lnSpc>
                <a:spcPct val="80000"/>
              </a:lnSpc>
              <a:spcBef>
                <a:spcPts val="0"/>
              </a:spcBef>
              <a:spcAft>
                <a:spcPts val="0"/>
              </a:spcAft>
              <a:buNone/>
              <a:defRPr sz="5867">
                <a:solidFill>
                  <a:schemeClr val="dk1"/>
                </a:solidFill>
                <a:latin typeface="Inter Light"/>
                <a:ea typeface="Inter Light"/>
                <a:cs typeface="Inter Light"/>
                <a:sym typeface="Inter Light"/>
              </a:defRPr>
            </a:lvl6pPr>
            <a:lvl7pPr lvl="6">
              <a:lnSpc>
                <a:spcPct val="80000"/>
              </a:lnSpc>
              <a:spcBef>
                <a:spcPts val="0"/>
              </a:spcBef>
              <a:spcAft>
                <a:spcPts val="0"/>
              </a:spcAft>
              <a:buNone/>
              <a:defRPr sz="5867">
                <a:solidFill>
                  <a:schemeClr val="dk1"/>
                </a:solidFill>
                <a:latin typeface="Inter Light"/>
                <a:ea typeface="Inter Light"/>
                <a:cs typeface="Inter Light"/>
                <a:sym typeface="Inter Light"/>
              </a:defRPr>
            </a:lvl7pPr>
            <a:lvl8pPr lvl="7">
              <a:lnSpc>
                <a:spcPct val="80000"/>
              </a:lnSpc>
              <a:spcBef>
                <a:spcPts val="0"/>
              </a:spcBef>
              <a:spcAft>
                <a:spcPts val="0"/>
              </a:spcAft>
              <a:buNone/>
              <a:defRPr sz="5867">
                <a:solidFill>
                  <a:schemeClr val="dk1"/>
                </a:solidFill>
                <a:latin typeface="Inter Light"/>
                <a:ea typeface="Inter Light"/>
                <a:cs typeface="Inter Light"/>
                <a:sym typeface="Inter Light"/>
              </a:defRPr>
            </a:lvl8pPr>
            <a:lvl9pPr lvl="8">
              <a:lnSpc>
                <a:spcPct val="80000"/>
              </a:lnSpc>
              <a:spcBef>
                <a:spcPts val="0"/>
              </a:spcBef>
              <a:spcAft>
                <a:spcPts val="0"/>
              </a:spcAft>
              <a:buNone/>
              <a:defRPr sz="5867">
                <a:solidFill>
                  <a:schemeClr val="dk1"/>
                </a:solidFill>
                <a:latin typeface="Inter Light"/>
                <a:ea typeface="Inter Light"/>
                <a:cs typeface="Inter Light"/>
                <a:sym typeface="Inter Light"/>
              </a:defRPr>
            </a:lvl9pPr>
          </a:lstStyle>
          <a:p>
            <a:endParaRPr/>
          </a:p>
        </p:txBody>
      </p:sp>
      <p:sp>
        <p:nvSpPr>
          <p:cNvPr id="67" name="Google Shape;67;p16"/>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68" name="Google Shape;68;p16"/>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slide">
  <p:cSld name="CUSTOM_1_2">
    <p:spTree>
      <p:nvGrpSpPr>
        <p:cNvPr id="1" name="Shape 308"/>
        <p:cNvGrpSpPr/>
        <p:nvPr/>
      </p:nvGrpSpPr>
      <p:grpSpPr>
        <a:xfrm>
          <a:off x="0" y="0"/>
          <a:ext cx="0" cy="0"/>
          <a:chOff x="0" y="0"/>
          <a:chExt cx="0" cy="0"/>
        </a:xfrm>
      </p:grpSpPr>
      <p:sp>
        <p:nvSpPr>
          <p:cNvPr id="309" name="Google Shape;309;p34"/>
          <p:cNvSpPr/>
          <p:nvPr/>
        </p:nvSpPr>
        <p:spPr>
          <a:xfrm flipH="1">
            <a:off x="467" y="0"/>
            <a:ext cx="3268400" cy="68580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solidFill>
                <a:schemeClr val="dk1"/>
              </a:solidFill>
              <a:latin typeface="Taviraj"/>
              <a:ea typeface="Taviraj"/>
              <a:cs typeface="Taviraj"/>
              <a:sym typeface="Taviraj"/>
            </a:endParaRPr>
          </a:p>
        </p:txBody>
      </p:sp>
      <p:sp>
        <p:nvSpPr>
          <p:cNvPr id="310" name="Google Shape;310;p34"/>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311" name="Google Shape;311;p34"/>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
        <p:nvSpPr>
          <p:cNvPr id="312" name="Google Shape;312;p34"/>
          <p:cNvSpPr txBox="1">
            <a:spLocks noGrp="1"/>
          </p:cNvSpPr>
          <p:nvPr>
            <p:ph type="title"/>
          </p:nvPr>
        </p:nvSpPr>
        <p:spPr>
          <a:xfrm>
            <a:off x="304867" y="426933"/>
            <a:ext cx="2623200" cy="8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Font typeface="Taviraj"/>
              <a:buNone/>
              <a:defRPr>
                <a:solidFill>
                  <a:schemeClr val="lt1"/>
                </a:solidFill>
                <a:latin typeface="Taviraj"/>
                <a:ea typeface="Taviraj"/>
                <a:cs typeface="Taviraj"/>
                <a:sym typeface="Taviraj"/>
              </a:defRPr>
            </a:lvl1pPr>
            <a:lvl2pPr lvl="1">
              <a:spcBef>
                <a:spcPts val="0"/>
              </a:spcBef>
              <a:spcAft>
                <a:spcPts val="0"/>
              </a:spcAft>
              <a:buClr>
                <a:schemeClr val="lt1"/>
              </a:buClr>
              <a:buSzPts val="3000"/>
              <a:buFont typeface="Taviraj"/>
              <a:buNone/>
              <a:defRPr>
                <a:solidFill>
                  <a:schemeClr val="lt1"/>
                </a:solidFill>
              </a:defRPr>
            </a:lvl2pPr>
            <a:lvl3pPr lvl="2">
              <a:spcBef>
                <a:spcPts val="0"/>
              </a:spcBef>
              <a:spcAft>
                <a:spcPts val="0"/>
              </a:spcAft>
              <a:buClr>
                <a:schemeClr val="lt1"/>
              </a:buClr>
              <a:buSzPts val="3000"/>
              <a:buFont typeface="Taviraj"/>
              <a:buNone/>
              <a:defRPr>
                <a:solidFill>
                  <a:schemeClr val="lt1"/>
                </a:solidFill>
              </a:defRPr>
            </a:lvl3pPr>
            <a:lvl4pPr lvl="3">
              <a:spcBef>
                <a:spcPts val="0"/>
              </a:spcBef>
              <a:spcAft>
                <a:spcPts val="0"/>
              </a:spcAft>
              <a:buClr>
                <a:schemeClr val="lt1"/>
              </a:buClr>
              <a:buSzPts val="3000"/>
              <a:buFont typeface="Taviraj"/>
              <a:buNone/>
              <a:defRPr>
                <a:solidFill>
                  <a:schemeClr val="lt1"/>
                </a:solidFill>
              </a:defRPr>
            </a:lvl4pPr>
            <a:lvl5pPr lvl="4">
              <a:spcBef>
                <a:spcPts val="0"/>
              </a:spcBef>
              <a:spcAft>
                <a:spcPts val="0"/>
              </a:spcAft>
              <a:buClr>
                <a:schemeClr val="lt1"/>
              </a:buClr>
              <a:buSzPts val="3000"/>
              <a:buFont typeface="Taviraj"/>
              <a:buNone/>
              <a:defRPr>
                <a:solidFill>
                  <a:schemeClr val="lt1"/>
                </a:solidFill>
              </a:defRPr>
            </a:lvl5pPr>
            <a:lvl6pPr lvl="5">
              <a:spcBef>
                <a:spcPts val="0"/>
              </a:spcBef>
              <a:spcAft>
                <a:spcPts val="0"/>
              </a:spcAft>
              <a:buClr>
                <a:schemeClr val="lt1"/>
              </a:buClr>
              <a:buSzPts val="3000"/>
              <a:buFont typeface="Taviraj"/>
              <a:buNone/>
              <a:defRPr>
                <a:solidFill>
                  <a:schemeClr val="lt1"/>
                </a:solidFill>
              </a:defRPr>
            </a:lvl6pPr>
            <a:lvl7pPr lvl="6">
              <a:spcBef>
                <a:spcPts val="0"/>
              </a:spcBef>
              <a:spcAft>
                <a:spcPts val="0"/>
              </a:spcAft>
              <a:buClr>
                <a:schemeClr val="lt1"/>
              </a:buClr>
              <a:buSzPts val="3000"/>
              <a:buFont typeface="Taviraj"/>
              <a:buNone/>
              <a:defRPr>
                <a:solidFill>
                  <a:schemeClr val="lt1"/>
                </a:solidFill>
              </a:defRPr>
            </a:lvl7pPr>
            <a:lvl8pPr lvl="7">
              <a:spcBef>
                <a:spcPts val="0"/>
              </a:spcBef>
              <a:spcAft>
                <a:spcPts val="0"/>
              </a:spcAft>
              <a:buClr>
                <a:schemeClr val="lt1"/>
              </a:buClr>
              <a:buSzPts val="3000"/>
              <a:buFont typeface="Taviraj"/>
              <a:buNone/>
              <a:defRPr>
                <a:solidFill>
                  <a:schemeClr val="lt1"/>
                </a:solidFill>
              </a:defRPr>
            </a:lvl8pPr>
            <a:lvl9pPr lvl="8">
              <a:spcBef>
                <a:spcPts val="0"/>
              </a:spcBef>
              <a:spcAft>
                <a:spcPts val="0"/>
              </a:spcAft>
              <a:buClr>
                <a:schemeClr val="lt1"/>
              </a:buClr>
              <a:buSzPts val="3000"/>
              <a:buFont typeface="Taviraj"/>
              <a:buNone/>
              <a:defRPr>
                <a:solidFill>
                  <a:schemeClr val="lt1"/>
                </a:solidFill>
              </a:defRPr>
            </a:lvl9pPr>
          </a:lstStyle>
          <a:p>
            <a:endParaRPr/>
          </a:p>
        </p:txBody>
      </p:sp>
      <p:sp>
        <p:nvSpPr>
          <p:cNvPr id="313" name="Google Shape;313;p34"/>
          <p:cNvSpPr txBox="1">
            <a:spLocks noGrp="1"/>
          </p:cNvSpPr>
          <p:nvPr>
            <p:ph type="title" idx="3"/>
          </p:nvPr>
        </p:nvSpPr>
        <p:spPr>
          <a:xfrm>
            <a:off x="3751600" y="370967"/>
            <a:ext cx="8013600" cy="25804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5867"/>
            </a:lvl1pPr>
            <a:lvl2pPr lvl="1">
              <a:lnSpc>
                <a:spcPct val="90000"/>
              </a:lnSpc>
              <a:spcBef>
                <a:spcPts val="0"/>
              </a:spcBef>
              <a:spcAft>
                <a:spcPts val="0"/>
              </a:spcAft>
              <a:buNone/>
              <a:defRPr sz="5867"/>
            </a:lvl2pPr>
            <a:lvl3pPr lvl="2">
              <a:lnSpc>
                <a:spcPct val="90000"/>
              </a:lnSpc>
              <a:spcBef>
                <a:spcPts val="0"/>
              </a:spcBef>
              <a:spcAft>
                <a:spcPts val="0"/>
              </a:spcAft>
              <a:buNone/>
              <a:defRPr sz="5867"/>
            </a:lvl3pPr>
            <a:lvl4pPr lvl="3">
              <a:lnSpc>
                <a:spcPct val="90000"/>
              </a:lnSpc>
              <a:spcBef>
                <a:spcPts val="0"/>
              </a:spcBef>
              <a:spcAft>
                <a:spcPts val="0"/>
              </a:spcAft>
              <a:buNone/>
              <a:defRPr sz="5867"/>
            </a:lvl4pPr>
            <a:lvl5pPr lvl="4">
              <a:lnSpc>
                <a:spcPct val="90000"/>
              </a:lnSpc>
              <a:spcBef>
                <a:spcPts val="0"/>
              </a:spcBef>
              <a:spcAft>
                <a:spcPts val="0"/>
              </a:spcAft>
              <a:buNone/>
              <a:defRPr sz="5867"/>
            </a:lvl5pPr>
            <a:lvl6pPr lvl="5">
              <a:lnSpc>
                <a:spcPct val="90000"/>
              </a:lnSpc>
              <a:spcBef>
                <a:spcPts val="0"/>
              </a:spcBef>
              <a:spcAft>
                <a:spcPts val="0"/>
              </a:spcAft>
              <a:buNone/>
              <a:defRPr sz="5867"/>
            </a:lvl6pPr>
            <a:lvl7pPr lvl="6">
              <a:lnSpc>
                <a:spcPct val="90000"/>
              </a:lnSpc>
              <a:spcBef>
                <a:spcPts val="0"/>
              </a:spcBef>
              <a:spcAft>
                <a:spcPts val="0"/>
              </a:spcAft>
              <a:buNone/>
              <a:defRPr sz="5867"/>
            </a:lvl7pPr>
            <a:lvl8pPr lvl="7">
              <a:lnSpc>
                <a:spcPct val="90000"/>
              </a:lnSpc>
              <a:spcBef>
                <a:spcPts val="0"/>
              </a:spcBef>
              <a:spcAft>
                <a:spcPts val="0"/>
              </a:spcAft>
              <a:buNone/>
              <a:defRPr sz="5867"/>
            </a:lvl8pPr>
            <a:lvl9pPr lvl="8">
              <a:lnSpc>
                <a:spcPct val="90000"/>
              </a:lnSpc>
              <a:spcBef>
                <a:spcPts val="0"/>
              </a:spcBef>
              <a:spcAft>
                <a:spcPts val="0"/>
              </a:spcAft>
              <a:buNone/>
              <a:defRPr sz="5867"/>
            </a:lvl9pPr>
          </a:lstStyle>
          <a:p>
            <a:endParaRPr/>
          </a:p>
        </p:txBody>
      </p:sp>
      <p:sp>
        <p:nvSpPr>
          <p:cNvPr id="314" name="Google Shape;314;p34"/>
          <p:cNvSpPr>
            <a:spLocks noGrp="1"/>
          </p:cNvSpPr>
          <p:nvPr>
            <p:ph type="pic" idx="4"/>
          </p:nvPr>
        </p:nvSpPr>
        <p:spPr>
          <a:xfrm>
            <a:off x="8023967" y="3428967"/>
            <a:ext cx="3741200" cy="2816000"/>
          </a:xfrm>
          <a:prstGeom prst="rect">
            <a:avLst/>
          </a:prstGeom>
          <a:noFill/>
          <a:ln>
            <a:noFill/>
          </a:ln>
        </p:spPr>
      </p:sp>
      <p:sp>
        <p:nvSpPr>
          <p:cNvPr id="315" name="Google Shape;315;p34"/>
          <p:cNvSpPr txBox="1">
            <a:spLocks noGrp="1"/>
          </p:cNvSpPr>
          <p:nvPr>
            <p:ph type="body" idx="5"/>
          </p:nvPr>
        </p:nvSpPr>
        <p:spPr>
          <a:xfrm>
            <a:off x="3878467" y="5331767"/>
            <a:ext cx="2706800" cy="913200"/>
          </a:xfrm>
          <a:prstGeom prst="rect">
            <a:avLst/>
          </a:prstGeom>
        </p:spPr>
        <p:txBody>
          <a:bodyPr spcFirstLastPara="1" wrap="square" lIns="0" tIns="0" rIns="0" bIns="0" anchor="b" anchorCtr="0">
            <a:noAutofit/>
          </a:bodyPr>
          <a:lstStyle>
            <a:lvl1pPr marL="609585" lvl="0" indent="-389457">
              <a:lnSpc>
                <a:spcPct val="115000"/>
              </a:lnSpc>
              <a:spcBef>
                <a:spcPts val="0"/>
              </a:spcBef>
              <a:spcAft>
                <a:spcPts val="0"/>
              </a:spcAft>
              <a:buClr>
                <a:schemeClr val="dk1"/>
              </a:buClr>
              <a:buSzPts val="1000"/>
              <a:buFont typeface="Inter Light"/>
              <a:buChar char="●"/>
              <a:defRPr sz="1333">
                <a:solidFill>
                  <a:schemeClr val="dk1"/>
                </a:solidFill>
              </a:defRPr>
            </a:lvl1pPr>
            <a:lvl2pPr marL="1219170" lvl="1" indent="-389457">
              <a:lnSpc>
                <a:spcPct val="115000"/>
              </a:lnSpc>
              <a:spcBef>
                <a:spcPts val="1067"/>
              </a:spcBef>
              <a:spcAft>
                <a:spcPts val="0"/>
              </a:spcAft>
              <a:buClr>
                <a:schemeClr val="dk1"/>
              </a:buClr>
              <a:buSzPts val="1000"/>
              <a:buFont typeface="Inter Light"/>
              <a:buChar char="○"/>
              <a:defRPr sz="1333">
                <a:solidFill>
                  <a:schemeClr val="dk1"/>
                </a:solidFill>
              </a:defRPr>
            </a:lvl2pPr>
            <a:lvl3pPr marL="1828754" lvl="2" indent="-389457">
              <a:lnSpc>
                <a:spcPct val="115000"/>
              </a:lnSpc>
              <a:spcBef>
                <a:spcPts val="1067"/>
              </a:spcBef>
              <a:spcAft>
                <a:spcPts val="0"/>
              </a:spcAft>
              <a:buClr>
                <a:schemeClr val="dk1"/>
              </a:buClr>
              <a:buSzPts val="1000"/>
              <a:buFont typeface="Inter Light"/>
              <a:buChar char="■"/>
              <a:defRPr sz="1333">
                <a:solidFill>
                  <a:schemeClr val="dk1"/>
                </a:solidFill>
              </a:defRPr>
            </a:lvl3pPr>
            <a:lvl4pPr marL="2438339" lvl="3" indent="-389457">
              <a:lnSpc>
                <a:spcPct val="115000"/>
              </a:lnSpc>
              <a:spcBef>
                <a:spcPts val="1067"/>
              </a:spcBef>
              <a:spcAft>
                <a:spcPts val="0"/>
              </a:spcAft>
              <a:buClr>
                <a:schemeClr val="dk1"/>
              </a:buClr>
              <a:buSzPts val="1000"/>
              <a:buFont typeface="Inter Light"/>
              <a:buChar char="●"/>
              <a:defRPr sz="1333">
                <a:solidFill>
                  <a:schemeClr val="dk1"/>
                </a:solidFill>
              </a:defRPr>
            </a:lvl4pPr>
            <a:lvl5pPr marL="3047924" lvl="4" indent="-389457">
              <a:lnSpc>
                <a:spcPct val="115000"/>
              </a:lnSpc>
              <a:spcBef>
                <a:spcPts val="1067"/>
              </a:spcBef>
              <a:spcAft>
                <a:spcPts val="0"/>
              </a:spcAft>
              <a:buClr>
                <a:schemeClr val="dk1"/>
              </a:buClr>
              <a:buSzPts val="1000"/>
              <a:buFont typeface="Inter Light"/>
              <a:buChar char="○"/>
              <a:defRPr sz="1333">
                <a:solidFill>
                  <a:schemeClr val="dk1"/>
                </a:solidFill>
              </a:defRPr>
            </a:lvl5pPr>
            <a:lvl6pPr marL="3657509" lvl="5" indent="-389457">
              <a:lnSpc>
                <a:spcPct val="115000"/>
              </a:lnSpc>
              <a:spcBef>
                <a:spcPts val="1067"/>
              </a:spcBef>
              <a:spcAft>
                <a:spcPts val="0"/>
              </a:spcAft>
              <a:buClr>
                <a:schemeClr val="dk1"/>
              </a:buClr>
              <a:buSzPts val="1000"/>
              <a:buFont typeface="Inter Light"/>
              <a:buChar char="■"/>
              <a:defRPr sz="1333">
                <a:solidFill>
                  <a:schemeClr val="dk1"/>
                </a:solidFill>
              </a:defRPr>
            </a:lvl6pPr>
            <a:lvl7pPr marL="4267093" lvl="6" indent="-389457">
              <a:lnSpc>
                <a:spcPct val="115000"/>
              </a:lnSpc>
              <a:spcBef>
                <a:spcPts val="1067"/>
              </a:spcBef>
              <a:spcAft>
                <a:spcPts val="0"/>
              </a:spcAft>
              <a:buClr>
                <a:schemeClr val="dk1"/>
              </a:buClr>
              <a:buSzPts val="1000"/>
              <a:buFont typeface="Inter Light"/>
              <a:buChar char="●"/>
              <a:defRPr sz="1333">
                <a:solidFill>
                  <a:schemeClr val="dk1"/>
                </a:solidFill>
              </a:defRPr>
            </a:lvl7pPr>
            <a:lvl8pPr marL="4876678" lvl="7" indent="-389457">
              <a:lnSpc>
                <a:spcPct val="115000"/>
              </a:lnSpc>
              <a:spcBef>
                <a:spcPts val="1067"/>
              </a:spcBef>
              <a:spcAft>
                <a:spcPts val="0"/>
              </a:spcAft>
              <a:buClr>
                <a:schemeClr val="dk1"/>
              </a:buClr>
              <a:buSzPts val="1000"/>
              <a:buFont typeface="Inter Light"/>
              <a:buChar char="○"/>
              <a:defRPr sz="1333">
                <a:solidFill>
                  <a:schemeClr val="dk1"/>
                </a:solidFill>
              </a:defRPr>
            </a:lvl8pPr>
            <a:lvl9pPr marL="5486263" lvl="8" indent="-389457">
              <a:lnSpc>
                <a:spcPct val="115000"/>
              </a:lnSpc>
              <a:spcBef>
                <a:spcPts val="1067"/>
              </a:spcBef>
              <a:spcAft>
                <a:spcPts val="1067"/>
              </a:spcAft>
              <a:buClr>
                <a:schemeClr val="dk1"/>
              </a:buClr>
              <a:buSzPts val="1000"/>
              <a:buFont typeface="Inter Light"/>
              <a:buChar char="■"/>
              <a:defRPr sz="1333">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6"/>
        <p:cNvGrpSpPr/>
        <p:nvPr/>
      </p:nvGrpSpPr>
      <p:grpSpPr>
        <a:xfrm>
          <a:off x="0" y="0"/>
          <a:ext cx="0" cy="0"/>
          <a:chOff x="0" y="0"/>
          <a:chExt cx="0" cy="0"/>
        </a:xfrm>
      </p:grpSpPr>
      <p:sp>
        <p:nvSpPr>
          <p:cNvPr id="317" name="Google Shape;317;p35"/>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18" name="Google Shape;318;p35"/>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733"/>
            </a:lvl1pPr>
            <a:lvl2pPr lvl="1" algn="ctr">
              <a:spcBef>
                <a:spcPts val="0"/>
              </a:spcBef>
              <a:spcAft>
                <a:spcPts val="0"/>
              </a:spcAft>
              <a:buSzPts val="2800"/>
              <a:buNone/>
              <a:defRPr sz="3733"/>
            </a:lvl2pPr>
            <a:lvl3pPr lvl="2" algn="ctr">
              <a:spcBef>
                <a:spcPts val="0"/>
              </a:spcBef>
              <a:spcAft>
                <a:spcPts val="0"/>
              </a:spcAft>
              <a:buSzPts val="2800"/>
              <a:buNone/>
              <a:defRPr sz="3733"/>
            </a:lvl3pPr>
            <a:lvl4pPr lvl="3" algn="ctr">
              <a:spcBef>
                <a:spcPts val="0"/>
              </a:spcBef>
              <a:spcAft>
                <a:spcPts val="0"/>
              </a:spcAft>
              <a:buSzPts val="2800"/>
              <a:buNone/>
              <a:defRPr sz="3733"/>
            </a:lvl4pPr>
            <a:lvl5pPr lvl="4" algn="ctr">
              <a:spcBef>
                <a:spcPts val="0"/>
              </a:spcBef>
              <a:spcAft>
                <a:spcPts val="0"/>
              </a:spcAft>
              <a:buSzPts val="2800"/>
              <a:buNone/>
              <a:defRPr sz="3733"/>
            </a:lvl5pPr>
            <a:lvl6pPr lvl="5" algn="ctr">
              <a:spcBef>
                <a:spcPts val="0"/>
              </a:spcBef>
              <a:spcAft>
                <a:spcPts val="0"/>
              </a:spcAft>
              <a:buSzPts val="2800"/>
              <a:buNone/>
              <a:defRPr sz="3733"/>
            </a:lvl6pPr>
            <a:lvl7pPr lvl="6" algn="ctr">
              <a:spcBef>
                <a:spcPts val="0"/>
              </a:spcBef>
              <a:spcAft>
                <a:spcPts val="0"/>
              </a:spcAft>
              <a:buSzPts val="2800"/>
              <a:buNone/>
              <a:defRPr sz="3733"/>
            </a:lvl7pPr>
            <a:lvl8pPr lvl="7" algn="ctr">
              <a:spcBef>
                <a:spcPts val="0"/>
              </a:spcBef>
              <a:spcAft>
                <a:spcPts val="0"/>
              </a:spcAft>
              <a:buSzPts val="2800"/>
              <a:buNone/>
              <a:defRPr sz="3733"/>
            </a:lvl8pPr>
            <a:lvl9pPr lvl="8" algn="ctr">
              <a:spcBef>
                <a:spcPts val="0"/>
              </a:spcBef>
              <a:spcAft>
                <a:spcPts val="0"/>
              </a:spcAft>
              <a:buSzPts val="2800"/>
              <a:buNone/>
              <a:defRPr sz="3733"/>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19"/>
        <p:cNvGrpSpPr/>
        <p:nvPr/>
      </p:nvGrpSpPr>
      <p:grpSpPr>
        <a:xfrm>
          <a:off x="0" y="0"/>
          <a:ext cx="0" cy="0"/>
          <a:chOff x="0" y="0"/>
          <a:chExt cx="0" cy="0"/>
        </a:xfrm>
      </p:grpSpPr>
      <p:sp>
        <p:nvSpPr>
          <p:cNvPr id="320" name="Google Shape;320;p36"/>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21"/>
        <p:cNvGrpSpPr/>
        <p:nvPr/>
      </p:nvGrpSpPr>
      <p:grpSpPr>
        <a:xfrm>
          <a:off x="0" y="0"/>
          <a:ext cx="0" cy="0"/>
          <a:chOff x="0" y="0"/>
          <a:chExt cx="0" cy="0"/>
        </a:xfrm>
      </p:grpSpPr>
      <p:sp>
        <p:nvSpPr>
          <p:cNvPr id="322" name="Google Shape;322;p3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3" name="Google Shape;323;p37"/>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324"/>
        <p:cNvGrpSpPr/>
        <p:nvPr/>
      </p:nvGrpSpPr>
      <p:grpSpPr>
        <a:xfrm>
          <a:off x="0" y="0"/>
          <a:ext cx="0" cy="0"/>
          <a:chOff x="0" y="0"/>
          <a:chExt cx="0" cy="0"/>
        </a:xfrm>
      </p:grpSpPr>
      <p:sp>
        <p:nvSpPr>
          <p:cNvPr id="325" name="Google Shape;325;p3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6" name="Google Shape;326;p38"/>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27" name="Google Shape;327;p38"/>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spAutoFit/>
          </a:bodyPr>
          <a:lstStyle>
            <a:lvl1pPr marL="609585" lvl="0" indent="-423323">
              <a:spcBef>
                <a:spcPts val="0"/>
              </a:spcBef>
              <a:spcAft>
                <a:spcPts val="0"/>
              </a:spcAft>
              <a:buSzPts val="1400"/>
              <a:buChar char="●"/>
              <a:defRPr sz="1867"/>
            </a:lvl1pPr>
            <a:lvl2pPr marL="1219170" lvl="1" indent="-406390">
              <a:spcBef>
                <a:spcPts val="1067"/>
              </a:spcBef>
              <a:spcAft>
                <a:spcPts val="0"/>
              </a:spcAft>
              <a:buSzPts val="1200"/>
              <a:buChar char="○"/>
              <a:defRPr sz="1600"/>
            </a:lvl2pPr>
            <a:lvl3pPr marL="1828754" lvl="2" indent="-406390">
              <a:spcBef>
                <a:spcPts val="1067"/>
              </a:spcBef>
              <a:spcAft>
                <a:spcPts val="0"/>
              </a:spcAft>
              <a:buSzPts val="1200"/>
              <a:buChar char="■"/>
              <a:defRPr sz="1600"/>
            </a:lvl3pPr>
            <a:lvl4pPr marL="2438339" lvl="3" indent="-406390">
              <a:spcBef>
                <a:spcPts val="1067"/>
              </a:spcBef>
              <a:spcAft>
                <a:spcPts val="0"/>
              </a:spcAft>
              <a:buSzPts val="1200"/>
              <a:buChar char="●"/>
              <a:defRPr sz="1600"/>
            </a:lvl4pPr>
            <a:lvl5pPr marL="3047924" lvl="4" indent="-406390">
              <a:spcBef>
                <a:spcPts val="1067"/>
              </a:spcBef>
              <a:spcAft>
                <a:spcPts val="0"/>
              </a:spcAft>
              <a:buSzPts val="1200"/>
              <a:buChar char="○"/>
              <a:defRPr sz="1600"/>
            </a:lvl5pPr>
            <a:lvl6pPr marL="3657509" lvl="5" indent="-406390">
              <a:spcBef>
                <a:spcPts val="1067"/>
              </a:spcBef>
              <a:spcAft>
                <a:spcPts val="0"/>
              </a:spcAft>
              <a:buSzPts val="1200"/>
              <a:buChar char="■"/>
              <a:defRPr sz="1600"/>
            </a:lvl6pPr>
            <a:lvl7pPr marL="4267093" lvl="6" indent="-406390">
              <a:spcBef>
                <a:spcPts val="1067"/>
              </a:spcBef>
              <a:spcAft>
                <a:spcPts val="0"/>
              </a:spcAft>
              <a:buSzPts val="1200"/>
              <a:buChar char="●"/>
              <a:defRPr sz="1600"/>
            </a:lvl7pPr>
            <a:lvl8pPr marL="4876678" lvl="7" indent="-406390">
              <a:spcBef>
                <a:spcPts val="1067"/>
              </a:spcBef>
              <a:spcAft>
                <a:spcPts val="0"/>
              </a:spcAft>
              <a:buSzPts val="1200"/>
              <a:buChar char="○"/>
              <a:defRPr sz="1600"/>
            </a:lvl8pPr>
            <a:lvl9pPr marL="5486263" lvl="8" indent="-406390">
              <a:spcBef>
                <a:spcPts val="1067"/>
              </a:spcBef>
              <a:spcAft>
                <a:spcPts val="1067"/>
              </a:spcAft>
              <a:buSzPts val="1200"/>
              <a:buChar char="■"/>
              <a:defRPr sz="16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8"/>
        <p:cNvGrpSpPr/>
        <p:nvPr/>
      </p:nvGrpSpPr>
      <p:grpSpPr>
        <a:xfrm>
          <a:off x="0" y="0"/>
          <a:ext cx="0" cy="0"/>
          <a:chOff x="0" y="0"/>
          <a:chExt cx="0" cy="0"/>
        </a:xfrm>
      </p:grpSpPr>
      <p:sp>
        <p:nvSpPr>
          <p:cNvPr id="329" name="Google Shape;329;p3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0"/>
        <p:cNvGrpSpPr/>
        <p:nvPr/>
      </p:nvGrpSpPr>
      <p:grpSpPr>
        <a:xfrm>
          <a:off x="0" y="0"/>
          <a:ext cx="0" cy="0"/>
          <a:chOff x="0" y="0"/>
          <a:chExt cx="0" cy="0"/>
        </a:xfrm>
      </p:grpSpPr>
      <p:sp>
        <p:nvSpPr>
          <p:cNvPr id="331" name="Google Shape;331;p40"/>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2" name="Google Shape;332;p4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3"/>
        <p:cNvGrpSpPr/>
        <p:nvPr/>
      </p:nvGrpSpPr>
      <p:grpSpPr>
        <a:xfrm>
          <a:off x="0" y="0"/>
          <a:ext cx="0" cy="0"/>
          <a:chOff x="0" y="0"/>
          <a:chExt cx="0" cy="0"/>
        </a:xfrm>
      </p:grpSpPr>
      <p:sp>
        <p:nvSpPr>
          <p:cNvPr id="334" name="Google Shape;334;p41"/>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5"/>
        <p:cNvGrpSpPr/>
        <p:nvPr/>
      </p:nvGrpSpPr>
      <p:grpSpPr>
        <a:xfrm>
          <a:off x="0" y="0"/>
          <a:ext cx="0" cy="0"/>
          <a:chOff x="0" y="0"/>
          <a:chExt cx="0" cy="0"/>
        </a:xfrm>
      </p:grpSpPr>
      <p:sp>
        <p:nvSpPr>
          <p:cNvPr id="336" name="Google Shape;336;p42"/>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37" name="Google Shape;337;p42"/>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800"/>
            </a:lvl1pPr>
            <a:lvl2pPr lvl="1" algn="ctr">
              <a:spcBef>
                <a:spcPts val="0"/>
              </a:spcBef>
              <a:spcAft>
                <a:spcPts val="0"/>
              </a:spcAft>
              <a:buSzPts val="2100"/>
              <a:buNone/>
              <a:defRPr sz="2800"/>
            </a:lvl2pPr>
            <a:lvl3pPr lvl="2" algn="ctr">
              <a:spcBef>
                <a:spcPts val="0"/>
              </a:spcBef>
              <a:spcAft>
                <a:spcPts val="0"/>
              </a:spcAft>
              <a:buSzPts val="2100"/>
              <a:buNone/>
              <a:defRPr sz="2800"/>
            </a:lvl3pPr>
            <a:lvl4pPr lvl="3" algn="ctr">
              <a:spcBef>
                <a:spcPts val="0"/>
              </a:spcBef>
              <a:spcAft>
                <a:spcPts val="0"/>
              </a:spcAft>
              <a:buSzPts val="2100"/>
              <a:buNone/>
              <a:defRPr sz="2800"/>
            </a:lvl4pPr>
            <a:lvl5pPr lvl="4" algn="ctr">
              <a:spcBef>
                <a:spcPts val="0"/>
              </a:spcBef>
              <a:spcAft>
                <a:spcPts val="0"/>
              </a:spcAft>
              <a:buSzPts val="2100"/>
              <a:buNone/>
              <a:defRPr sz="2800"/>
            </a:lvl5pPr>
            <a:lvl6pPr lvl="5" algn="ctr">
              <a:spcBef>
                <a:spcPts val="0"/>
              </a:spcBef>
              <a:spcAft>
                <a:spcPts val="0"/>
              </a:spcAft>
              <a:buSzPts val="2100"/>
              <a:buNone/>
              <a:defRPr sz="2800"/>
            </a:lvl6pPr>
            <a:lvl7pPr lvl="6" algn="ctr">
              <a:spcBef>
                <a:spcPts val="0"/>
              </a:spcBef>
              <a:spcAft>
                <a:spcPts val="0"/>
              </a:spcAft>
              <a:buSzPts val="2100"/>
              <a:buNone/>
              <a:defRPr sz="2800"/>
            </a:lvl7pPr>
            <a:lvl8pPr lvl="7" algn="ctr">
              <a:spcBef>
                <a:spcPts val="0"/>
              </a:spcBef>
              <a:spcAft>
                <a:spcPts val="0"/>
              </a:spcAft>
              <a:buSzPts val="2100"/>
              <a:buNone/>
              <a:defRPr sz="2800"/>
            </a:lvl8pPr>
            <a:lvl9pPr lvl="8" algn="ctr">
              <a:spcBef>
                <a:spcPts val="0"/>
              </a:spcBef>
              <a:spcAft>
                <a:spcPts val="0"/>
              </a:spcAft>
              <a:buSzPts val="2100"/>
              <a:buNone/>
              <a:defRPr sz="2800"/>
            </a:lvl9pPr>
          </a:lstStyle>
          <a:p>
            <a:endParaRPr/>
          </a:p>
        </p:txBody>
      </p:sp>
      <p:sp>
        <p:nvSpPr>
          <p:cNvPr id="338" name="Google Shape;338;p42"/>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9"/>
        <p:cNvGrpSpPr/>
        <p:nvPr/>
      </p:nvGrpSpPr>
      <p:grpSpPr>
        <a:xfrm>
          <a:off x="0" y="0"/>
          <a:ext cx="0" cy="0"/>
          <a:chOff x="0" y="0"/>
          <a:chExt cx="0" cy="0"/>
        </a:xfrm>
      </p:grpSpPr>
      <p:sp>
        <p:nvSpPr>
          <p:cNvPr id="340" name="Google Shape;340;p43"/>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spcBef>
                <a:spcPts val="0"/>
              </a:spcBef>
              <a:spcAft>
                <a:spcPts val="0"/>
              </a:spcAft>
              <a:buSzPts val="1100"/>
              <a:buNone/>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with image top right">
  <p:cSld name="BLANK_1_1_1_1_3">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dk1"/>
                </a:solidFill>
              </a:defRPr>
            </a:lvl1pPr>
            <a:lvl2pPr lvl="1">
              <a:lnSpc>
                <a:spcPct val="80000"/>
              </a:lnSpc>
              <a:spcBef>
                <a:spcPts val="0"/>
              </a:spcBef>
              <a:spcAft>
                <a:spcPts val="0"/>
              </a:spcAft>
              <a:buNone/>
              <a:defRPr sz="5867">
                <a:solidFill>
                  <a:schemeClr val="dk1"/>
                </a:solidFill>
              </a:defRPr>
            </a:lvl2pPr>
            <a:lvl3pPr lvl="2">
              <a:lnSpc>
                <a:spcPct val="80000"/>
              </a:lnSpc>
              <a:spcBef>
                <a:spcPts val="0"/>
              </a:spcBef>
              <a:spcAft>
                <a:spcPts val="0"/>
              </a:spcAft>
              <a:buNone/>
              <a:defRPr sz="5867">
                <a:solidFill>
                  <a:schemeClr val="dk1"/>
                </a:solidFill>
              </a:defRPr>
            </a:lvl3pPr>
            <a:lvl4pPr lvl="3">
              <a:lnSpc>
                <a:spcPct val="80000"/>
              </a:lnSpc>
              <a:spcBef>
                <a:spcPts val="0"/>
              </a:spcBef>
              <a:spcAft>
                <a:spcPts val="0"/>
              </a:spcAft>
              <a:buNone/>
              <a:defRPr sz="5867">
                <a:solidFill>
                  <a:schemeClr val="dk1"/>
                </a:solidFill>
              </a:defRPr>
            </a:lvl4pPr>
            <a:lvl5pPr lvl="4">
              <a:lnSpc>
                <a:spcPct val="80000"/>
              </a:lnSpc>
              <a:spcBef>
                <a:spcPts val="0"/>
              </a:spcBef>
              <a:spcAft>
                <a:spcPts val="0"/>
              </a:spcAft>
              <a:buNone/>
              <a:defRPr sz="5867">
                <a:solidFill>
                  <a:schemeClr val="dk1"/>
                </a:solidFill>
              </a:defRPr>
            </a:lvl5pPr>
            <a:lvl6pPr lvl="5">
              <a:lnSpc>
                <a:spcPct val="80000"/>
              </a:lnSpc>
              <a:spcBef>
                <a:spcPts val="0"/>
              </a:spcBef>
              <a:spcAft>
                <a:spcPts val="0"/>
              </a:spcAft>
              <a:buNone/>
              <a:defRPr sz="5867">
                <a:solidFill>
                  <a:schemeClr val="dk1"/>
                </a:solidFill>
              </a:defRPr>
            </a:lvl6pPr>
            <a:lvl7pPr lvl="6">
              <a:lnSpc>
                <a:spcPct val="80000"/>
              </a:lnSpc>
              <a:spcBef>
                <a:spcPts val="0"/>
              </a:spcBef>
              <a:spcAft>
                <a:spcPts val="0"/>
              </a:spcAft>
              <a:buNone/>
              <a:defRPr sz="5867">
                <a:solidFill>
                  <a:schemeClr val="dk1"/>
                </a:solidFill>
              </a:defRPr>
            </a:lvl7pPr>
            <a:lvl8pPr lvl="7">
              <a:lnSpc>
                <a:spcPct val="80000"/>
              </a:lnSpc>
              <a:spcBef>
                <a:spcPts val="0"/>
              </a:spcBef>
              <a:spcAft>
                <a:spcPts val="0"/>
              </a:spcAft>
              <a:buNone/>
              <a:defRPr sz="5867">
                <a:solidFill>
                  <a:schemeClr val="dk1"/>
                </a:solidFill>
              </a:defRPr>
            </a:lvl8pPr>
            <a:lvl9pPr lvl="8">
              <a:lnSpc>
                <a:spcPct val="80000"/>
              </a:lnSpc>
              <a:spcBef>
                <a:spcPts val="0"/>
              </a:spcBef>
              <a:spcAft>
                <a:spcPts val="0"/>
              </a:spcAft>
              <a:buNone/>
              <a:defRPr sz="5867">
                <a:solidFill>
                  <a:schemeClr val="dk1"/>
                </a:solidFill>
              </a:defRPr>
            </a:lvl9pPr>
          </a:lstStyle>
          <a:p>
            <a:endParaRPr/>
          </a:p>
        </p:txBody>
      </p:sp>
      <p:sp>
        <p:nvSpPr>
          <p:cNvPr id="71" name="Google Shape;71;p17"/>
          <p:cNvSpPr txBox="1">
            <a:spLocks noGrp="1"/>
          </p:cNvSpPr>
          <p:nvPr>
            <p:ph type="body" idx="1"/>
          </p:nvPr>
        </p:nvSpPr>
        <p:spPr>
          <a:xfrm>
            <a:off x="304800" y="2672203"/>
            <a:ext cx="5852400" cy="969600"/>
          </a:xfrm>
          <a:prstGeom prst="rect">
            <a:avLst/>
          </a:prstGeom>
        </p:spPr>
        <p:txBody>
          <a:bodyPr spcFirstLastPara="1" wrap="square" lIns="91425" tIns="91425" rIns="91425" bIns="91425" anchor="t" anchorCtr="0">
            <a:noAutofit/>
          </a:bodyPr>
          <a:lstStyle>
            <a:lvl1pPr marL="609585" lvl="0" indent="-304792">
              <a:spcBef>
                <a:spcPts val="0"/>
              </a:spcBef>
              <a:spcAft>
                <a:spcPts val="0"/>
              </a:spcAft>
              <a:buNone/>
              <a:defRPr sz="1333">
                <a:latin typeface="Taviraj Light"/>
                <a:ea typeface="Taviraj Light"/>
                <a:cs typeface="Taviraj Light"/>
                <a:sym typeface="Taviraj Light"/>
              </a:defRPr>
            </a:lvl1pPr>
            <a:lvl2pPr marL="1219170" lvl="1" indent="-304792">
              <a:spcBef>
                <a:spcPts val="0"/>
              </a:spcBef>
              <a:spcAft>
                <a:spcPts val="0"/>
              </a:spcAft>
              <a:buNone/>
              <a:defRPr sz="1333">
                <a:latin typeface="Taviraj Light"/>
                <a:ea typeface="Taviraj Light"/>
                <a:cs typeface="Taviraj Light"/>
                <a:sym typeface="Taviraj Light"/>
              </a:defRPr>
            </a:lvl2pPr>
            <a:lvl3pPr marL="1828754" lvl="2" indent="-304792">
              <a:spcBef>
                <a:spcPts val="0"/>
              </a:spcBef>
              <a:spcAft>
                <a:spcPts val="0"/>
              </a:spcAft>
              <a:buNone/>
              <a:defRPr sz="1333">
                <a:latin typeface="Taviraj Light"/>
                <a:ea typeface="Taviraj Light"/>
                <a:cs typeface="Taviraj Light"/>
                <a:sym typeface="Taviraj Light"/>
              </a:defRPr>
            </a:lvl3pPr>
            <a:lvl4pPr marL="2438339" lvl="3" indent="-304792">
              <a:spcBef>
                <a:spcPts val="0"/>
              </a:spcBef>
              <a:spcAft>
                <a:spcPts val="0"/>
              </a:spcAft>
              <a:buNone/>
              <a:defRPr sz="1333">
                <a:latin typeface="Taviraj Light"/>
                <a:ea typeface="Taviraj Light"/>
                <a:cs typeface="Taviraj Light"/>
                <a:sym typeface="Taviraj Light"/>
              </a:defRPr>
            </a:lvl4pPr>
            <a:lvl5pPr marL="3047924" lvl="4" indent="-304792">
              <a:spcBef>
                <a:spcPts val="0"/>
              </a:spcBef>
              <a:spcAft>
                <a:spcPts val="0"/>
              </a:spcAft>
              <a:buNone/>
              <a:defRPr sz="1333">
                <a:latin typeface="Taviraj Light"/>
                <a:ea typeface="Taviraj Light"/>
                <a:cs typeface="Taviraj Light"/>
                <a:sym typeface="Taviraj Light"/>
              </a:defRPr>
            </a:lvl5pPr>
            <a:lvl6pPr marL="3657509" lvl="5" indent="-304792">
              <a:spcBef>
                <a:spcPts val="0"/>
              </a:spcBef>
              <a:spcAft>
                <a:spcPts val="0"/>
              </a:spcAft>
              <a:buNone/>
              <a:defRPr sz="1333">
                <a:latin typeface="Taviraj Light"/>
                <a:ea typeface="Taviraj Light"/>
                <a:cs typeface="Taviraj Light"/>
                <a:sym typeface="Taviraj Light"/>
              </a:defRPr>
            </a:lvl6pPr>
            <a:lvl7pPr marL="4267093" lvl="6" indent="-304792">
              <a:spcBef>
                <a:spcPts val="0"/>
              </a:spcBef>
              <a:spcAft>
                <a:spcPts val="0"/>
              </a:spcAft>
              <a:buNone/>
              <a:defRPr sz="1333">
                <a:latin typeface="Taviraj Light"/>
                <a:ea typeface="Taviraj Light"/>
                <a:cs typeface="Taviraj Light"/>
                <a:sym typeface="Taviraj Light"/>
              </a:defRPr>
            </a:lvl7pPr>
            <a:lvl8pPr marL="4876678" lvl="7" indent="-304792">
              <a:spcBef>
                <a:spcPts val="0"/>
              </a:spcBef>
              <a:spcAft>
                <a:spcPts val="0"/>
              </a:spcAft>
              <a:buNone/>
              <a:defRPr sz="1333">
                <a:latin typeface="Taviraj Light"/>
                <a:ea typeface="Taviraj Light"/>
                <a:cs typeface="Taviraj Light"/>
                <a:sym typeface="Taviraj Light"/>
              </a:defRPr>
            </a:lvl8pPr>
            <a:lvl9pPr marL="5486263" lvl="8" indent="-304792">
              <a:spcBef>
                <a:spcPts val="0"/>
              </a:spcBef>
              <a:spcAft>
                <a:spcPts val="0"/>
              </a:spcAft>
              <a:buNone/>
              <a:defRPr sz="1333">
                <a:latin typeface="Taviraj Light"/>
                <a:ea typeface="Taviraj Light"/>
                <a:cs typeface="Taviraj Light"/>
                <a:sym typeface="Taviraj Light"/>
              </a:defRPr>
            </a:lvl9pPr>
          </a:lstStyle>
          <a:p>
            <a:endParaRPr/>
          </a:p>
        </p:txBody>
      </p:sp>
      <p:sp>
        <p:nvSpPr>
          <p:cNvPr id="72" name="Google Shape;72;p17"/>
          <p:cNvSpPr txBox="1">
            <a:spLocks noGrp="1"/>
          </p:cNvSpPr>
          <p:nvPr>
            <p:ph type="body" idx="2"/>
          </p:nvPr>
        </p:nvSpPr>
        <p:spPr>
          <a:xfrm>
            <a:off x="298167" y="4442764"/>
            <a:ext cx="3447600" cy="1802400"/>
          </a:xfrm>
          <a:prstGeom prst="rect">
            <a:avLst/>
          </a:prstGeom>
        </p:spPr>
        <p:txBody>
          <a:bodyPr spcFirstLastPara="1" wrap="square" lIns="91425" tIns="91425" rIns="91425" bIns="91425" anchor="t" anchorCtr="0">
            <a:noAutofit/>
          </a:bodyPr>
          <a:lstStyle>
            <a:lvl1pPr marL="609585" lvl="0" indent="-304792">
              <a:lnSpc>
                <a:spcPct val="115000"/>
              </a:lnSpc>
              <a:spcBef>
                <a:spcPts val="0"/>
              </a:spcBef>
              <a:spcAft>
                <a:spcPts val="0"/>
              </a:spcAft>
              <a:buNone/>
              <a:defRPr sz="1333">
                <a:solidFill>
                  <a:schemeClr val="dk1"/>
                </a:solidFill>
              </a:defRPr>
            </a:lvl1pPr>
            <a:lvl2pPr marL="1219170" lvl="1" indent="-304792">
              <a:lnSpc>
                <a:spcPct val="115000"/>
              </a:lnSpc>
              <a:spcBef>
                <a:spcPts val="0"/>
              </a:spcBef>
              <a:spcAft>
                <a:spcPts val="0"/>
              </a:spcAft>
              <a:buNone/>
              <a:defRPr sz="1333">
                <a:solidFill>
                  <a:schemeClr val="dk1"/>
                </a:solidFill>
              </a:defRPr>
            </a:lvl2pPr>
            <a:lvl3pPr marL="1828754" lvl="2" indent="-304792">
              <a:lnSpc>
                <a:spcPct val="115000"/>
              </a:lnSpc>
              <a:spcBef>
                <a:spcPts val="0"/>
              </a:spcBef>
              <a:spcAft>
                <a:spcPts val="0"/>
              </a:spcAft>
              <a:buNone/>
              <a:defRPr sz="1333">
                <a:solidFill>
                  <a:schemeClr val="dk1"/>
                </a:solidFill>
              </a:defRPr>
            </a:lvl3pPr>
            <a:lvl4pPr marL="2438339" lvl="3" indent="-304792">
              <a:lnSpc>
                <a:spcPct val="115000"/>
              </a:lnSpc>
              <a:spcBef>
                <a:spcPts val="0"/>
              </a:spcBef>
              <a:spcAft>
                <a:spcPts val="0"/>
              </a:spcAft>
              <a:buNone/>
              <a:defRPr sz="1333">
                <a:solidFill>
                  <a:schemeClr val="dk1"/>
                </a:solidFill>
              </a:defRPr>
            </a:lvl4pPr>
            <a:lvl5pPr marL="3047924" lvl="4" indent="-304792">
              <a:lnSpc>
                <a:spcPct val="115000"/>
              </a:lnSpc>
              <a:spcBef>
                <a:spcPts val="0"/>
              </a:spcBef>
              <a:spcAft>
                <a:spcPts val="0"/>
              </a:spcAft>
              <a:buNone/>
              <a:defRPr sz="1333">
                <a:solidFill>
                  <a:schemeClr val="dk1"/>
                </a:solidFill>
              </a:defRPr>
            </a:lvl5pPr>
            <a:lvl6pPr marL="3657509" lvl="5" indent="-304792">
              <a:lnSpc>
                <a:spcPct val="115000"/>
              </a:lnSpc>
              <a:spcBef>
                <a:spcPts val="0"/>
              </a:spcBef>
              <a:spcAft>
                <a:spcPts val="0"/>
              </a:spcAft>
              <a:buNone/>
              <a:defRPr sz="1333">
                <a:solidFill>
                  <a:schemeClr val="dk1"/>
                </a:solidFill>
              </a:defRPr>
            </a:lvl6pPr>
            <a:lvl7pPr marL="4267093" lvl="6" indent="-304792">
              <a:lnSpc>
                <a:spcPct val="115000"/>
              </a:lnSpc>
              <a:spcBef>
                <a:spcPts val="0"/>
              </a:spcBef>
              <a:spcAft>
                <a:spcPts val="0"/>
              </a:spcAft>
              <a:buNone/>
              <a:defRPr sz="1333">
                <a:solidFill>
                  <a:schemeClr val="dk1"/>
                </a:solidFill>
              </a:defRPr>
            </a:lvl7pPr>
            <a:lvl8pPr marL="4876678" lvl="7" indent="-304792">
              <a:lnSpc>
                <a:spcPct val="115000"/>
              </a:lnSpc>
              <a:spcBef>
                <a:spcPts val="0"/>
              </a:spcBef>
              <a:spcAft>
                <a:spcPts val="0"/>
              </a:spcAft>
              <a:buNone/>
              <a:defRPr sz="1333">
                <a:solidFill>
                  <a:schemeClr val="dk1"/>
                </a:solidFill>
              </a:defRPr>
            </a:lvl8pPr>
            <a:lvl9pPr marL="5486263" lvl="8" indent="-304792">
              <a:lnSpc>
                <a:spcPct val="115000"/>
              </a:lnSpc>
              <a:spcBef>
                <a:spcPts val="0"/>
              </a:spcBef>
              <a:spcAft>
                <a:spcPts val="0"/>
              </a:spcAft>
              <a:buNone/>
              <a:defRPr sz="1333">
                <a:solidFill>
                  <a:schemeClr val="dk1"/>
                </a:solidFill>
              </a:defRPr>
            </a:lvl9pPr>
          </a:lstStyle>
          <a:p>
            <a:endParaRPr/>
          </a:p>
        </p:txBody>
      </p:sp>
      <p:sp>
        <p:nvSpPr>
          <p:cNvPr id="73" name="Google Shape;73;p17"/>
          <p:cNvSpPr txBox="1">
            <a:spLocks noGrp="1"/>
          </p:cNvSpPr>
          <p:nvPr>
            <p:ph type="body" idx="3"/>
          </p:nvPr>
        </p:nvSpPr>
        <p:spPr>
          <a:xfrm>
            <a:off x="4311863" y="4445531"/>
            <a:ext cx="3447600" cy="1802400"/>
          </a:xfrm>
          <a:prstGeom prst="rect">
            <a:avLst/>
          </a:prstGeom>
        </p:spPr>
        <p:txBody>
          <a:bodyPr spcFirstLastPara="1" wrap="square" lIns="91425" tIns="91425" rIns="91425" bIns="91425" anchor="t" anchorCtr="0">
            <a:noAutofit/>
          </a:bodyPr>
          <a:lstStyle>
            <a:lvl1pPr marL="609585" lvl="0" indent="-304792">
              <a:lnSpc>
                <a:spcPct val="115000"/>
              </a:lnSpc>
              <a:spcBef>
                <a:spcPts val="0"/>
              </a:spcBef>
              <a:spcAft>
                <a:spcPts val="0"/>
              </a:spcAft>
              <a:buNone/>
              <a:defRPr sz="1333">
                <a:solidFill>
                  <a:schemeClr val="dk1"/>
                </a:solidFill>
              </a:defRPr>
            </a:lvl1pPr>
            <a:lvl2pPr marL="1219170" lvl="1" indent="-304792">
              <a:lnSpc>
                <a:spcPct val="115000"/>
              </a:lnSpc>
              <a:spcBef>
                <a:spcPts val="0"/>
              </a:spcBef>
              <a:spcAft>
                <a:spcPts val="0"/>
              </a:spcAft>
              <a:buNone/>
              <a:defRPr sz="1333">
                <a:solidFill>
                  <a:schemeClr val="dk1"/>
                </a:solidFill>
              </a:defRPr>
            </a:lvl2pPr>
            <a:lvl3pPr marL="1828754" lvl="2" indent="-304792">
              <a:lnSpc>
                <a:spcPct val="115000"/>
              </a:lnSpc>
              <a:spcBef>
                <a:spcPts val="0"/>
              </a:spcBef>
              <a:spcAft>
                <a:spcPts val="0"/>
              </a:spcAft>
              <a:buNone/>
              <a:defRPr sz="1333">
                <a:solidFill>
                  <a:schemeClr val="dk1"/>
                </a:solidFill>
              </a:defRPr>
            </a:lvl3pPr>
            <a:lvl4pPr marL="2438339" lvl="3" indent="-304792">
              <a:lnSpc>
                <a:spcPct val="115000"/>
              </a:lnSpc>
              <a:spcBef>
                <a:spcPts val="0"/>
              </a:spcBef>
              <a:spcAft>
                <a:spcPts val="0"/>
              </a:spcAft>
              <a:buNone/>
              <a:defRPr sz="1333">
                <a:solidFill>
                  <a:schemeClr val="dk1"/>
                </a:solidFill>
              </a:defRPr>
            </a:lvl4pPr>
            <a:lvl5pPr marL="3047924" lvl="4" indent="-304792">
              <a:lnSpc>
                <a:spcPct val="115000"/>
              </a:lnSpc>
              <a:spcBef>
                <a:spcPts val="0"/>
              </a:spcBef>
              <a:spcAft>
                <a:spcPts val="0"/>
              </a:spcAft>
              <a:buNone/>
              <a:defRPr sz="1333">
                <a:solidFill>
                  <a:schemeClr val="dk1"/>
                </a:solidFill>
              </a:defRPr>
            </a:lvl5pPr>
            <a:lvl6pPr marL="3657509" lvl="5" indent="-304792">
              <a:lnSpc>
                <a:spcPct val="115000"/>
              </a:lnSpc>
              <a:spcBef>
                <a:spcPts val="0"/>
              </a:spcBef>
              <a:spcAft>
                <a:spcPts val="0"/>
              </a:spcAft>
              <a:buNone/>
              <a:defRPr sz="1333">
                <a:solidFill>
                  <a:schemeClr val="dk1"/>
                </a:solidFill>
              </a:defRPr>
            </a:lvl6pPr>
            <a:lvl7pPr marL="4267093" lvl="6" indent="-304792">
              <a:lnSpc>
                <a:spcPct val="115000"/>
              </a:lnSpc>
              <a:spcBef>
                <a:spcPts val="0"/>
              </a:spcBef>
              <a:spcAft>
                <a:spcPts val="0"/>
              </a:spcAft>
              <a:buNone/>
              <a:defRPr sz="1333">
                <a:solidFill>
                  <a:schemeClr val="dk1"/>
                </a:solidFill>
              </a:defRPr>
            </a:lvl7pPr>
            <a:lvl8pPr marL="4876678" lvl="7" indent="-304792">
              <a:lnSpc>
                <a:spcPct val="115000"/>
              </a:lnSpc>
              <a:spcBef>
                <a:spcPts val="0"/>
              </a:spcBef>
              <a:spcAft>
                <a:spcPts val="0"/>
              </a:spcAft>
              <a:buNone/>
              <a:defRPr sz="1333">
                <a:solidFill>
                  <a:schemeClr val="dk1"/>
                </a:solidFill>
              </a:defRPr>
            </a:lvl8pPr>
            <a:lvl9pPr marL="5486263" lvl="8" indent="-304792">
              <a:lnSpc>
                <a:spcPct val="115000"/>
              </a:lnSpc>
              <a:spcBef>
                <a:spcPts val="0"/>
              </a:spcBef>
              <a:spcAft>
                <a:spcPts val="0"/>
              </a:spcAft>
              <a:buNone/>
              <a:defRPr sz="1333">
                <a:solidFill>
                  <a:schemeClr val="dk1"/>
                </a:solidFill>
              </a:defRPr>
            </a:lvl9pPr>
          </a:lstStyle>
          <a:p>
            <a:endParaRPr/>
          </a:p>
        </p:txBody>
      </p:sp>
      <p:sp>
        <p:nvSpPr>
          <p:cNvPr id="74" name="Google Shape;74;p17"/>
          <p:cNvSpPr txBox="1">
            <a:spLocks noGrp="1"/>
          </p:cNvSpPr>
          <p:nvPr>
            <p:ph type="body" idx="4"/>
          </p:nvPr>
        </p:nvSpPr>
        <p:spPr>
          <a:xfrm>
            <a:off x="8325559" y="4445531"/>
            <a:ext cx="3447600" cy="1802400"/>
          </a:xfrm>
          <a:prstGeom prst="rect">
            <a:avLst/>
          </a:prstGeom>
        </p:spPr>
        <p:txBody>
          <a:bodyPr spcFirstLastPara="1" wrap="square" lIns="91425" tIns="91425" rIns="91425" bIns="91425" anchor="t" anchorCtr="0">
            <a:noAutofit/>
          </a:bodyPr>
          <a:lstStyle>
            <a:lvl1pPr marL="609585" lvl="0" indent="-304792">
              <a:lnSpc>
                <a:spcPct val="115000"/>
              </a:lnSpc>
              <a:spcBef>
                <a:spcPts val="0"/>
              </a:spcBef>
              <a:spcAft>
                <a:spcPts val="0"/>
              </a:spcAft>
              <a:buNone/>
              <a:defRPr sz="1333">
                <a:solidFill>
                  <a:schemeClr val="dk1"/>
                </a:solidFill>
              </a:defRPr>
            </a:lvl1pPr>
            <a:lvl2pPr marL="1219170" lvl="1" indent="-304792">
              <a:lnSpc>
                <a:spcPct val="115000"/>
              </a:lnSpc>
              <a:spcBef>
                <a:spcPts val="0"/>
              </a:spcBef>
              <a:spcAft>
                <a:spcPts val="0"/>
              </a:spcAft>
              <a:buNone/>
              <a:defRPr sz="1333">
                <a:solidFill>
                  <a:schemeClr val="dk1"/>
                </a:solidFill>
              </a:defRPr>
            </a:lvl2pPr>
            <a:lvl3pPr marL="1828754" lvl="2" indent="-304792">
              <a:lnSpc>
                <a:spcPct val="115000"/>
              </a:lnSpc>
              <a:spcBef>
                <a:spcPts val="0"/>
              </a:spcBef>
              <a:spcAft>
                <a:spcPts val="0"/>
              </a:spcAft>
              <a:buNone/>
              <a:defRPr sz="1333">
                <a:solidFill>
                  <a:schemeClr val="dk1"/>
                </a:solidFill>
              </a:defRPr>
            </a:lvl3pPr>
            <a:lvl4pPr marL="2438339" lvl="3" indent="-304792">
              <a:lnSpc>
                <a:spcPct val="115000"/>
              </a:lnSpc>
              <a:spcBef>
                <a:spcPts val="0"/>
              </a:spcBef>
              <a:spcAft>
                <a:spcPts val="0"/>
              </a:spcAft>
              <a:buNone/>
              <a:defRPr sz="1333">
                <a:solidFill>
                  <a:schemeClr val="dk1"/>
                </a:solidFill>
              </a:defRPr>
            </a:lvl4pPr>
            <a:lvl5pPr marL="3047924" lvl="4" indent="-304792">
              <a:lnSpc>
                <a:spcPct val="115000"/>
              </a:lnSpc>
              <a:spcBef>
                <a:spcPts val="0"/>
              </a:spcBef>
              <a:spcAft>
                <a:spcPts val="0"/>
              </a:spcAft>
              <a:buNone/>
              <a:defRPr sz="1333">
                <a:solidFill>
                  <a:schemeClr val="dk1"/>
                </a:solidFill>
              </a:defRPr>
            </a:lvl5pPr>
            <a:lvl6pPr marL="3657509" lvl="5" indent="-304792">
              <a:lnSpc>
                <a:spcPct val="115000"/>
              </a:lnSpc>
              <a:spcBef>
                <a:spcPts val="0"/>
              </a:spcBef>
              <a:spcAft>
                <a:spcPts val="0"/>
              </a:spcAft>
              <a:buNone/>
              <a:defRPr sz="1333">
                <a:solidFill>
                  <a:schemeClr val="dk1"/>
                </a:solidFill>
              </a:defRPr>
            </a:lvl6pPr>
            <a:lvl7pPr marL="4267093" lvl="6" indent="-304792">
              <a:lnSpc>
                <a:spcPct val="115000"/>
              </a:lnSpc>
              <a:spcBef>
                <a:spcPts val="0"/>
              </a:spcBef>
              <a:spcAft>
                <a:spcPts val="0"/>
              </a:spcAft>
              <a:buNone/>
              <a:defRPr sz="1333">
                <a:solidFill>
                  <a:schemeClr val="dk1"/>
                </a:solidFill>
              </a:defRPr>
            </a:lvl7pPr>
            <a:lvl8pPr marL="4876678" lvl="7" indent="-304792">
              <a:lnSpc>
                <a:spcPct val="115000"/>
              </a:lnSpc>
              <a:spcBef>
                <a:spcPts val="0"/>
              </a:spcBef>
              <a:spcAft>
                <a:spcPts val="0"/>
              </a:spcAft>
              <a:buNone/>
              <a:defRPr sz="1333">
                <a:solidFill>
                  <a:schemeClr val="dk1"/>
                </a:solidFill>
              </a:defRPr>
            </a:lvl8pPr>
            <a:lvl9pPr marL="5486263" lvl="8" indent="-304792">
              <a:lnSpc>
                <a:spcPct val="115000"/>
              </a:lnSpc>
              <a:spcBef>
                <a:spcPts val="0"/>
              </a:spcBef>
              <a:spcAft>
                <a:spcPts val="0"/>
              </a:spcAft>
              <a:buNone/>
              <a:defRPr sz="1333">
                <a:solidFill>
                  <a:schemeClr val="dk1"/>
                </a:solidFill>
              </a:defRPr>
            </a:lvl9pPr>
          </a:lstStyle>
          <a:p>
            <a:endParaRPr/>
          </a:p>
        </p:txBody>
      </p:sp>
      <p:sp>
        <p:nvSpPr>
          <p:cNvPr id="75" name="Google Shape;75;p17"/>
          <p:cNvSpPr txBox="1">
            <a:spLocks noGrp="1"/>
          </p:cNvSpPr>
          <p:nvPr>
            <p:ph type="subTitle" idx="5"/>
          </p:nvPr>
        </p:nvSpPr>
        <p:spPr>
          <a:xfrm>
            <a:off x="4315168" y="3951567"/>
            <a:ext cx="574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6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9pPr>
          </a:lstStyle>
          <a:p>
            <a:endParaRPr/>
          </a:p>
        </p:txBody>
      </p:sp>
      <p:sp>
        <p:nvSpPr>
          <p:cNvPr id="76" name="Google Shape;76;p17"/>
          <p:cNvSpPr txBox="1">
            <a:spLocks noGrp="1"/>
          </p:cNvSpPr>
          <p:nvPr>
            <p:ph type="subTitle" idx="6"/>
          </p:nvPr>
        </p:nvSpPr>
        <p:spPr>
          <a:xfrm>
            <a:off x="4889584" y="3951567"/>
            <a:ext cx="2873200" cy="430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600"/>
            </a:lvl1pPr>
            <a:lvl2pPr lvl="1">
              <a:lnSpc>
                <a:spcPct val="90000"/>
              </a:lnSpc>
              <a:spcBef>
                <a:spcPts val="0"/>
              </a:spcBef>
              <a:spcAft>
                <a:spcPts val="0"/>
              </a:spcAft>
              <a:buNone/>
              <a:defRPr sz="1600"/>
            </a:lvl2pPr>
            <a:lvl3pPr lvl="2">
              <a:lnSpc>
                <a:spcPct val="90000"/>
              </a:lnSpc>
              <a:spcBef>
                <a:spcPts val="0"/>
              </a:spcBef>
              <a:spcAft>
                <a:spcPts val="0"/>
              </a:spcAft>
              <a:buNone/>
              <a:defRPr sz="1600"/>
            </a:lvl3pPr>
            <a:lvl4pPr lvl="3">
              <a:lnSpc>
                <a:spcPct val="90000"/>
              </a:lnSpc>
              <a:spcBef>
                <a:spcPts val="0"/>
              </a:spcBef>
              <a:spcAft>
                <a:spcPts val="0"/>
              </a:spcAft>
              <a:buNone/>
              <a:defRPr sz="1600"/>
            </a:lvl4pPr>
            <a:lvl5pPr lvl="4">
              <a:lnSpc>
                <a:spcPct val="90000"/>
              </a:lnSpc>
              <a:spcBef>
                <a:spcPts val="0"/>
              </a:spcBef>
              <a:spcAft>
                <a:spcPts val="0"/>
              </a:spcAft>
              <a:buNone/>
              <a:defRPr sz="1600"/>
            </a:lvl5pPr>
            <a:lvl6pPr lvl="5">
              <a:lnSpc>
                <a:spcPct val="90000"/>
              </a:lnSpc>
              <a:spcBef>
                <a:spcPts val="0"/>
              </a:spcBef>
              <a:spcAft>
                <a:spcPts val="0"/>
              </a:spcAft>
              <a:buNone/>
              <a:defRPr sz="1600"/>
            </a:lvl6pPr>
            <a:lvl7pPr lvl="6">
              <a:lnSpc>
                <a:spcPct val="90000"/>
              </a:lnSpc>
              <a:spcBef>
                <a:spcPts val="0"/>
              </a:spcBef>
              <a:spcAft>
                <a:spcPts val="0"/>
              </a:spcAft>
              <a:buNone/>
              <a:defRPr sz="1600"/>
            </a:lvl7pPr>
            <a:lvl8pPr lvl="7">
              <a:lnSpc>
                <a:spcPct val="90000"/>
              </a:lnSpc>
              <a:spcBef>
                <a:spcPts val="0"/>
              </a:spcBef>
              <a:spcAft>
                <a:spcPts val="0"/>
              </a:spcAft>
              <a:buNone/>
              <a:defRPr sz="1600"/>
            </a:lvl8pPr>
            <a:lvl9pPr lvl="8">
              <a:lnSpc>
                <a:spcPct val="90000"/>
              </a:lnSpc>
              <a:spcBef>
                <a:spcPts val="0"/>
              </a:spcBef>
              <a:spcAft>
                <a:spcPts val="0"/>
              </a:spcAft>
              <a:buNone/>
              <a:defRPr sz="1600"/>
            </a:lvl9pPr>
          </a:lstStyle>
          <a:p>
            <a:endParaRPr/>
          </a:p>
        </p:txBody>
      </p:sp>
      <p:sp>
        <p:nvSpPr>
          <p:cNvPr id="77" name="Google Shape;77;p17"/>
          <p:cNvSpPr txBox="1">
            <a:spLocks noGrp="1"/>
          </p:cNvSpPr>
          <p:nvPr>
            <p:ph type="subTitle" idx="7"/>
          </p:nvPr>
        </p:nvSpPr>
        <p:spPr>
          <a:xfrm>
            <a:off x="8325559" y="3951567"/>
            <a:ext cx="574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6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9pPr>
          </a:lstStyle>
          <a:p>
            <a:endParaRPr/>
          </a:p>
        </p:txBody>
      </p:sp>
      <p:sp>
        <p:nvSpPr>
          <p:cNvPr id="78" name="Google Shape;78;p17"/>
          <p:cNvSpPr txBox="1">
            <a:spLocks noGrp="1"/>
          </p:cNvSpPr>
          <p:nvPr>
            <p:ph type="subTitle" idx="8"/>
          </p:nvPr>
        </p:nvSpPr>
        <p:spPr>
          <a:xfrm>
            <a:off x="8899975" y="3951567"/>
            <a:ext cx="2873200" cy="430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600"/>
            </a:lvl1pPr>
            <a:lvl2pPr lvl="1">
              <a:lnSpc>
                <a:spcPct val="90000"/>
              </a:lnSpc>
              <a:spcBef>
                <a:spcPts val="0"/>
              </a:spcBef>
              <a:spcAft>
                <a:spcPts val="0"/>
              </a:spcAft>
              <a:buNone/>
              <a:defRPr sz="1600"/>
            </a:lvl2pPr>
            <a:lvl3pPr lvl="2">
              <a:lnSpc>
                <a:spcPct val="90000"/>
              </a:lnSpc>
              <a:spcBef>
                <a:spcPts val="0"/>
              </a:spcBef>
              <a:spcAft>
                <a:spcPts val="0"/>
              </a:spcAft>
              <a:buNone/>
              <a:defRPr sz="1600"/>
            </a:lvl3pPr>
            <a:lvl4pPr lvl="3">
              <a:lnSpc>
                <a:spcPct val="90000"/>
              </a:lnSpc>
              <a:spcBef>
                <a:spcPts val="0"/>
              </a:spcBef>
              <a:spcAft>
                <a:spcPts val="0"/>
              </a:spcAft>
              <a:buNone/>
              <a:defRPr sz="1600"/>
            </a:lvl4pPr>
            <a:lvl5pPr lvl="4">
              <a:lnSpc>
                <a:spcPct val="90000"/>
              </a:lnSpc>
              <a:spcBef>
                <a:spcPts val="0"/>
              </a:spcBef>
              <a:spcAft>
                <a:spcPts val="0"/>
              </a:spcAft>
              <a:buNone/>
              <a:defRPr sz="1600"/>
            </a:lvl5pPr>
            <a:lvl6pPr lvl="5">
              <a:lnSpc>
                <a:spcPct val="90000"/>
              </a:lnSpc>
              <a:spcBef>
                <a:spcPts val="0"/>
              </a:spcBef>
              <a:spcAft>
                <a:spcPts val="0"/>
              </a:spcAft>
              <a:buNone/>
              <a:defRPr sz="1600"/>
            </a:lvl6pPr>
            <a:lvl7pPr lvl="6">
              <a:lnSpc>
                <a:spcPct val="90000"/>
              </a:lnSpc>
              <a:spcBef>
                <a:spcPts val="0"/>
              </a:spcBef>
              <a:spcAft>
                <a:spcPts val="0"/>
              </a:spcAft>
              <a:buNone/>
              <a:defRPr sz="1600"/>
            </a:lvl7pPr>
            <a:lvl8pPr lvl="7">
              <a:lnSpc>
                <a:spcPct val="90000"/>
              </a:lnSpc>
              <a:spcBef>
                <a:spcPts val="0"/>
              </a:spcBef>
              <a:spcAft>
                <a:spcPts val="0"/>
              </a:spcAft>
              <a:buNone/>
              <a:defRPr sz="1600"/>
            </a:lvl8pPr>
            <a:lvl9pPr lvl="8">
              <a:lnSpc>
                <a:spcPct val="90000"/>
              </a:lnSpc>
              <a:spcBef>
                <a:spcPts val="0"/>
              </a:spcBef>
              <a:spcAft>
                <a:spcPts val="0"/>
              </a:spcAft>
              <a:buNone/>
              <a:defRPr sz="1600"/>
            </a:lvl9pPr>
          </a:lstStyle>
          <a:p>
            <a:endParaRPr/>
          </a:p>
        </p:txBody>
      </p:sp>
      <p:sp>
        <p:nvSpPr>
          <p:cNvPr id="79" name="Google Shape;79;p17"/>
          <p:cNvSpPr>
            <a:spLocks noGrp="1"/>
          </p:cNvSpPr>
          <p:nvPr>
            <p:ph type="pic" idx="9"/>
          </p:nvPr>
        </p:nvSpPr>
        <p:spPr>
          <a:xfrm>
            <a:off x="7302867" y="607400"/>
            <a:ext cx="4462400" cy="2821600"/>
          </a:xfrm>
          <a:prstGeom prst="rect">
            <a:avLst/>
          </a:prstGeom>
          <a:noFill/>
          <a:ln>
            <a:noFill/>
          </a:ln>
        </p:spPr>
      </p:sp>
      <p:sp>
        <p:nvSpPr>
          <p:cNvPr id="80" name="Google Shape;80;p17"/>
          <p:cNvSpPr txBox="1">
            <a:spLocks noGrp="1"/>
          </p:cNvSpPr>
          <p:nvPr>
            <p:ph type="subTitle" idx="13"/>
          </p:nvPr>
        </p:nvSpPr>
        <p:spPr>
          <a:xfrm>
            <a:off x="298167" y="3951567"/>
            <a:ext cx="574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6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9pPr>
          </a:lstStyle>
          <a:p>
            <a:endParaRPr/>
          </a:p>
        </p:txBody>
      </p:sp>
      <p:sp>
        <p:nvSpPr>
          <p:cNvPr id="81" name="Google Shape;81;p17"/>
          <p:cNvSpPr txBox="1">
            <a:spLocks noGrp="1"/>
          </p:cNvSpPr>
          <p:nvPr>
            <p:ph type="subTitle" idx="14"/>
          </p:nvPr>
        </p:nvSpPr>
        <p:spPr>
          <a:xfrm>
            <a:off x="872567" y="3951567"/>
            <a:ext cx="2873200" cy="430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600"/>
            </a:lvl1pPr>
            <a:lvl2pPr lvl="1">
              <a:lnSpc>
                <a:spcPct val="90000"/>
              </a:lnSpc>
              <a:spcBef>
                <a:spcPts val="0"/>
              </a:spcBef>
              <a:spcAft>
                <a:spcPts val="0"/>
              </a:spcAft>
              <a:buNone/>
              <a:defRPr sz="1600"/>
            </a:lvl2pPr>
            <a:lvl3pPr lvl="2">
              <a:lnSpc>
                <a:spcPct val="90000"/>
              </a:lnSpc>
              <a:spcBef>
                <a:spcPts val="0"/>
              </a:spcBef>
              <a:spcAft>
                <a:spcPts val="0"/>
              </a:spcAft>
              <a:buNone/>
              <a:defRPr sz="1600"/>
            </a:lvl3pPr>
            <a:lvl4pPr lvl="3">
              <a:lnSpc>
                <a:spcPct val="90000"/>
              </a:lnSpc>
              <a:spcBef>
                <a:spcPts val="0"/>
              </a:spcBef>
              <a:spcAft>
                <a:spcPts val="0"/>
              </a:spcAft>
              <a:buNone/>
              <a:defRPr sz="1600"/>
            </a:lvl4pPr>
            <a:lvl5pPr lvl="4">
              <a:lnSpc>
                <a:spcPct val="90000"/>
              </a:lnSpc>
              <a:spcBef>
                <a:spcPts val="0"/>
              </a:spcBef>
              <a:spcAft>
                <a:spcPts val="0"/>
              </a:spcAft>
              <a:buNone/>
              <a:defRPr sz="1600"/>
            </a:lvl5pPr>
            <a:lvl6pPr lvl="5">
              <a:lnSpc>
                <a:spcPct val="90000"/>
              </a:lnSpc>
              <a:spcBef>
                <a:spcPts val="0"/>
              </a:spcBef>
              <a:spcAft>
                <a:spcPts val="0"/>
              </a:spcAft>
              <a:buNone/>
              <a:defRPr sz="1600"/>
            </a:lvl6pPr>
            <a:lvl7pPr lvl="6">
              <a:lnSpc>
                <a:spcPct val="90000"/>
              </a:lnSpc>
              <a:spcBef>
                <a:spcPts val="0"/>
              </a:spcBef>
              <a:spcAft>
                <a:spcPts val="0"/>
              </a:spcAft>
              <a:buNone/>
              <a:defRPr sz="1600"/>
            </a:lvl7pPr>
            <a:lvl8pPr lvl="7">
              <a:lnSpc>
                <a:spcPct val="90000"/>
              </a:lnSpc>
              <a:spcBef>
                <a:spcPts val="0"/>
              </a:spcBef>
              <a:spcAft>
                <a:spcPts val="0"/>
              </a:spcAft>
              <a:buNone/>
              <a:defRPr sz="1600"/>
            </a:lvl8pPr>
            <a:lvl9pPr lvl="8">
              <a:lnSpc>
                <a:spcPct val="90000"/>
              </a:lnSpc>
              <a:spcBef>
                <a:spcPts val="0"/>
              </a:spcBef>
              <a:spcAft>
                <a:spcPts val="0"/>
              </a:spcAft>
              <a:buNone/>
              <a:defRPr sz="1600"/>
            </a:lvl9pPr>
          </a:lstStyle>
          <a:p>
            <a:endParaRPr/>
          </a:p>
        </p:txBody>
      </p:sp>
      <p:sp>
        <p:nvSpPr>
          <p:cNvPr id="82" name="Google Shape;82;p17"/>
          <p:cNvSpPr txBox="1">
            <a:spLocks noGrp="1"/>
          </p:cNvSpPr>
          <p:nvPr>
            <p:ph type="subTitle" idx="15"/>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83" name="Google Shape;83;p17"/>
          <p:cNvSpPr txBox="1">
            <a:spLocks noGrp="1"/>
          </p:cNvSpPr>
          <p:nvPr>
            <p:ph type="subTitle" idx="16"/>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cSld>
  <p:clrMapOvr>
    <a:masterClrMapping/>
  </p:clrMapOvr>
  <p:extLst>
    <p:ext uri="{DCECCB84-F9BA-43D5-87BE-67443E8EF086}">
      <p15:sldGuideLst xmlns:p15="http://schemas.microsoft.com/office/powerpoint/2012/main">
        <p15:guide id="1" pos="2716" userDrawn="1">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1"/>
        <p:cNvGrpSpPr/>
        <p:nvPr/>
      </p:nvGrpSpPr>
      <p:grpSpPr>
        <a:xfrm>
          <a:off x="0" y="0"/>
          <a:ext cx="0" cy="0"/>
          <a:chOff x="0" y="0"/>
          <a:chExt cx="0" cy="0"/>
        </a:xfrm>
      </p:grpSpPr>
      <p:sp>
        <p:nvSpPr>
          <p:cNvPr id="342" name="Google Shape;342;p44"/>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43" name="Google Shape;343;p44"/>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397923" algn="ctr">
              <a:spcBef>
                <a:spcPts val="0"/>
              </a:spcBef>
              <a:spcAft>
                <a:spcPts val="0"/>
              </a:spcAft>
              <a:buSzPts val="1100"/>
              <a:buChar char="●"/>
              <a:defRPr/>
            </a:lvl1pPr>
            <a:lvl2pPr marL="1219170" lvl="1" indent="-397923" algn="ctr">
              <a:spcBef>
                <a:spcPts val="0"/>
              </a:spcBef>
              <a:spcAft>
                <a:spcPts val="0"/>
              </a:spcAft>
              <a:buSzPts val="1100"/>
              <a:buChar char="○"/>
              <a:defRPr/>
            </a:lvl2pPr>
            <a:lvl3pPr marL="1828754" lvl="2" indent="-397923" algn="ctr">
              <a:spcBef>
                <a:spcPts val="0"/>
              </a:spcBef>
              <a:spcAft>
                <a:spcPts val="0"/>
              </a:spcAft>
              <a:buSzPts val="1100"/>
              <a:buChar char="■"/>
              <a:defRPr/>
            </a:lvl3pPr>
            <a:lvl4pPr marL="2438339" lvl="3" indent="-397923" algn="ctr">
              <a:spcBef>
                <a:spcPts val="0"/>
              </a:spcBef>
              <a:spcAft>
                <a:spcPts val="0"/>
              </a:spcAft>
              <a:buSzPts val="1100"/>
              <a:buChar char="●"/>
              <a:defRPr/>
            </a:lvl4pPr>
            <a:lvl5pPr marL="3047924" lvl="4" indent="-397923" algn="ctr">
              <a:spcBef>
                <a:spcPts val="0"/>
              </a:spcBef>
              <a:spcAft>
                <a:spcPts val="0"/>
              </a:spcAft>
              <a:buSzPts val="1100"/>
              <a:buChar char="○"/>
              <a:defRPr/>
            </a:lvl5pPr>
            <a:lvl6pPr marL="3657509" lvl="5" indent="-397923" algn="ctr">
              <a:spcBef>
                <a:spcPts val="0"/>
              </a:spcBef>
              <a:spcAft>
                <a:spcPts val="0"/>
              </a:spcAft>
              <a:buSzPts val="1100"/>
              <a:buChar char="■"/>
              <a:defRPr/>
            </a:lvl6pPr>
            <a:lvl7pPr marL="4267093" lvl="6" indent="-397923" algn="ctr">
              <a:spcBef>
                <a:spcPts val="0"/>
              </a:spcBef>
              <a:spcAft>
                <a:spcPts val="0"/>
              </a:spcAft>
              <a:buSzPts val="1100"/>
              <a:buChar char="●"/>
              <a:defRPr/>
            </a:lvl7pPr>
            <a:lvl8pPr marL="4876678" lvl="7" indent="-397923" algn="ctr">
              <a:spcBef>
                <a:spcPts val="0"/>
              </a:spcBef>
              <a:spcAft>
                <a:spcPts val="0"/>
              </a:spcAft>
              <a:buSzPts val="1100"/>
              <a:buChar char="○"/>
              <a:defRPr/>
            </a:lvl8pPr>
            <a:lvl9pPr marL="5486263" lvl="8" indent="-397923" algn="ctr">
              <a:spcBef>
                <a:spcPts val="0"/>
              </a:spcBef>
              <a:spcAft>
                <a:spcPts val="0"/>
              </a:spcAft>
              <a:buSzPts val="11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4"/>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45"/>
        <p:cNvGrpSpPr/>
        <p:nvPr/>
      </p:nvGrpSpPr>
      <p:grpSpPr>
        <a:xfrm>
          <a:off x="0" y="0"/>
          <a:ext cx="0" cy="0"/>
          <a:chOff x="0" y="0"/>
          <a:chExt cx="0" cy="0"/>
        </a:xfrm>
      </p:grpSpPr>
      <p:sp>
        <p:nvSpPr>
          <p:cNvPr id="346" name="Google Shape;346;p46"/>
          <p:cNvSpPr txBox="1">
            <a:spLocks noGrp="1"/>
          </p:cNvSpPr>
          <p:nvPr>
            <p:ph type="title"/>
          </p:nvPr>
        </p:nvSpPr>
        <p:spPr>
          <a:xfrm>
            <a:off x="903100" y="2443700"/>
            <a:ext cx="4289600" cy="1978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7" name="Google Shape;347;p46"/>
          <p:cNvSpPr txBox="1">
            <a:spLocks noGrp="1"/>
          </p:cNvSpPr>
          <p:nvPr>
            <p:ph type="subTitle" idx="1"/>
          </p:nvPr>
        </p:nvSpPr>
        <p:spPr>
          <a:xfrm>
            <a:off x="5875533" y="525000"/>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48" name="Google Shape;348;p46"/>
          <p:cNvSpPr txBox="1">
            <a:spLocks noGrp="1"/>
          </p:cNvSpPr>
          <p:nvPr>
            <p:ph type="subTitle" idx="2"/>
          </p:nvPr>
        </p:nvSpPr>
        <p:spPr>
          <a:xfrm>
            <a:off x="5875533" y="1535607"/>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49" name="Google Shape;349;p46"/>
          <p:cNvSpPr txBox="1">
            <a:spLocks noGrp="1"/>
          </p:cNvSpPr>
          <p:nvPr>
            <p:ph type="subTitle" idx="3"/>
          </p:nvPr>
        </p:nvSpPr>
        <p:spPr>
          <a:xfrm>
            <a:off x="5875533" y="4567427"/>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50" name="Google Shape;350;p46"/>
          <p:cNvSpPr txBox="1">
            <a:spLocks noGrp="1"/>
          </p:cNvSpPr>
          <p:nvPr>
            <p:ph type="subTitle" idx="4"/>
          </p:nvPr>
        </p:nvSpPr>
        <p:spPr>
          <a:xfrm>
            <a:off x="5875533" y="2546213"/>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51" name="Google Shape;351;p46"/>
          <p:cNvSpPr txBox="1">
            <a:spLocks noGrp="1"/>
          </p:cNvSpPr>
          <p:nvPr>
            <p:ph type="subTitle" idx="5"/>
          </p:nvPr>
        </p:nvSpPr>
        <p:spPr>
          <a:xfrm>
            <a:off x="5875533" y="5578033"/>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52" name="Google Shape;352;p46"/>
          <p:cNvSpPr txBox="1">
            <a:spLocks noGrp="1"/>
          </p:cNvSpPr>
          <p:nvPr>
            <p:ph type="subTitle" idx="6"/>
          </p:nvPr>
        </p:nvSpPr>
        <p:spPr>
          <a:xfrm>
            <a:off x="5875533" y="3556820"/>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53"/>
        <p:cNvGrpSpPr/>
        <p:nvPr/>
      </p:nvGrpSpPr>
      <p:grpSpPr>
        <a:xfrm>
          <a:off x="0" y="0"/>
          <a:ext cx="0" cy="0"/>
          <a:chOff x="0" y="0"/>
          <a:chExt cx="0" cy="0"/>
        </a:xfrm>
      </p:grpSpPr>
      <p:sp>
        <p:nvSpPr>
          <p:cNvPr id="354" name="Google Shape;354;p4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5" name="Google Shape;355;p47"/>
          <p:cNvSpPr txBox="1">
            <a:spLocks noGrp="1"/>
          </p:cNvSpPr>
          <p:nvPr>
            <p:ph type="body" idx="1"/>
          </p:nvPr>
        </p:nvSpPr>
        <p:spPr>
          <a:xfrm>
            <a:off x="415600" y="1536633"/>
            <a:ext cx="5965200" cy="4555200"/>
          </a:xfrm>
          <a:prstGeom prst="rect">
            <a:avLst/>
          </a:prstGeom>
        </p:spPr>
        <p:txBody>
          <a:bodyPr spcFirstLastPara="1" wrap="square" lIns="91425" tIns="91425" rIns="91425" bIns="91425" anchor="t" anchorCtr="0">
            <a:spAutoFit/>
          </a:bodyPr>
          <a:lstStyle>
            <a:lvl1pPr marL="609585" lvl="0" indent="-397923">
              <a:spcBef>
                <a:spcPts val="0"/>
              </a:spcBef>
              <a:spcAft>
                <a:spcPts val="0"/>
              </a:spcAft>
              <a:buSzPts val="1100"/>
              <a:buChar char="●"/>
              <a:defRPr/>
            </a:lvl1pPr>
            <a:lvl2pPr marL="1219170" lvl="1" indent="-397923">
              <a:spcBef>
                <a:spcPts val="1067"/>
              </a:spcBef>
              <a:spcAft>
                <a:spcPts val="0"/>
              </a:spcAft>
              <a:buSzPts val="1100"/>
              <a:buChar char="○"/>
              <a:defRPr/>
            </a:lvl2pPr>
            <a:lvl3pPr marL="1828754" lvl="2" indent="-397923">
              <a:spcBef>
                <a:spcPts val="1067"/>
              </a:spcBef>
              <a:spcAft>
                <a:spcPts val="0"/>
              </a:spcAft>
              <a:buSzPts val="1100"/>
              <a:buChar char="■"/>
              <a:defRPr/>
            </a:lvl3pPr>
            <a:lvl4pPr marL="2438339" lvl="3" indent="-397923">
              <a:spcBef>
                <a:spcPts val="1067"/>
              </a:spcBef>
              <a:spcAft>
                <a:spcPts val="0"/>
              </a:spcAft>
              <a:buSzPts val="1100"/>
              <a:buChar char="●"/>
              <a:defRPr/>
            </a:lvl4pPr>
            <a:lvl5pPr marL="3047924" lvl="4" indent="-397923">
              <a:spcBef>
                <a:spcPts val="1067"/>
              </a:spcBef>
              <a:spcAft>
                <a:spcPts val="0"/>
              </a:spcAft>
              <a:buSzPts val="1100"/>
              <a:buChar char="○"/>
              <a:defRPr/>
            </a:lvl5pPr>
            <a:lvl6pPr marL="3657509" lvl="5" indent="-397923">
              <a:spcBef>
                <a:spcPts val="1067"/>
              </a:spcBef>
              <a:spcAft>
                <a:spcPts val="0"/>
              </a:spcAft>
              <a:buSzPts val="1100"/>
              <a:buChar char="■"/>
              <a:defRPr/>
            </a:lvl6pPr>
            <a:lvl7pPr marL="4267093" lvl="6" indent="-397923">
              <a:spcBef>
                <a:spcPts val="1067"/>
              </a:spcBef>
              <a:spcAft>
                <a:spcPts val="0"/>
              </a:spcAft>
              <a:buSzPts val="1100"/>
              <a:buChar char="●"/>
              <a:defRPr/>
            </a:lvl7pPr>
            <a:lvl8pPr marL="4876678" lvl="7" indent="-397923">
              <a:spcBef>
                <a:spcPts val="1067"/>
              </a:spcBef>
              <a:spcAft>
                <a:spcPts val="0"/>
              </a:spcAft>
              <a:buSzPts val="1100"/>
              <a:buChar char="○"/>
              <a:defRPr/>
            </a:lvl8pPr>
            <a:lvl9pPr marL="5486263" lvl="8" indent="-397923">
              <a:spcBef>
                <a:spcPts val="1067"/>
              </a:spcBef>
              <a:spcAft>
                <a:spcPts val="1067"/>
              </a:spcAft>
              <a:buSzPts val="1100"/>
              <a:buChar char="■"/>
              <a:defRPr/>
            </a:lvl9pPr>
          </a:lstStyle>
          <a:p>
            <a:endParaRPr/>
          </a:p>
        </p:txBody>
      </p:sp>
      <p:sp>
        <p:nvSpPr>
          <p:cNvPr id="356" name="Google Shape;356;p47"/>
          <p:cNvSpPr>
            <a:spLocks noGrp="1"/>
          </p:cNvSpPr>
          <p:nvPr>
            <p:ph type="pic" idx="2"/>
          </p:nvPr>
        </p:nvSpPr>
        <p:spPr>
          <a:xfrm>
            <a:off x="6656032" y="1537033"/>
            <a:ext cx="5120400" cy="45552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57"/>
        <p:cNvGrpSpPr/>
        <p:nvPr/>
      </p:nvGrpSpPr>
      <p:grpSpPr>
        <a:xfrm>
          <a:off x="0" y="0"/>
          <a:ext cx="0" cy="0"/>
          <a:chOff x="0" y="0"/>
          <a:chExt cx="0" cy="0"/>
        </a:xfrm>
      </p:grpSpPr>
      <p:sp>
        <p:nvSpPr>
          <p:cNvPr id="358" name="Google Shape;358;p48"/>
          <p:cNvSpPr txBox="1">
            <a:spLocks noGrp="1"/>
          </p:cNvSpPr>
          <p:nvPr>
            <p:ph type="title"/>
          </p:nvPr>
        </p:nvSpPr>
        <p:spPr>
          <a:xfrm>
            <a:off x="644233" y="600033"/>
            <a:ext cx="10912800" cy="10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9" name="Google Shape;359;p48"/>
          <p:cNvSpPr txBox="1">
            <a:spLocks noGrp="1"/>
          </p:cNvSpPr>
          <p:nvPr>
            <p:ph type="body" idx="1"/>
          </p:nvPr>
        </p:nvSpPr>
        <p:spPr>
          <a:xfrm>
            <a:off x="644200" y="2983717"/>
            <a:ext cx="4826400" cy="3164800"/>
          </a:xfrm>
          <a:prstGeom prst="rect">
            <a:avLst/>
          </a:prstGeom>
        </p:spPr>
        <p:txBody>
          <a:bodyPr spcFirstLastPara="1" wrap="square" lIns="91425" tIns="91425" rIns="91425" bIns="91425" anchor="t" anchorCtr="0">
            <a:spAutoFit/>
          </a:bodyPr>
          <a:lstStyle>
            <a:lvl1pPr marL="609585" lvl="0" indent="-397923">
              <a:spcBef>
                <a:spcPts val="0"/>
              </a:spcBef>
              <a:spcAft>
                <a:spcPts val="0"/>
              </a:spcAft>
              <a:buSzPts val="1100"/>
              <a:buChar char="●"/>
              <a:defRPr/>
            </a:lvl1pPr>
            <a:lvl2pPr marL="1219170" lvl="1" indent="-397923">
              <a:spcBef>
                <a:spcPts val="1067"/>
              </a:spcBef>
              <a:spcAft>
                <a:spcPts val="0"/>
              </a:spcAft>
              <a:buSzPts val="1100"/>
              <a:buChar char="○"/>
              <a:defRPr/>
            </a:lvl2pPr>
            <a:lvl3pPr marL="1828754" lvl="2" indent="-397923">
              <a:spcBef>
                <a:spcPts val="1067"/>
              </a:spcBef>
              <a:spcAft>
                <a:spcPts val="0"/>
              </a:spcAft>
              <a:buSzPts val="1100"/>
              <a:buChar char="■"/>
              <a:defRPr/>
            </a:lvl3pPr>
            <a:lvl4pPr marL="2438339" lvl="3" indent="-397923">
              <a:spcBef>
                <a:spcPts val="1067"/>
              </a:spcBef>
              <a:spcAft>
                <a:spcPts val="0"/>
              </a:spcAft>
              <a:buSzPts val="1100"/>
              <a:buChar char="●"/>
              <a:defRPr/>
            </a:lvl4pPr>
            <a:lvl5pPr marL="3047924" lvl="4" indent="-397923">
              <a:spcBef>
                <a:spcPts val="1067"/>
              </a:spcBef>
              <a:spcAft>
                <a:spcPts val="0"/>
              </a:spcAft>
              <a:buSzPts val="1100"/>
              <a:buChar char="○"/>
              <a:defRPr/>
            </a:lvl5pPr>
            <a:lvl6pPr marL="3657509" lvl="5" indent="-397923">
              <a:spcBef>
                <a:spcPts val="1067"/>
              </a:spcBef>
              <a:spcAft>
                <a:spcPts val="0"/>
              </a:spcAft>
              <a:buSzPts val="1100"/>
              <a:buChar char="■"/>
              <a:defRPr/>
            </a:lvl6pPr>
            <a:lvl7pPr marL="4267093" lvl="6" indent="-397923">
              <a:spcBef>
                <a:spcPts val="1067"/>
              </a:spcBef>
              <a:spcAft>
                <a:spcPts val="0"/>
              </a:spcAft>
              <a:buSzPts val="1100"/>
              <a:buChar char="●"/>
              <a:defRPr/>
            </a:lvl7pPr>
            <a:lvl8pPr marL="4876678" lvl="7" indent="-397923">
              <a:spcBef>
                <a:spcPts val="1067"/>
              </a:spcBef>
              <a:spcAft>
                <a:spcPts val="0"/>
              </a:spcAft>
              <a:buSzPts val="1100"/>
              <a:buChar char="○"/>
              <a:defRPr/>
            </a:lvl8pPr>
            <a:lvl9pPr marL="5486263" lvl="8" indent="-397923">
              <a:spcBef>
                <a:spcPts val="1067"/>
              </a:spcBef>
              <a:spcAft>
                <a:spcPts val="1067"/>
              </a:spcAft>
              <a:buSzPts val="1100"/>
              <a:buChar char="■"/>
              <a:defRPr/>
            </a:lvl9pPr>
          </a:lstStyle>
          <a:p>
            <a:endParaRPr/>
          </a:p>
        </p:txBody>
      </p:sp>
      <p:sp>
        <p:nvSpPr>
          <p:cNvPr id="360" name="Google Shape;360;p48"/>
          <p:cNvSpPr txBox="1">
            <a:spLocks noGrp="1"/>
          </p:cNvSpPr>
          <p:nvPr>
            <p:ph type="body" idx="2"/>
          </p:nvPr>
        </p:nvSpPr>
        <p:spPr>
          <a:xfrm>
            <a:off x="6730667" y="2983717"/>
            <a:ext cx="4826400" cy="3164800"/>
          </a:xfrm>
          <a:prstGeom prst="rect">
            <a:avLst/>
          </a:prstGeom>
        </p:spPr>
        <p:txBody>
          <a:bodyPr spcFirstLastPara="1" wrap="square" lIns="91425" tIns="91425" rIns="91425" bIns="91425" anchor="t"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61" name="Google Shape;361;p48"/>
          <p:cNvSpPr txBox="1">
            <a:spLocks noGrp="1"/>
          </p:cNvSpPr>
          <p:nvPr>
            <p:ph type="subTitle" idx="3"/>
          </p:nvPr>
        </p:nvSpPr>
        <p:spPr>
          <a:xfrm>
            <a:off x="644200" y="1781548"/>
            <a:ext cx="48264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62" name="Google Shape;362;p48"/>
          <p:cNvSpPr txBox="1">
            <a:spLocks noGrp="1"/>
          </p:cNvSpPr>
          <p:nvPr>
            <p:ph type="subTitle" idx="4"/>
          </p:nvPr>
        </p:nvSpPr>
        <p:spPr>
          <a:xfrm>
            <a:off x="6730667" y="1781548"/>
            <a:ext cx="48264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63"/>
        <p:cNvGrpSpPr/>
        <p:nvPr/>
      </p:nvGrpSpPr>
      <p:grpSpPr>
        <a:xfrm>
          <a:off x="0" y="0"/>
          <a:ext cx="0" cy="0"/>
          <a:chOff x="0" y="0"/>
          <a:chExt cx="0" cy="0"/>
        </a:xfrm>
      </p:grpSpPr>
      <p:sp>
        <p:nvSpPr>
          <p:cNvPr id="364" name="Google Shape;364;p49"/>
          <p:cNvSpPr txBox="1">
            <a:spLocks noGrp="1"/>
          </p:cNvSpPr>
          <p:nvPr>
            <p:ph type="body" idx="1"/>
          </p:nvPr>
        </p:nvSpPr>
        <p:spPr>
          <a:xfrm>
            <a:off x="644233" y="3223333"/>
            <a:ext cx="3274000" cy="3164800"/>
          </a:xfrm>
          <a:prstGeom prst="rect">
            <a:avLst/>
          </a:prstGeom>
        </p:spPr>
        <p:txBody>
          <a:bodyPr spcFirstLastPara="1" wrap="square" lIns="91425" tIns="91425" rIns="91425" bIns="91425" anchor="t" anchorCtr="0">
            <a:spAutoFit/>
          </a:bodyPr>
          <a:lstStyle>
            <a:lvl1pPr marL="609585" lvl="0" indent="-397923">
              <a:spcBef>
                <a:spcPts val="0"/>
              </a:spcBef>
              <a:spcAft>
                <a:spcPts val="0"/>
              </a:spcAft>
              <a:buSzPts val="1100"/>
              <a:buChar char="●"/>
              <a:defRPr/>
            </a:lvl1pPr>
            <a:lvl2pPr marL="1219170" lvl="1" indent="-397923">
              <a:spcBef>
                <a:spcPts val="1067"/>
              </a:spcBef>
              <a:spcAft>
                <a:spcPts val="0"/>
              </a:spcAft>
              <a:buSzPts val="1100"/>
              <a:buChar char="○"/>
              <a:defRPr/>
            </a:lvl2pPr>
            <a:lvl3pPr marL="1828754" lvl="2" indent="-397923">
              <a:spcBef>
                <a:spcPts val="1067"/>
              </a:spcBef>
              <a:spcAft>
                <a:spcPts val="0"/>
              </a:spcAft>
              <a:buSzPts val="1100"/>
              <a:buChar char="■"/>
              <a:defRPr/>
            </a:lvl3pPr>
            <a:lvl4pPr marL="2438339" lvl="3" indent="-397923">
              <a:spcBef>
                <a:spcPts val="1067"/>
              </a:spcBef>
              <a:spcAft>
                <a:spcPts val="0"/>
              </a:spcAft>
              <a:buSzPts val="1100"/>
              <a:buChar char="●"/>
              <a:defRPr/>
            </a:lvl4pPr>
            <a:lvl5pPr marL="3047924" lvl="4" indent="-397923">
              <a:spcBef>
                <a:spcPts val="1067"/>
              </a:spcBef>
              <a:spcAft>
                <a:spcPts val="0"/>
              </a:spcAft>
              <a:buSzPts val="1100"/>
              <a:buChar char="○"/>
              <a:defRPr/>
            </a:lvl5pPr>
            <a:lvl6pPr marL="3657509" lvl="5" indent="-397923">
              <a:spcBef>
                <a:spcPts val="1067"/>
              </a:spcBef>
              <a:spcAft>
                <a:spcPts val="0"/>
              </a:spcAft>
              <a:buSzPts val="1100"/>
              <a:buChar char="■"/>
              <a:defRPr/>
            </a:lvl6pPr>
            <a:lvl7pPr marL="4267093" lvl="6" indent="-397923">
              <a:spcBef>
                <a:spcPts val="1067"/>
              </a:spcBef>
              <a:spcAft>
                <a:spcPts val="0"/>
              </a:spcAft>
              <a:buSzPts val="1100"/>
              <a:buChar char="●"/>
              <a:defRPr/>
            </a:lvl7pPr>
            <a:lvl8pPr marL="4876678" lvl="7" indent="-397923">
              <a:spcBef>
                <a:spcPts val="1067"/>
              </a:spcBef>
              <a:spcAft>
                <a:spcPts val="0"/>
              </a:spcAft>
              <a:buSzPts val="1100"/>
              <a:buChar char="○"/>
              <a:defRPr/>
            </a:lvl8pPr>
            <a:lvl9pPr marL="5486263" lvl="8" indent="-397923">
              <a:spcBef>
                <a:spcPts val="1067"/>
              </a:spcBef>
              <a:spcAft>
                <a:spcPts val="1067"/>
              </a:spcAft>
              <a:buSzPts val="1100"/>
              <a:buChar char="■"/>
              <a:defRPr/>
            </a:lvl9pPr>
          </a:lstStyle>
          <a:p>
            <a:endParaRPr/>
          </a:p>
        </p:txBody>
      </p:sp>
      <p:sp>
        <p:nvSpPr>
          <p:cNvPr id="365" name="Google Shape;365;p49"/>
          <p:cNvSpPr txBox="1">
            <a:spLocks noGrp="1"/>
          </p:cNvSpPr>
          <p:nvPr>
            <p:ph type="body" idx="2"/>
          </p:nvPr>
        </p:nvSpPr>
        <p:spPr>
          <a:xfrm>
            <a:off x="4463633" y="3223333"/>
            <a:ext cx="3274000" cy="3164800"/>
          </a:xfrm>
          <a:prstGeom prst="rect">
            <a:avLst/>
          </a:prstGeom>
        </p:spPr>
        <p:txBody>
          <a:bodyPr spcFirstLastPara="1" wrap="square" lIns="91425" tIns="91425" rIns="91425" bIns="91425" anchor="t"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66" name="Google Shape;366;p49"/>
          <p:cNvSpPr txBox="1">
            <a:spLocks noGrp="1"/>
          </p:cNvSpPr>
          <p:nvPr>
            <p:ph type="title"/>
          </p:nvPr>
        </p:nvSpPr>
        <p:spPr>
          <a:xfrm>
            <a:off x="644233" y="600033"/>
            <a:ext cx="10912800" cy="10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7" name="Google Shape;367;p49"/>
          <p:cNvSpPr txBox="1">
            <a:spLocks noGrp="1"/>
          </p:cNvSpPr>
          <p:nvPr>
            <p:ph type="subTitle" idx="3"/>
          </p:nvPr>
        </p:nvSpPr>
        <p:spPr>
          <a:xfrm>
            <a:off x="644233" y="1781533"/>
            <a:ext cx="3274000" cy="103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68" name="Google Shape;368;p49"/>
          <p:cNvSpPr txBox="1">
            <a:spLocks noGrp="1"/>
          </p:cNvSpPr>
          <p:nvPr>
            <p:ph type="subTitle" idx="4"/>
          </p:nvPr>
        </p:nvSpPr>
        <p:spPr>
          <a:xfrm>
            <a:off x="4463633" y="1781533"/>
            <a:ext cx="3274000" cy="103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69" name="Google Shape;369;p49"/>
          <p:cNvSpPr txBox="1">
            <a:spLocks noGrp="1"/>
          </p:cNvSpPr>
          <p:nvPr>
            <p:ph type="subTitle" idx="5"/>
          </p:nvPr>
        </p:nvSpPr>
        <p:spPr>
          <a:xfrm>
            <a:off x="8283033" y="1781533"/>
            <a:ext cx="3274000" cy="103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70" name="Google Shape;370;p49"/>
          <p:cNvSpPr txBox="1">
            <a:spLocks noGrp="1"/>
          </p:cNvSpPr>
          <p:nvPr>
            <p:ph type="body" idx="6"/>
          </p:nvPr>
        </p:nvSpPr>
        <p:spPr>
          <a:xfrm>
            <a:off x="8283033" y="3223333"/>
            <a:ext cx="3274000" cy="3164800"/>
          </a:xfrm>
          <a:prstGeom prst="rect">
            <a:avLst/>
          </a:prstGeom>
        </p:spPr>
        <p:txBody>
          <a:bodyPr spcFirstLastPara="1" wrap="square" lIns="91425" tIns="91425" rIns="91425" bIns="91425" anchor="t"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71"/>
        <p:cNvGrpSpPr/>
        <p:nvPr/>
      </p:nvGrpSpPr>
      <p:grpSpPr>
        <a:xfrm>
          <a:off x="0" y="0"/>
          <a:ext cx="0" cy="0"/>
          <a:chOff x="0" y="0"/>
          <a:chExt cx="0" cy="0"/>
        </a:xfrm>
      </p:grpSpPr>
      <p:sp>
        <p:nvSpPr>
          <p:cNvPr id="372" name="Google Shape;372;p50"/>
          <p:cNvSpPr txBox="1">
            <a:spLocks noGrp="1"/>
          </p:cNvSpPr>
          <p:nvPr>
            <p:ph type="body" idx="1"/>
          </p:nvPr>
        </p:nvSpPr>
        <p:spPr>
          <a:xfrm>
            <a:off x="488967" y="2345457"/>
            <a:ext cx="5118000" cy="1518000"/>
          </a:xfrm>
          <a:prstGeom prst="rect">
            <a:avLst/>
          </a:prstGeom>
        </p:spPr>
        <p:txBody>
          <a:bodyPr spcFirstLastPara="1" wrap="square" lIns="91425" tIns="91425" rIns="91425" bIns="91425" anchor="t" anchorCtr="0">
            <a:spAutoFit/>
          </a:bodyPr>
          <a:lstStyle>
            <a:lvl1pPr marL="609585" lvl="0" indent="-423323">
              <a:spcBef>
                <a:spcPts val="0"/>
              </a:spcBef>
              <a:spcAft>
                <a:spcPts val="0"/>
              </a:spcAft>
              <a:buSzPts val="1400"/>
              <a:buChar char="●"/>
              <a:defRPr sz="1867"/>
            </a:lvl1pPr>
            <a:lvl2pPr marL="1219170" lvl="1" indent="-397923">
              <a:spcBef>
                <a:spcPts val="1067"/>
              </a:spcBef>
              <a:spcAft>
                <a:spcPts val="0"/>
              </a:spcAft>
              <a:buSzPts val="1100"/>
              <a:buChar char="○"/>
              <a:defRPr/>
            </a:lvl2pPr>
            <a:lvl3pPr marL="1828754" lvl="2" indent="-397923">
              <a:spcBef>
                <a:spcPts val="1067"/>
              </a:spcBef>
              <a:spcAft>
                <a:spcPts val="0"/>
              </a:spcAft>
              <a:buSzPts val="1100"/>
              <a:buChar char="■"/>
              <a:defRPr/>
            </a:lvl3pPr>
            <a:lvl4pPr marL="2438339" lvl="3" indent="-397923">
              <a:spcBef>
                <a:spcPts val="1067"/>
              </a:spcBef>
              <a:spcAft>
                <a:spcPts val="0"/>
              </a:spcAft>
              <a:buSzPts val="1100"/>
              <a:buChar char="●"/>
              <a:defRPr/>
            </a:lvl4pPr>
            <a:lvl5pPr marL="3047924" lvl="4" indent="-397923">
              <a:spcBef>
                <a:spcPts val="1067"/>
              </a:spcBef>
              <a:spcAft>
                <a:spcPts val="0"/>
              </a:spcAft>
              <a:buSzPts val="1100"/>
              <a:buChar char="○"/>
              <a:defRPr/>
            </a:lvl5pPr>
            <a:lvl6pPr marL="3657509" lvl="5" indent="-397923">
              <a:spcBef>
                <a:spcPts val="1067"/>
              </a:spcBef>
              <a:spcAft>
                <a:spcPts val="0"/>
              </a:spcAft>
              <a:buSzPts val="1100"/>
              <a:buChar char="■"/>
              <a:defRPr/>
            </a:lvl6pPr>
            <a:lvl7pPr marL="4267093" lvl="6" indent="-397923">
              <a:spcBef>
                <a:spcPts val="1067"/>
              </a:spcBef>
              <a:spcAft>
                <a:spcPts val="0"/>
              </a:spcAft>
              <a:buSzPts val="1100"/>
              <a:buChar char="●"/>
              <a:defRPr/>
            </a:lvl7pPr>
            <a:lvl8pPr marL="4876678" lvl="7" indent="-397923">
              <a:spcBef>
                <a:spcPts val="1067"/>
              </a:spcBef>
              <a:spcAft>
                <a:spcPts val="0"/>
              </a:spcAft>
              <a:buSzPts val="1100"/>
              <a:buChar char="○"/>
              <a:defRPr/>
            </a:lvl8pPr>
            <a:lvl9pPr marL="5486263" lvl="8" indent="-397923">
              <a:spcBef>
                <a:spcPts val="1067"/>
              </a:spcBef>
              <a:spcAft>
                <a:spcPts val="1067"/>
              </a:spcAft>
              <a:buSzPts val="1100"/>
              <a:buChar char="■"/>
              <a:defRPr/>
            </a:lvl9pPr>
          </a:lstStyle>
          <a:p>
            <a:endParaRPr/>
          </a:p>
        </p:txBody>
      </p:sp>
      <p:sp>
        <p:nvSpPr>
          <p:cNvPr id="373" name="Google Shape;373;p50"/>
          <p:cNvSpPr txBox="1">
            <a:spLocks noGrp="1"/>
          </p:cNvSpPr>
          <p:nvPr>
            <p:ph type="body" idx="2"/>
          </p:nvPr>
        </p:nvSpPr>
        <p:spPr>
          <a:xfrm>
            <a:off x="6584967" y="2345457"/>
            <a:ext cx="5118000" cy="151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74" name="Google Shape;374;p50"/>
          <p:cNvSpPr txBox="1">
            <a:spLocks noGrp="1"/>
          </p:cNvSpPr>
          <p:nvPr>
            <p:ph type="body" idx="3"/>
          </p:nvPr>
        </p:nvSpPr>
        <p:spPr>
          <a:xfrm>
            <a:off x="489000" y="4864767"/>
            <a:ext cx="5118000" cy="151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75" name="Google Shape;375;p50"/>
          <p:cNvSpPr txBox="1">
            <a:spLocks noGrp="1"/>
          </p:cNvSpPr>
          <p:nvPr>
            <p:ph type="body" idx="4"/>
          </p:nvPr>
        </p:nvSpPr>
        <p:spPr>
          <a:xfrm>
            <a:off x="6585000" y="4864767"/>
            <a:ext cx="5118000" cy="151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76" name="Google Shape;376;p50"/>
          <p:cNvSpPr txBox="1">
            <a:spLocks noGrp="1"/>
          </p:cNvSpPr>
          <p:nvPr>
            <p:ph type="title"/>
          </p:nvPr>
        </p:nvSpPr>
        <p:spPr>
          <a:xfrm>
            <a:off x="489000" y="600033"/>
            <a:ext cx="10912800" cy="10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7" name="Google Shape;377;p50"/>
          <p:cNvSpPr txBox="1">
            <a:spLocks noGrp="1"/>
          </p:cNvSpPr>
          <p:nvPr>
            <p:ph type="subTitle" idx="5"/>
          </p:nvPr>
        </p:nvSpPr>
        <p:spPr>
          <a:xfrm>
            <a:off x="489017" y="1703876"/>
            <a:ext cx="5118000" cy="641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78" name="Google Shape;378;p50"/>
          <p:cNvSpPr txBox="1">
            <a:spLocks noGrp="1"/>
          </p:cNvSpPr>
          <p:nvPr>
            <p:ph type="subTitle" idx="6"/>
          </p:nvPr>
        </p:nvSpPr>
        <p:spPr>
          <a:xfrm>
            <a:off x="6584984" y="1703876"/>
            <a:ext cx="5118000" cy="641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79" name="Google Shape;379;p50"/>
          <p:cNvSpPr txBox="1">
            <a:spLocks noGrp="1"/>
          </p:cNvSpPr>
          <p:nvPr>
            <p:ph type="subTitle" idx="7"/>
          </p:nvPr>
        </p:nvSpPr>
        <p:spPr>
          <a:xfrm>
            <a:off x="6585015" y="4223151"/>
            <a:ext cx="5118000" cy="641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80" name="Google Shape;380;p50"/>
          <p:cNvSpPr txBox="1">
            <a:spLocks noGrp="1"/>
          </p:cNvSpPr>
          <p:nvPr>
            <p:ph type="subTitle" idx="8"/>
          </p:nvPr>
        </p:nvSpPr>
        <p:spPr>
          <a:xfrm>
            <a:off x="489000" y="4223151"/>
            <a:ext cx="5118000" cy="641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381"/>
        <p:cNvGrpSpPr/>
        <p:nvPr/>
      </p:nvGrpSpPr>
      <p:grpSpPr>
        <a:xfrm>
          <a:off x="0" y="0"/>
          <a:ext cx="0" cy="0"/>
          <a:chOff x="0" y="0"/>
          <a:chExt cx="0" cy="0"/>
        </a:xfrm>
      </p:grpSpPr>
      <p:sp>
        <p:nvSpPr>
          <p:cNvPr id="382" name="Google Shape;382;p5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3" name="Google Shape;383;p51"/>
          <p:cNvSpPr>
            <a:spLocks noGrp="1"/>
          </p:cNvSpPr>
          <p:nvPr>
            <p:ph type="pic" idx="2"/>
          </p:nvPr>
        </p:nvSpPr>
        <p:spPr>
          <a:xfrm>
            <a:off x="415600" y="1560567"/>
            <a:ext cx="11360800" cy="46572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384"/>
        <p:cNvGrpSpPr/>
        <p:nvPr/>
      </p:nvGrpSpPr>
      <p:grpSpPr>
        <a:xfrm>
          <a:off x="0" y="0"/>
          <a:ext cx="0" cy="0"/>
          <a:chOff x="0" y="0"/>
          <a:chExt cx="0" cy="0"/>
        </a:xfrm>
      </p:grpSpPr>
      <p:sp>
        <p:nvSpPr>
          <p:cNvPr id="385" name="Google Shape;385;p52"/>
          <p:cNvSpPr txBox="1">
            <a:spLocks noGrp="1"/>
          </p:cNvSpPr>
          <p:nvPr>
            <p:ph type="body" idx="1"/>
          </p:nvPr>
        </p:nvSpPr>
        <p:spPr>
          <a:xfrm>
            <a:off x="415600" y="5440300"/>
            <a:ext cx="5370000" cy="1234800"/>
          </a:xfrm>
          <a:prstGeom prst="rect">
            <a:avLst/>
          </a:prstGeom>
        </p:spPr>
        <p:txBody>
          <a:bodyPr spcFirstLastPara="1" wrap="square" lIns="91425" tIns="91425" rIns="91425" bIns="91425" anchor="t" anchorCtr="0">
            <a:spAutoFit/>
          </a:bodyPr>
          <a:lstStyle>
            <a:lvl1pPr marL="609585" lvl="0" indent="-406390">
              <a:spcBef>
                <a:spcPts val="0"/>
              </a:spcBef>
              <a:spcAft>
                <a:spcPts val="0"/>
              </a:spcAft>
              <a:buSzPts val="1200"/>
              <a:buChar char="●"/>
              <a:defRPr sz="1600"/>
            </a:lvl1pPr>
            <a:lvl2pPr marL="1219170" lvl="1" indent="-406390">
              <a:spcBef>
                <a:spcPts val="1067"/>
              </a:spcBef>
              <a:spcAft>
                <a:spcPts val="0"/>
              </a:spcAft>
              <a:buSzPts val="1200"/>
              <a:buChar char="○"/>
              <a:defRPr sz="1600"/>
            </a:lvl2pPr>
            <a:lvl3pPr marL="1828754" lvl="2" indent="-406390">
              <a:spcBef>
                <a:spcPts val="1067"/>
              </a:spcBef>
              <a:spcAft>
                <a:spcPts val="0"/>
              </a:spcAft>
              <a:buSzPts val="1200"/>
              <a:buChar char="■"/>
              <a:defRPr sz="1600"/>
            </a:lvl3pPr>
            <a:lvl4pPr marL="2438339" lvl="3" indent="-406390">
              <a:spcBef>
                <a:spcPts val="1067"/>
              </a:spcBef>
              <a:spcAft>
                <a:spcPts val="0"/>
              </a:spcAft>
              <a:buSzPts val="1200"/>
              <a:buChar char="●"/>
              <a:defRPr sz="1600"/>
            </a:lvl4pPr>
            <a:lvl5pPr marL="3047924" lvl="4" indent="-406390">
              <a:spcBef>
                <a:spcPts val="1067"/>
              </a:spcBef>
              <a:spcAft>
                <a:spcPts val="0"/>
              </a:spcAft>
              <a:buSzPts val="1200"/>
              <a:buChar char="○"/>
              <a:defRPr sz="1600"/>
            </a:lvl5pPr>
            <a:lvl6pPr marL="3657509" lvl="5" indent="-406390">
              <a:spcBef>
                <a:spcPts val="1067"/>
              </a:spcBef>
              <a:spcAft>
                <a:spcPts val="0"/>
              </a:spcAft>
              <a:buSzPts val="1200"/>
              <a:buChar char="■"/>
              <a:defRPr sz="1600"/>
            </a:lvl6pPr>
            <a:lvl7pPr marL="4267093" lvl="6" indent="-406390">
              <a:spcBef>
                <a:spcPts val="1067"/>
              </a:spcBef>
              <a:spcAft>
                <a:spcPts val="0"/>
              </a:spcAft>
              <a:buSzPts val="1200"/>
              <a:buChar char="●"/>
              <a:defRPr sz="1600"/>
            </a:lvl7pPr>
            <a:lvl8pPr marL="4876678" lvl="7" indent="-406390">
              <a:spcBef>
                <a:spcPts val="1067"/>
              </a:spcBef>
              <a:spcAft>
                <a:spcPts val="0"/>
              </a:spcAft>
              <a:buSzPts val="1200"/>
              <a:buChar char="○"/>
              <a:defRPr sz="1600"/>
            </a:lvl8pPr>
            <a:lvl9pPr marL="5486263" lvl="8" indent="-406390">
              <a:spcBef>
                <a:spcPts val="1067"/>
              </a:spcBef>
              <a:spcAft>
                <a:spcPts val="1067"/>
              </a:spcAft>
              <a:buSzPts val="1200"/>
              <a:buChar char="■"/>
              <a:defRPr sz="1600"/>
            </a:lvl9pPr>
          </a:lstStyle>
          <a:p>
            <a:endParaRPr/>
          </a:p>
        </p:txBody>
      </p:sp>
      <p:sp>
        <p:nvSpPr>
          <p:cNvPr id="386" name="Google Shape;386;p52"/>
          <p:cNvSpPr>
            <a:spLocks noGrp="1"/>
          </p:cNvSpPr>
          <p:nvPr>
            <p:ph type="pic" idx="2"/>
          </p:nvPr>
        </p:nvSpPr>
        <p:spPr>
          <a:xfrm>
            <a:off x="6406433" y="1511067"/>
            <a:ext cx="5370000" cy="3190400"/>
          </a:xfrm>
          <a:prstGeom prst="rect">
            <a:avLst/>
          </a:prstGeom>
          <a:noFill/>
          <a:ln>
            <a:noFill/>
          </a:ln>
        </p:spPr>
      </p:sp>
      <p:sp>
        <p:nvSpPr>
          <p:cNvPr id="387" name="Google Shape;387;p52"/>
          <p:cNvSpPr>
            <a:spLocks noGrp="1"/>
          </p:cNvSpPr>
          <p:nvPr>
            <p:ph type="pic" idx="3"/>
          </p:nvPr>
        </p:nvSpPr>
        <p:spPr>
          <a:xfrm>
            <a:off x="415633" y="1511067"/>
            <a:ext cx="5370000" cy="3190400"/>
          </a:xfrm>
          <a:prstGeom prst="rect">
            <a:avLst/>
          </a:prstGeom>
          <a:noFill/>
          <a:ln>
            <a:noFill/>
          </a:ln>
        </p:spPr>
      </p:sp>
      <p:sp>
        <p:nvSpPr>
          <p:cNvPr id="388" name="Google Shape;388;p52"/>
          <p:cNvSpPr txBox="1">
            <a:spLocks noGrp="1"/>
          </p:cNvSpPr>
          <p:nvPr>
            <p:ph type="body" idx="4"/>
          </p:nvPr>
        </p:nvSpPr>
        <p:spPr>
          <a:xfrm>
            <a:off x="6406433" y="5440300"/>
            <a:ext cx="5370000" cy="12348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89" name="Google Shape;389;p5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0" name="Google Shape;390;p52"/>
          <p:cNvSpPr txBox="1">
            <a:spLocks noGrp="1"/>
          </p:cNvSpPr>
          <p:nvPr>
            <p:ph type="subTitle" idx="5"/>
          </p:nvPr>
        </p:nvSpPr>
        <p:spPr>
          <a:xfrm>
            <a:off x="415633" y="4777200"/>
            <a:ext cx="53700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91" name="Google Shape;391;p52"/>
          <p:cNvSpPr txBox="1">
            <a:spLocks noGrp="1"/>
          </p:cNvSpPr>
          <p:nvPr>
            <p:ph type="subTitle" idx="6"/>
          </p:nvPr>
        </p:nvSpPr>
        <p:spPr>
          <a:xfrm>
            <a:off x="6406433" y="4777200"/>
            <a:ext cx="53700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392"/>
        <p:cNvGrpSpPr/>
        <p:nvPr/>
      </p:nvGrpSpPr>
      <p:grpSpPr>
        <a:xfrm>
          <a:off x="0" y="0"/>
          <a:ext cx="0" cy="0"/>
          <a:chOff x="0" y="0"/>
          <a:chExt cx="0" cy="0"/>
        </a:xfrm>
      </p:grpSpPr>
      <p:sp>
        <p:nvSpPr>
          <p:cNvPr id="393" name="Google Shape;393;p53"/>
          <p:cNvSpPr txBox="1">
            <a:spLocks noGrp="1"/>
          </p:cNvSpPr>
          <p:nvPr>
            <p:ph type="body" idx="1"/>
          </p:nvPr>
        </p:nvSpPr>
        <p:spPr>
          <a:xfrm>
            <a:off x="415600" y="5215600"/>
            <a:ext cx="3502800" cy="1358000"/>
          </a:xfrm>
          <a:prstGeom prst="rect">
            <a:avLst/>
          </a:prstGeom>
        </p:spPr>
        <p:txBody>
          <a:bodyPr spcFirstLastPara="1" wrap="square" lIns="91425" tIns="91425" rIns="91425" bIns="91425" anchor="t" anchorCtr="0">
            <a:spAutoFit/>
          </a:bodyPr>
          <a:lstStyle>
            <a:lvl1pPr marL="609585" lvl="0" indent="-406390">
              <a:spcBef>
                <a:spcPts val="0"/>
              </a:spcBef>
              <a:spcAft>
                <a:spcPts val="0"/>
              </a:spcAft>
              <a:buSzPts val="1200"/>
              <a:buChar char="●"/>
              <a:defRPr sz="1600"/>
            </a:lvl1pPr>
            <a:lvl2pPr marL="1219170" lvl="1" indent="-406390">
              <a:spcBef>
                <a:spcPts val="1067"/>
              </a:spcBef>
              <a:spcAft>
                <a:spcPts val="0"/>
              </a:spcAft>
              <a:buSzPts val="1200"/>
              <a:buChar char="○"/>
              <a:defRPr sz="1600"/>
            </a:lvl2pPr>
            <a:lvl3pPr marL="1828754" lvl="2" indent="-406390">
              <a:spcBef>
                <a:spcPts val="1067"/>
              </a:spcBef>
              <a:spcAft>
                <a:spcPts val="0"/>
              </a:spcAft>
              <a:buSzPts val="1200"/>
              <a:buChar char="■"/>
              <a:defRPr sz="1600"/>
            </a:lvl3pPr>
            <a:lvl4pPr marL="2438339" lvl="3" indent="-406390">
              <a:spcBef>
                <a:spcPts val="1067"/>
              </a:spcBef>
              <a:spcAft>
                <a:spcPts val="0"/>
              </a:spcAft>
              <a:buSzPts val="1200"/>
              <a:buChar char="●"/>
              <a:defRPr sz="1600"/>
            </a:lvl4pPr>
            <a:lvl5pPr marL="3047924" lvl="4" indent="-406390">
              <a:spcBef>
                <a:spcPts val="1067"/>
              </a:spcBef>
              <a:spcAft>
                <a:spcPts val="0"/>
              </a:spcAft>
              <a:buSzPts val="1200"/>
              <a:buChar char="○"/>
              <a:defRPr sz="1600"/>
            </a:lvl5pPr>
            <a:lvl6pPr marL="3657509" lvl="5" indent="-406390">
              <a:spcBef>
                <a:spcPts val="1067"/>
              </a:spcBef>
              <a:spcAft>
                <a:spcPts val="0"/>
              </a:spcAft>
              <a:buSzPts val="1200"/>
              <a:buChar char="■"/>
              <a:defRPr sz="1600"/>
            </a:lvl6pPr>
            <a:lvl7pPr marL="4267093" lvl="6" indent="-406390">
              <a:spcBef>
                <a:spcPts val="1067"/>
              </a:spcBef>
              <a:spcAft>
                <a:spcPts val="0"/>
              </a:spcAft>
              <a:buSzPts val="1200"/>
              <a:buChar char="●"/>
              <a:defRPr sz="1600"/>
            </a:lvl7pPr>
            <a:lvl8pPr marL="4876678" lvl="7" indent="-406390">
              <a:spcBef>
                <a:spcPts val="1067"/>
              </a:spcBef>
              <a:spcAft>
                <a:spcPts val="0"/>
              </a:spcAft>
              <a:buSzPts val="1200"/>
              <a:buChar char="○"/>
              <a:defRPr sz="1600"/>
            </a:lvl8pPr>
            <a:lvl9pPr marL="5486263" lvl="8" indent="-406390">
              <a:spcBef>
                <a:spcPts val="1067"/>
              </a:spcBef>
              <a:spcAft>
                <a:spcPts val="1067"/>
              </a:spcAft>
              <a:buSzPts val="1200"/>
              <a:buChar char="■"/>
              <a:defRPr sz="1600"/>
            </a:lvl9pPr>
          </a:lstStyle>
          <a:p>
            <a:endParaRPr/>
          </a:p>
        </p:txBody>
      </p:sp>
      <p:sp>
        <p:nvSpPr>
          <p:cNvPr id="394" name="Google Shape;394;p53"/>
          <p:cNvSpPr>
            <a:spLocks noGrp="1"/>
          </p:cNvSpPr>
          <p:nvPr>
            <p:ph type="pic" idx="2"/>
          </p:nvPr>
        </p:nvSpPr>
        <p:spPr>
          <a:xfrm>
            <a:off x="8273633" y="1504433"/>
            <a:ext cx="3502800" cy="3030800"/>
          </a:xfrm>
          <a:prstGeom prst="rect">
            <a:avLst/>
          </a:prstGeom>
          <a:noFill/>
          <a:ln>
            <a:noFill/>
          </a:ln>
        </p:spPr>
      </p:sp>
      <p:sp>
        <p:nvSpPr>
          <p:cNvPr id="395" name="Google Shape;395;p53"/>
          <p:cNvSpPr>
            <a:spLocks noGrp="1"/>
          </p:cNvSpPr>
          <p:nvPr>
            <p:ph type="pic" idx="3"/>
          </p:nvPr>
        </p:nvSpPr>
        <p:spPr>
          <a:xfrm>
            <a:off x="415633" y="1504433"/>
            <a:ext cx="3502800" cy="3030800"/>
          </a:xfrm>
          <a:prstGeom prst="rect">
            <a:avLst/>
          </a:prstGeom>
          <a:noFill/>
          <a:ln>
            <a:noFill/>
          </a:ln>
        </p:spPr>
      </p:sp>
      <p:sp>
        <p:nvSpPr>
          <p:cNvPr id="396" name="Google Shape;396;p53"/>
          <p:cNvSpPr txBox="1">
            <a:spLocks noGrp="1"/>
          </p:cNvSpPr>
          <p:nvPr>
            <p:ph type="body" idx="4"/>
          </p:nvPr>
        </p:nvSpPr>
        <p:spPr>
          <a:xfrm>
            <a:off x="8273633" y="5215600"/>
            <a:ext cx="3502800" cy="1358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97" name="Google Shape;397;p53"/>
          <p:cNvSpPr>
            <a:spLocks noGrp="1"/>
          </p:cNvSpPr>
          <p:nvPr>
            <p:ph type="pic" idx="5"/>
          </p:nvPr>
        </p:nvSpPr>
        <p:spPr>
          <a:xfrm>
            <a:off x="4340333" y="1504433"/>
            <a:ext cx="3502800" cy="3030800"/>
          </a:xfrm>
          <a:prstGeom prst="rect">
            <a:avLst/>
          </a:prstGeom>
          <a:noFill/>
          <a:ln>
            <a:noFill/>
          </a:ln>
        </p:spPr>
      </p:sp>
      <p:sp>
        <p:nvSpPr>
          <p:cNvPr id="398" name="Google Shape;398;p53"/>
          <p:cNvSpPr txBox="1">
            <a:spLocks noGrp="1"/>
          </p:cNvSpPr>
          <p:nvPr>
            <p:ph type="body" idx="6"/>
          </p:nvPr>
        </p:nvSpPr>
        <p:spPr>
          <a:xfrm>
            <a:off x="4340333" y="5215600"/>
            <a:ext cx="3502800" cy="1358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99" name="Google Shape;399;p5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0" name="Google Shape;400;p53"/>
          <p:cNvSpPr txBox="1">
            <a:spLocks noGrp="1"/>
          </p:cNvSpPr>
          <p:nvPr>
            <p:ph type="subTitle" idx="7"/>
          </p:nvPr>
        </p:nvSpPr>
        <p:spPr>
          <a:xfrm>
            <a:off x="415633" y="4574000"/>
            <a:ext cx="35028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1" name="Google Shape;401;p53"/>
          <p:cNvSpPr txBox="1">
            <a:spLocks noGrp="1"/>
          </p:cNvSpPr>
          <p:nvPr>
            <p:ph type="subTitle" idx="8"/>
          </p:nvPr>
        </p:nvSpPr>
        <p:spPr>
          <a:xfrm>
            <a:off x="8273633" y="4574000"/>
            <a:ext cx="35028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2" name="Google Shape;402;p53"/>
          <p:cNvSpPr txBox="1">
            <a:spLocks noGrp="1"/>
          </p:cNvSpPr>
          <p:nvPr>
            <p:ph type="subTitle" idx="9"/>
          </p:nvPr>
        </p:nvSpPr>
        <p:spPr>
          <a:xfrm>
            <a:off x="4340333" y="4574000"/>
            <a:ext cx="35028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verview slide">
  <p:cSld name="BLANK_1_1_1_1_2_3">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04867" y="426933"/>
            <a:ext cx="2304000" cy="1422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Taviraj"/>
              <a:buNone/>
              <a:defRPr>
                <a:solidFill>
                  <a:schemeClr val="dk1"/>
                </a:solidFill>
                <a:latin typeface="Taviraj"/>
                <a:ea typeface="Taviraj"/>
                <a:cs typeface="Taviraj"/>
                <a:sym typeface="Taviraj"/>
              </a:defRPr>
            </a:lvl1pPr>
            <a:lvl2pPr lvl="1">
              <a:spcBef>
                <a:spcPts val="0"/>
              </a:spcBef>
              <a:spcAft>
                <a:spcPts val="0"/>
              </a:spcAft>
              <a:buClr>
                <a:schemeClr val="dk1"/>
              </a:buClr>
              <a:buSzPts val="3000"/>
              <a:buFont typeface="Taviraj"/>
              <a:buNone/>
              <a:defRPr>
                <a:solidFill>
                  <a:schemeClr val="dk1"/>
                </a:solidFill>
              </a:defRPr>
            </a:lvl2pPr>
            <a:lvl3pPr lvl="2">
              <a:spcBef>
                <a:spcPts val="0"/>
              </a:spcBef>
              <a:spcAft>
                <a:spcPts val="0"/>
              </a:spcAft>
              <a:buClr>
                <a:schemeClr val="dk1"/>
              </a:buClr>
              <a:buSzPts val="3000"/>
              <a:buFont typeface="Taviraj"/>
              <a:buNone/>
              <a:defRPr>
                <a:solidFill>
                  <a:schemeClr val="dk1"/>
                </a:solidFill>
              </a:defRPr>
            </a:lvl3pPr>
            <a:lvl4pPr lvl="3">
              <a:spcBef>
                <a:spcPts val="0"/>
              </a:spcBef>
              <a:spcAft>
                <a:spcPts val="0"/>
              </a:spcAft>
              <a:buClr>
                <a:schemeClr val="dk1"/>
              </a:buClr>
              <a:buSzPts val="3000"/>
              <a:buFont typeface="Taviraj"/>
              <a:buNone/>
              <a:defRPr>
                <a:solidFill>
                  <a:schemeClr val="dk1"/>
                </a:solidFill>
              </a:defRPr>
            </a:lvl4pPr>
            <a:lvl5pPr lvl="4">
              <a:spcBef>
                <a:spcPts val="0"/>
              </a:spcBef>
              <a:spcAft>
                <a:spcPts val="0"/>
              </a:spcAft>
              <a:buClr>
                <a:schemeClr val="dk1"/>
              </a:buClr>
              <a:buSzPts val="3000"/>
              <a:buFont typeface="Taviraj"/>
              <a:buNone/>
              <a:defRPr>
                <a:solidFill>
                  <a:schemeClr val="dk1"/>
                </a:solidFill>
              </a:defRPr>
            </a:lvl5pPr>
            <a:lvl6pPr lvl="5">
              <a:spcBef>
                <a:spcPts val="0"/>
              </a:spcBef>
              <a:spcAft>
                <a:spcPts val="0"/>
              </a:spcAft>
              <a:buClr>
                <a:schemeClr val="dk1"/>
              </a:buClr>
              <a:buSzPts val="3000"/>
              <a:buFont typeface="Taviraj"/>
              <a:buNone/>
              <a:defRPr>
                <a:solidFill>
                  <a:schemeClr val="dk1"/>
                </a:solidFill>
              </a:defRPr>
            </a:lvl6pPr>
            <a:lvl7pPr lvl="6">
              <a:spcBef>
                <a:spcPts val="0"/>
              </a:spcBef>
              <a:spcAft>
                <a:spcPts val="0"/>
              </a:spcAft>
              <a:buClr>
                <a:schemeClr val="dk1"/>
              </a:buClr>
              <a:buSzPts val="3000"/>
              <a:buFont typeface="Taviraj"/>
              <a:buNone/>
              <a:defRPr>
                <a:solidFill>
                  <a:schemeClr val="dk1"/>
                </a:solidFill>
              </a:defRPr>
            </a:lvl7pPr>
            <a:lvl8pPr lvl="7">
              <a:spcBef>
                <a:spcPts val="0"/>
              </a:spcBef>
              <a:spcAft>
                <a:spcPts val="0"/>
              </a:spcAft>
              <a:buClr>
                <a:schemeClr val="dk1"/>
              </a:buClr>
              <a:buSzPts val="3000"/>
              <a:buFont typeface="Taviraj"/>
              <a:buNone/>
              <a:defRPr>
                <a:solidFill>
                  <a:schemeClr val="dk1"/>
                </a:solidFill>
              </a:defRPr>
            </a:lvl8pPr>
            <a:lvl9pPr lvl="8">
              <a:spcBef>
                <a:spcPts val="0"/>
              </a:spcBef>
              <a:spcAft>
                <a:spcPts val="0"/>
              </a:spcAft>
              <a:buClr>
                <a:schemeClr val="dk1"/>
              </a:buClr>
              <a:buSzPts val="3000"/>
              <a:buFont typeface="Taviraj"/>
              <a:buNone/>
              <a:defRPr>
                <a:solidFill>
                  <a:schemeClr val="dk1"/>
                </a:solidFill>
              </a:defRPr>
            </a:lvl9pPr>
          </a:lstStyle>
          <a:p>
            <a:endParaRPr/>
          </a:p>
        </p:txBody>
      </p:sp>
      <p:sp>
        <p:nvSpPr>
          <p:cNvPr id="86" name="Google Shape;86;p18"/>
          <p:cNvSpPr>
            <a:spLocks noGrp="1"/>
          </p:cNvSpPr>
          <p:nvPr>
            <p:ph type="pic" idx="2"/>
          </p:nvPr>
        </p:nvSpPr>
        <p:spPr>
          <a:xfrm>
            <a:off x="426800" y="3435033"/>
            <a:ext cx="3324800" cy="2816000"/>
          </a:xfrm>
          <a:prstGeom prst="rect">
            <a:avLst/>
          </a:prstGeom>
          <a:noFill/>
          <a:ln>
            <a:noFill/>
          </a:ln>
        </p:spPr>
      </p:sp>
      <p:sp>
        <p:nvSpPr>
          <p:cNvPr id="87" name="Google Shape;87;p18"/>
          <p:cNvSpPr txBox="1">
            <a:spLocks noGrp="1"/>
          </p:cNvSpPr>
          <p:nvPr>
            <p:ph type="subTitle" idx="1"/>
          </p:nvPr>
        </p:nvSpPr>
        <p:spPr>
          <a:xfrm>
            <a:off x="5518500" y="711200"/>
            <a:ext cx="3630400" cy="2704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88" name="Google Shape;88;p18"/>
          <p:cNvSpPr txBox="1">
            <a:spLocks noGrp="1"/>
          </p:cNvSpPr>
          <p:nvPr>
            <p:ph type="body" idx="3"/>
          </p:nvPr>
        </p:nvSpPr>
        <p:spPr>
          <a:xfrm>
            <a:off x="5524100" y="1016000"/>
            <a:ext cx="4456800" cy="1131600"/>
          </a:xfrm>
          <a:prstGeom prst="rect">
            <a:avLst/>
          </a:prstGeom>
        </p:spPr>
        <p:txBody>
          <a:bodyPr spcFirstLastPara="1" wrap="square" lIns="0" tIns="91425" rIns="0" bIns="91425" anchor="t" anchorCtr="0">
            <a:noAutofit/>
          </a:bodyPr>
          <a:lstStyle>
            <a:lvl1pPr marL="609585" lvl="0" indent="-304792">
              <a:lnSpc>
                <a:spcPct val="115000"/>
              </a:lnSpc>
              <a:spcBef>
                <a:spcPts val="0"/>
              </a:spcBef>
              <a:spcAft>
                <a:spcPts val="0"/>
              </a:spcAft>
              <a:buNone/>
              <a:defRPr sz="1600">
                <a:solidFill>
                  <a:schemeClr val="dk1"/>
                </a:solidFill>
              </a:defRPr>
            </a:lvl1pPr>
            <a:lvl2pPr marL="1219170" lvl="1" indent="-304792">
              <a:lnSpc>
                <a:spcPct val="115000"/>
              </a:lnSpc>
              <a:spcBef>
                <a:spcPts val="0"/>
              </a:spcBef>
              <a:spcAft>
                <a:spcPts val="0"/>
              </a:spcAft>
              <a:buNone/>
              <a:defRPr sz="1600">
                <a:solidFill>
                  <a:schemeClr val="dk1"/>
                </a:solidFill>
              </a:defRPr>
            </a:lvl2pPr>
            <a:lvl3pPr marL="1828754" lvl="2" indent="-304792">
              <a:lnSpc>
                <a:spcPct val="115000"/>
              </a:lnSpc>
              <a:spcBef>
                <a:spcPts val="0"/>
              </a:spcBef>
              <a:spcAft>
                <a:spcPts val="0"/>
              </a:spcAft>
              <a:buNone/>
              <a:defRPr sz="1600">
                <a:solidFill>
                  <a:schemeClr val="dk1"/>
                </a:solidFill>
              </a:defRPr>
            </a:lvl3pPr>
            <a:lvl4pPr marL="2438339" lvl="3" indent="-304792">
              <a:lnSpc>
                <a:spcPct val="115000"/>
              </a:lnSpc>
              <a:spcBef>
                <a:spcPts val="0"/>
              </a:spcBef>
              <a:spcAft>
                <a:spcPts val="0"/>
              </a:spcAft>
              <a:buNone/>
              <a:defRPr sz="1600">
                <a:solidFill>
                  <a:schemeClr val="dk1"/>
                </a:solidFill>
              </a:defRPr>
            </a:lvl4pPr>
            <a:lvl5pPr marL="3047924" lvl="4" indent="-304792">
              <a:lnSpc>
                <a:spcPct val="115000"/>
              </a:lnSpc>
              <a:spcBef>
                <a:spcPts val="0"/>
              </a:spcBef>
              <a:spcAft>
                <a:spcPts val="0"/>
              </a:spcAft>
              <a:buNone/>
              <a:defRPr sz="1600">
                <a:solidFill>
                  <a:schemeClr val="dk1"/>
                </a:solidFill>
              </a:defRPr>
            </a:lvl5pPr>
            <a:lvl6pPr marL="3657509" lvl="5" indent="-304792">
              <a:lnSpc>
                <a:spcPct val="115000"/>
              </a:lnSpc>
              <a:spcBef>
                <a:spcPts val="0"/>
              </a:spcBef>
              <a:spcAft>
                <a:spcPts val="0"/>
              </a:spcAft>
              <a:buNone/>
              <a:defRPr sz="1600">
                <a:solidFill>
                  <a:schemeClr val="dk1"/>
                </a:solidFill>
              </a:defRPr>
            </a:lvl6pPr>
            <a:lvl7pPr marL="4267093" lvl="6" indent="-304792">
              <a:lnSpc>
                <a:spcPct val="115000"/>
              </a:lnSpc>
              <a:spcBef>
                <a:spcPts val="0"/>
              </a:spcBef>
              <a:spcAft>
                <a:spcPts val="0"/>
              </a:spcAft>
              <a:buNone/>
              <a:defRPr sz="1600">
                <a:solidFill>
                  <a:schemeClr val="dk1"/>
                </a:solidFill>
              </a:defRPr>
            </a:lvl7pPr>
            <a:lvl8pPr marL="4876678" lvl="7" indent="-304792">
              <a:lnSpc>
                <a:spcPct val="115000"/>
              </a:lnSpc>
              <a:spcBef>
                <a:spcPts val="0"/>
              </a:spcBef>
              <a:spcAft>
                <a:spcPts val="0"/>
              </a:spcAft>
              <a:buNone/>
              <a:defRPr sz="1600">
                <a:solidFill>
                  <a:schemeClr val="dk1"/>
                </a:solidFill>
              </a:defRPr>
            </a:lvl8pPr>
            <a:lvl9pPr marL="5486263" lvl="8" indent="-304792">
              <a:lnSpc>
                <a:spcPct val="115000"/>
              </a:lnSpc>
              <a:spcBef>
                <a:spcPts val="0"/>
              </a:spcBef>
              <a:spcAft>
                <a:spcPts val="0"/>
              </a:spcAft>
              <a:buNone/>
              <a:defRPr sz="1600">
                <a:solidFill>
                  <a:schemeClr val="dk1"/>
                </a:solidFill>
              </a:defRPr>
            </a:lvl9pPr>
          </a:lstStyle>
          <a:p>
            <a:endParaRPr/>
          </a:p>
        </p:txBody>
      </p:sp>
      <p:sp>
        <p:nvSpPr>
          <p:cNvPr id="89" name="Google Shape;89;p18"/>
          <p:cNvSpPr txBox="1">
            <a:spLocks noGrp="1"/>
          </p:cNvSpPr>
          <p:nvPr>
            <p:ph type="subTitle" idx="4"/>
          </p:nvPr>
        </p:nvSpPr>
        <p:spPr>
          <a:xfrm>
            <a:off x="5010000" y="711200"/>
            <a:ext cx="472400" cy="2704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90" name="Google Shape;90;p18"/>
          <p:cNvSpPr txBox="1">
            <a:spLocks noGrp="1"/>
          </p:cNvSpPr>
          <p:nvPr>
            <p:ph type="subTitle" idx="5"/>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91" name="Google Shape;91;p18"/>
          <p:cNvSpPr txBox="1">
            <a:spLocks noGrp="1"/>
          </p:cNvSpPr>
          <p:nvPr>
            <p:ph type="subTitle" idx="6"/>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
        <p:nvSpPr>
          <p:cNvPr id="92" name="Google Shape;92;p18"/>
          <p:cNvSpPr txBox="1">
            <a:spLocks noGrp="1"/>
          </p:cNvSpPr>
          <p:nvPr>
            <p:ph type="subTitle" idx="7"/>
          </p:nvPr>
        </p:nvSpPr>
        <p:spPr>
          <a:xfrm>
            <a:off x="5518751" y="2630200"/>
            <a:ext cx="3630400" cy="2704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93" name="Google Shape;93;p18"/>
          <p:cNvSpPr txBox="1">
            <a:spLocks noGrp="1"/>
          </p:cNvSpPr>
          <p:nvPr>
            <p:ph type="body" idx="8"/>
          </p:nvPr>
        </p:nvSpPr>
        <p:spPr>
          <a:xfrm>
            <a:off x="5524351" y="2935000"/>
            <a:ext cx="4456800" cy="1131600"/>
          </a:xfrm>
          <a:prstGeom prst="rect">
            <a:avLst/>
          </a:prstGeom>
        </p:spPr>
        <p:txBody>
          <a:bodyPr spcFirstLastPara="1" wrap="square" lIns="0" tIns="91425" rIns="0" bIns="91425" anchor="t" anchorCtr="0">
            <a:noAutofit/>
          </a:bodyPr>
          <a:lstStyle>
            <a:lvl1pPr marL="609585" lvl="0" indent="-304792">
              <a:lnSpc>
                <a:spcPct val="115000"/>
              </a:lnSpc>
              <a:spcBef>
                <a:spcPts val="0"/>
              </a:spcBef>
              <a:spcAft>
                <a:spcPts val="0"/>
              </a:spcAft>
              <a:buNone/>
              <a:defRPr sz="1600">
                <a:solidFill>
                  <a:schemeClr val="dk1"/>
                </a:solidFill>
              </a:defRPr>
            </a:lvl1pPr>
            <a:lvl2pPr marL="1219170" lvl="1" indent="-304792">
              <a:lnSpc>
                <a:spcPct val="115000"/>
              </a:lnSpc>
              <a:spcBef>
                <a:spcPts val="0"/>
              </a:spcBef>
              <a:spcAft>
                <a:spcPts val="0"/>
              </a:spcAft>
              <a:buNone/>
              <a:defRPr sz="1600">
                <a:solidFill>
                  <a:schemeClr val="dk1"/>
                </a:solidFill>
              </a:defRPr>
            </a:lvl2pPr>
            <a:lvl3pPr marL="1828754" lvl="2" indent="-304792">
              <a:lnSpc>
                <a:spcPct val="115000"/>
              </a:lnSpc>
              <a:spcBef>
                <a:spcPts val="0"/>
              </a:spcBef>
              <a:spcAft>
                <a:spcPts val="0"/>
              </a:spcAft>
              <a:buNone/>
              <a:defRPr sz="1600">
                <a:solidFill>
                  <a:schemeClr val="dk1"/>
                </a:solidFill>
              </a:defRPr>
            </a:lvl3pPr>
            <a:lvl4pPr marL="2438339" lvl="3" indent="-304792">
              <a:lnSpc>
                <a:spcPct val="115000"/>
              </a:lnSpc>
              <a:spcBef>
                <a:spcPts val="0"/>
              </a:spcBef>
              <a:spcAft>
                <a:spcPts val="0"/>
              </a:spcAft>
              <a:buNone/>
              <a:defRPr sz="1600">
                <a:solidFill>
                  <a:schemeClr val="dk1"/>
                </a:solidFill>
              </a:defRPr>
            </a:lvl4pPr>
            <a:lvl5pPr marL="3047924" lvl="4" indent="-304792">
              <a:lnSpc>
                <a:spcPct val="115000"/>
              </a:lnSpc>
              <a:spcBef>
                <a:spcPts val="0"/>
              </a:spcBef>
              <a:spcAft>
                <a:spcPts val="0"/>
              </a:spcAft>
              <a:buNone/>
              <a:defRPr sz="1600">
                <a:solidFill>
                  <a:schemeClr val="dk1"/>
                </a:solidFill>
              </a:defRPr>
            </a:lvl5pPr>
            <a:lvl6pPr marL="3657509" lvl="5" indent="-304792">
              <a:lnSpc>
                <a:spcPct val="115000"/>
              </a:lnSpc>
              <a:spcBef>
                <a:spcPts val="0"/>
              </a:spcBef>
              <a:spcAft>
                <a:spcPts val="0"/>
              </a:spcAft>
              <a:buNone/>
              <a:defRPr sz="1600">
                <a:solidFill>
                  <a:schemeClr val="dk1"/>
                </a:solidFill>
              </a:defRPr>
            </a:lvl6pPr>
            <a:lvl7pPr marL="4267093" lvl="6" indent="-304792">
              <a:lnSpc>
                <a:spcPct val="115000"/>
              </a:lnSpc>
              <a:spcBef>
                <a:spcPts val="0"/>
              </a:spcBef>
              <a:spcAft>
                <a:spcPts val="0"/>
              </a:spcAft>
              <a:buNone/>
              <a:defRPr sz="1600">
                <a:solidFill>
                  <a:schemeClr val="dk1"/>
                </a:solidFill>
              </a:defRPr>
            </a:lvl7pPr>
            <a:lvl8pPr marL="4876678" lvl="7" indent="-304792">
              <a:lnSpc>
                <a:spcPct val="115000"/>
              </a:lnSpc>
              <a:spcBef>
                <a:spcPts val="0"/>
              </a:spcBef>
              <a:spcAft>
                <a:spcPts val="0"/>
              </a:spcAft>
              <a:buNone/>
              <a:defRPr sz="1600">
                <a:solidFill>
                  <a:schemeClr val="dk1"/>
                </a:solidFill>
              </a:defRPr>
            </a:lvl8pPr>
            <a:lvl9pPr marL="5486263" lvl="8" indent="-304792">
              <a:lnSpc>
                <a:spcPct val="115000"/>
              </a:lnSpc>
              <a:spcBef>
                <a:spcPts val="0"/>
              </a:spcBef>
              <a:spcAft>
                <a:spcPts val="0"/>
              </a:spcAft>
              <a:buNone/>
              <a:defRPr sz="1600">
                <a:solidFill>
                  <a:schemeClr val="dk1"/>
                </a:solidFill>
              </a:defRPr>
            </a:lvl9pPr>
          </a:lstStyle>
          <a:p>
            <a:endParaRPr/>
          </a:p>
        </p:txBody>
      </p:sp>
      <p:sp>
        <p:nvSpPr>
          <p:cNvPr id="94" name="Google Shape;94;p18"/>
          <p:cNvSpPr txBox="1">
            <a:spLocks noGrp="1"/>
          </p:cNvSpPr>
          <p:nvPr>
            <p:ph type="subTitle" idx="9"/>
          </p:nvPr>
        </p:nvSpPr>
        <p:spPr>
          <a:xfrm>
            <a:off x="5010193" y="2630200"/>
            <a:ext cx="472400" cy="2704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95" name="Google Shape;95;p18"/>
          <p:cNvSpPr txBox="1">
            <a:spLocks noGrp="1"/>
          </p:cNvSpPr>
          <p:nvPr>
            <p:ph type="subTitle" idx="13"/>
          </p:nvPr>
        </p:nvSpPr>
        <p:spPr>
          <a:xfrm>
            <a:off x="5518751" y="4549200"/>
            <a:ext cx="3630400" cy="2704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96" name="Google Shape;96;p18"/>
          <p:cNvSpPr txBox="1">
            <a:spLocks noGrp="1"/>
          </p:cNvSpPr>
          <p:nvPr>
            <p:ph type="body" idx="14"/>
          </p:nvPr>
        </p:nvSpPr>
        <p:spPr>
          <a:xfrm>
            <a:off x="5524351" y="4854000"/>
            <a:ext cx="4456800" cy="1131600"/>
          </a:xfrm>
          <a:prstGeom prst="rect">
            <a:avLst/>
          </a:prstGeom>
        </p:spPr>
        <p:txBody>
          <a:bodyPr spcFirstLastPara="1" wrap="square" lIns="0" tIns="91425" rIns="0" bIns="91425" anchor="t" anchorCtr="0">
            <a:noAutofit/>
          </a:bodyPr>
          <a:lstStyle>
            <a:lvl1pPr marL="609585" lvl="0" indent="-304792">
              <a:lnSpc>
                <a:spcPct val="115000"/>
              </a:lnSpc>
              <a:spcBef>
                <a:spcPts val="0"/>
              </a:spcBef>
              <a:spcAft>
                <a:spcPts val="0"/>
              </a:spcAft>
              <a:buNone/>
              <a:defRPr sz="1600">
                <a:solidFill>
                  <a:schemeClr val="dk1"/>
                </a:solidFill>
              </a:defRPr>
            </a:lvl1pPr>
            <a:lvl2pPr marL="1219170" lvl="1" indent="-304792">
              <a:lnSpc>
                <a:spcPct val="115000"/>
              </a:lnSpc>
              <a:spcBef>
                <a:spcPts val="0"/>
              </a:spcBef>
              <a:spcAft>
                <a:spcPts val="0"/>
              </a:spcAft>
              <a:buNone/>
              <a:defRPr sz="1600">
                <a:solidFill>
                  <a:schemeClr val="dk1"/>
                </a:solidFill>
              </a:defRPr>
            </a:lvl2pPr>
            <a:lvl3pPr marL="1828754" lvl="2" indent="-304792">
              <a:lnSpc>
                <a:spcPct val="115000"/>
              </a:lnSpc>
              <a:spcBef>
                <a:spcPts val="0"/>
              </a:spcBef>
              <a:spcAft>
                <a:spcPts val="0"/>
              </a:spcAft>
              <a:buNone/>
              <a:defRPr sz="1600">
                <a:solidFill>
                  <a:schemeClr val="dk1"/>
                </a:solidFill>
              </a:defRPr>
            </a:lvl3pPr>
            <a:lvl4pPr marL="2438339" lvl="3" indent="-304792">
              <a:lnSpc>
                <a:spcPct val="115000"/>
              </a:lnSpc>
              <a:spcBef>
                <a:spcPts val="0"/>
              </a:spcBef>
              <a:spcAft>
                <a:spcPts val="0"/>
              </a:spcAft>
              <a:buNone/>
              <a:defRPr sz="1600">
                <a:solidFill>
                  <a:schemeClr val="dk1"/>
                </a:solidFill>
              </a:defRPr>
            </a:lvl4pPr>
            <a:lvl5pPr marL="3047924" lvl="4" indent="-304792">
              <a:lnSpc>
                <a:spcPct val="115000"/>
              </a:lnSpc>
              <a:spcBef>
                <a:spcPts val="0"/>
              </a:spcBef>
              <a:spcAft>
                <a:spcPts val="0"/>
              </a:spcAft>
              <a:buNone/>
              <a:defRPr sz="1600">
                <a:solidFill>
                  <a:schemeClr val="dk1"/>
                </a:solidFill>
              </a:defRPr>
            </a:lvl5pPr>
            <a:lvl6pPr marL="3657509" lvl="5" indent="-304792">
              <a:lnSpc>
                <a:spcPct val="115000"/>
              </a:lnSpc>
              <a:spcBef>
                <a:spcPts val="0"/>
              </a:spcBef>
              <a:spcAft>
                <a:spcPts val="0"/>
              </a:spcAft>
              <a:buNone/>
              <a:defRPr sz="1600">
                <a:solidFill>
                  <a:schemeClr val="dk1"/>
                </a:solidFill>
              </a:defRPr>
            </a:lvl6pPr>
            <a:lvl7pPr marL="4267093" lvl="6" indent="-304792">
              <a:lnSpc>
                <a:spcPct val="115000"/>
              </a:lnSpc>
              <a:spcBef>
                <a:spcPts val="0"/>
              </a:spcBef>
              <a:spcAft>
                <a:spcPts val="0"/>
              </a:spcAft>
              <a:buNone/>
              <a:defRPr sz="1600">
                <a:solidFill>
                  <a:schemeClr val="dk1"/>
                </a:solidFill>
              </a:defRPr>
            </a:lvl7pPr>
            <a:lvl8pPr marL="4876678" lvl="7" indent="-304792">
              <a:lnSpc>
                <a:spcPct val="115000"/>
              </a:lnSpc>
              <a:spcBef>
                <a:spcPts val="0"/>
              </a:spcBef>
              <a:spcAft>
                <a:spcPts val="0"/>
              </a:spcAft>
              <a:buNone/>
              <a:defRPr sz="1600">
                <a:solidFill>
                  <a:schemeClr val="dk1"/>
                </a:solidFill>
              </a:defRPr>
            </a:lvl8pPr>
            <a:lvl9pPr marL="5486263" lvl="8" indent="-304792">
              <a:lnSpc>
                <a:spcPct val="115000"/>
              </a:lnSpc>
              <a:spcBef>
                <a:spcPts val="0"/>
              </a:spcBef>
              <a:spcAft>
                <a:spcPts val="0"/>
              </a:spcAft>
              <a:buNone/>
              <a:defRPr sz="1600">
                <a:solidFill>
                  <a:schemeClr val="dk1"/>
                </a:solidFill>
              </a:defRPr>
            </a:lvl9pPr>
          </a:lstStyle>
          <a:p>
            <a:endParaRPr/>
          </a:p>
        </p:txBody>
      </p:sp>
      <p:sp>
        <p:nvSpPr>
          <p:cNvPr id="97" name="Google Shape;97;p18"/>
          <p:cNvSpPr txBox="1">
            <a:spLocks noGrp="1"/>
          </p:cNvSpPr>
          <p:nvPr>
            <p:ph type="subTitle" idx="15"/>
          </p:nvPr>
        </p:nvSpPr>
        <p:spPr>
          <a:xfrm>
            <a:off x="5010193" y="4549200"/>
            <a:ext cx="472400" cy="2704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03"/>
        <p:cNvGrpSpPr/>
        <p:nvPr/>
      </p:nvGrpSpPr>
      <p:grpSpPr>
        <a:xfrm>
          <a:off x="0" y="0"/>
          <a:ext cx="0" cy="0"/>
          <a:chOff x="0" y="0"/>
          <a:chExt cx="0" cy="0"/>
        </a:xfrm>
      </p:grpSpPr>
      <p:sp>
        <p:nvSpPr>
          <p:cNvPr id="404" name="Google Shape;404;p54"/>
          <p:cNvSpPr>
            <a:spLocks noGrp="1"/>
          </p:cNvSpPr>
          <p:nvPr>
            <p:ph type="pic" idx="2"/>
          </p:nvPr>
        </p:nvSpPr>
        <p:spPr>
          <a:xfrm>
            <a:off x="415600" y="593367"/>
            <a:ext cx="11360800" cy="56244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05"/>
        <p:cNvGrpSpPr/>
        <p:nvPr/>
      </p:nvGrpSpPr>
      <p:grpSpPr>
        <a:xfrm>
          <a:off x="0" y="0"/>
          <a:ext cx="0" cy="0"/>
          <a:chOff x="0" y="0"/>
          <a:chExt cx="0" cy="0"/>
        </a:xfrm>
      </p:grpSpPr>
      <p:sp>
        <p:nvSpPr>
          <p:cNvPr id="406" name="Google Shape;406;p55"/>
          <p:cNvSpPr>
            <a:spLocks noGrp="1"/>
          </p:cNvSpPr>
          <p:nvPr>
            <p:ph type="pic" idx="2"/>
          </p:nvPr>
        </p:nvSpPr>
        <p:spPr>
          <a:xfrm>
            <a:off x="4519467" y="158551"/>
            <a:ext cx="2191600" cy="2046800"/>
          </a:xfrm>
          <a:prstGeom prst="rect">
            <a:avLst/>
          </a:prstGeom>
          <a:noFill/>
          <a:ln>
            <a:noFill/>
          </a:ln>
        </p:spPr>
      </p:sp>
      <p:sp>
        <p:nvSpPr>
          <p:cNvPr id="407" name="Google Shape;407;p55"/>
          <p:cNvSpPr>
            <a:spLocks noGrp="1"/>
          </p:cNvSpPr>
          <p:nvPr>
            <p:ph type="pic" idx="3"/>
          </p:nvPr>
        </p:nvSpPr>
        <p:spPr>
          <a:xfrm>
            <a:off x="6927913" y="158551"/>
            <a:ext cx="2191600" cy="2046800"/>
          </a:xfrm>
          <a:prstGeom prst="rect">
            <a:avLst/>
          </a:prstGeom>
          <a:noFill/>
          <a:ln>
            <a:noFill/>
          </a:ln>
        </p:spPr>
      </p:sp>
      <p:sp>
        <p:nvSpPr>
          <p:cNvPr id="408" name="Google Shape;408;p55"/>
          <p:cNvSpPr>
            <a:spLocks noGrp="1"/>
          </p:cNvSpPr>
          <p:nvPr>
            <p:ph type="pic" idx="4"/>
          </p:nvPr>
        </p:nvSpPr>
        <p:spPr>
          <a:xfrm>
            <a:off x="9336360" y="158551"/>
            <a:ext cx="2191600" cy="2046800"/>
          </a:xfrm>
          <a:prstGeom prst="rect">
            <a:avLst/>
          </a:prstGeom>
          <a:noFill/>
          <a:ln>
            <a:noFill/>
          </a:ln>
        </p:spPr>
      </p:sp>
      <p:sp>
        <p:nvSpPr>
          <p:cNvPr id="409" name="Google Shape;409;p55"/>
          <p:cNvSpPr>
            <a:spLocks noGrp="1"/>
          </p:cNvSpPr>
          <p:nvPr>
            <p:ph type="pic" idx="5"/>
          </p:nvPr>
        </p:nvSpPr>
        <p:spPr>
          <a:xfrm>
            <a:off x="4519451" y="2405616"/>
            <a:ext cx="2191600" cy="2046800"/>
          </a:xfrm>
          <a:prstGeom prst="rect">
            <a:avLst/>
          </a:prstGeom>
          <a:noFill/>
          <a:ln>
            <a:noFill/>
          </a:ln>
        </p:spPr>
      </p:sp>
      <p:sp>
        <p:nvSpPr>
          <p:cNvPr id="410" name="Google Shape;410;p55"/>
          <p:cNvSpPr>
            <a:spLocks noGrp="1"/>
          </p:cNvSpPr>
          <p:nvPr>
            <p:ph type="pic" idx="6"/>
          </p:nvPr>
        </p:nvSpPr>
        <p:spPr>
          <a:xfrm>
            <a:off x="6927896" y="2405616"/>
            <a:ext cx="2191600" cy="2046800"/>
          </a:xfrm>
          <a:prstGeom prst="rect">
            <a:avLst/>
          </a:prstGeom>
          <a:noFill/>
          <a:ln>
            <a:noFill/>
          </a:ln>
        </p:spPr>
      </p:sp>
      <p:sp>
        <p:nvSpPr>
          <p:cNvPr id="411" name="Google Shape;411;p55"/>
          <p:cNvSpPr>
            <a:spLocks noGrp="1"/>
          </p:cNvSpPr>
          <p:nvPr>
            <p:ph type="pic" idx="7"/>
          </p:nvPr>
        </p:nvSpPr>
        <p:spPr>
          <a:xfrm>
            <a:off x="9336343" y="2405616"/>
            <a:ext cx="2191600" cy="2046800"/>
          </a:xfrm>
          <a:prstGeom prst="rect">
            <a:avLst/>
          </a:prstGeom>
          <a:noFill/>
          <a:ln>
            <a:noFill/>
          </a:ln>
        </p:spPr>
      </p:sp>
      <p:sp>
        <p:nvSpPr>
          <p:cNvPr id="412" name="Google Shape;412;p55"/>
          <p:cNvSpPr txBox="1">
            <a:spLocks noGrp="1"/>
          </p:cNvSpPr>
          <p:nvPr>
            <p:ph type="title"/>
          </p:nvPr>
        </p:nvSpPr>
        <p:spPr>
          <a:xfrm>
            <a:off x="468733" y="593367"/>
            <a:ext cx="3462400" cy="2275200"/>
          </a:xfrm>
          <a:prstGeom prst="rect">
            <a:avLst/>
          </a:prstGeom>
        </p:spPr>
        <p:txBody>
          <a:bodyPr spcFirstLastPara="1" wrap="square" lIns="91425" tIns="91425" rIns="91425" bIns="91425" anchor="t"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13" name="Google Shape;413;p55"/>
          <p:cNvSpPr>
            <a:spLocks noGrp="1"/>
          </p:cNvSpPr>
          <p:nvPr>
            <p:ph type="pic" idx="8"/>
          </p:nvPr>
        </p:nvSpPr>
        <p:spPr>
          <a:xfrm>
            <a:off x="4519451" y="4652649"/>
            <a:ext cx="2191600" cy="2046800"/>
          </a:xfrm>
          <a:prstGeom prst="rect">
            <a:avLst/>
          </a:prstGeom>
          <a:noFill/>
          <a:ln>
            <a:noFill/>
          </a:ln>
        </p:spPr>
      </p:sp>
      <p:sp>
        <p:nvSpPr>
          <p:cNvPr id="414" name="Google Shape;414;p55"/>
          <p:cNvSpPr>
            <a:spLocks noGrp="1"/>
          </p:cNvSpPr>
          <p:nvPr>
            <p:ph type="pic" idx="9"/>
          </p:nvPr>
        </p:nvSpPr>
        <p:spPr>
          <a:xfrm>
            <a:off x="6927896" y="4652649"/>
            <a:ext cx="2191600" cy="2046800"/>
          </a:xfrm>
          <a:prstGeom prst="rect">
            <a:avLst/>
          </a:prstGeom>
          <a:noFill/>
          <a:ln>
            <a:noFill/>
          </a:ln>
        </p:spPr>
      </p:sp>
      <p:sp>
        <p:nvSpPr>
          <p:cNvPr id="415" name="Google Shape;415;p55"/>
          <p:cNvSpPr>
            <a:spLocks noGrp="1"/>
          </p:cNvSpPr>
          <p:nvPr>
            <p:ph type="pic" idx="13"/>
          </p:nvPr>
        </p:nvSpPr>
        <p:spPr>
          <a:xfrm>
            <a:off x="9336343" y="4652649"/>
            <a:ext cx="2191600" cy="2046800"/>
          </a:xfrm>
          <a:prstGeom prst="rect">
            <a:avLst/>
          </a:prstGeom>
          <a:noFill/>
          <a:ln>
            <a:noFill/>
          </a:ln>
        </p:spPr>
      </p:sp>
    </p:spTree>
  </p:cSld>
  <p:clrMapOvr>
    <a:masterClrMapping/>
  </p:clrMapOvr>
  <p:extLst>
    <p:ext uri="{DCECCB84-F9BA-43D5-87BE-67443E8EF086}">
      <p15:sldGuideLst xmlns:p15="http://schemas.microsoft.com/office/powerpoint/2012/main">
        <p15:guide id="1" pos="7419" userDrawn="1">
          <p15:clr>
            <a:srgbClr val="E46962"/>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B358-D894-B526-FCAE-89B08B1E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8E656-F447-B460-FE2F-957BF800B1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6C5CA-1CC4-CAC6-6280-0A36E4AEAF51}"/>
              </a:ext>
            </a:extLst>
          </p:cNvPr>
          <p:cNvSpPr>
            <a:spLocks noGrp="1"/>
          </p:cNvSpPr>
          <p:nvPr>
            <p:ph type="dt" sz="half" idx="10"/>
          </p:nvPr>
        </p:nvSpPr>
        <p:spPr/>
        <p:txBody>
          <a:bodyPr/>
          <a:lstStyle/>
          <a:p>
            <a:fld id="{2C7FC1E1-FDEC-4CF2-8127-48914CDC9F74}" type="datetimeFigureOut">
              <a:rPr lang="en-US" smtClean="0"/>
              <a:t>8/9/2025</a:t>
            </a:fld>
            <a:endParaRPr lang="en-US"/>
          </a:p>
        </p:txBody>
      </p:sp>
      <p:sp>
        <p:nvSpPr>
          <p:cNvPr id="5" name="Footer Placeholder 4">
            <a:extLst>
              <a:ext uri="{FF2B5EF4-FFF2-40B4-BE49-F238E27FC236}">
                <a16:creationId xmlns:a16="http://schemas.microsoft.com/office/drawing/2014/main" id="{5C552103-9C93-2AB7-5E0E-1A354584D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AC638-7A36-7EA5-C8C2-F710631A9B28}"/>
              </a:ext>
            </a:extLst>
          </p:cNvPr>
          <p:cNvSpPr>
            <a:spLocks noGrp="1"/>
          </p:cNvSpPr>
          <p:nvPr>
            <p:ph type="sldNum" sz="quarter" idx="12"/>
          </p:nvPr>
        </p:nvSpPr>
        <p:spPr/>
        <p:txBody>
          <a:bodyPr/>
          <a:lstStyle/>
          <a:p>
            <a:fld id="{1979F35B-DDCA-4F73-A17F-D954E33EC87F}" type="slidenum">
              <a:rPr lang="en-US" smtClean="0"/>
              <a:t>‹#›</a:t>
            </a:fld>
            <a:endParaRPr lang="en-US"/>
          </a:p>
        </p:txBody>
      </p:sp>
    </p:spTree>
    <p:extLst>
      <p:ext uri="{BB962C8B-B14F-4D97-AF65-F5344CB8AC3E}">
        <p14:creationId xmlns:p14="http://schemas.microsoft.com/office/powerpoint/2010/main" val="2663145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 Alt 1">
  <p:cSld name="Title slide - Alt 1">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a:spLocks noGrp="1"/>
          </p:cNvSpPr>
          <p:nvPr>
            <p:ph type="pic" idx="2"/>
          </p:nvPr>
        </p:nvSpPr>
        <p:spPr>
          <a:xfrm>
            <a:off x="8132133" y="2395400"/>
            <a:ext cx="3632800" cy="3112400"/>
          </a:xfrm>
          <a:prstGeom prst="rect">
            <a:avLst/>
          </a:prstGeom>
          <a:noFill/>
          <a:ln>
            <a:noFill/>
          </a:ln>
        </p:spPr>
      </p:sp>
      <p:sp>
        <p:nvSpPr>
          <p:cNvPr id="56" name="Google Shape;56;p14"/>
          <p:cNvSpPr txBox="1">
            <a:spLocks noGrp="1"/>
          </p:cNvSpPr>
          <p:nvPr>
            <p:ph type="title"/>
          </p:nvPr>
        </p:nvSpPr>
        <p:spPr>
          <a:xfrm>
            <a:off x="304800" y="999872"/>
            <a:ext cx="7346000" cy="23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10133">
                <a:solidFill>
                  <a:schemeClr val="lt1"/>
                </a:solidFill>
              </a:defRPr>
            </a:lvl1pPr>
            <a:lvl2pPr lvl="1">
              <a:lnSpc>
                <a:spcPct val="80000"/>
              </a:lnSpc>
              <a:spcBef>
                <a:spcPts val="0"/>
              </a:spcBef>
              <a:spcAft>
                <a:spcPts val="0"/>
              </a:spcAft>
              <a:buNone/>
              <a:defRPr sz="10133">
                <a:solidFill>
                  <a:schemeClr val="dk1"/>
                </a:solidFill>
              </a:defRPr>
            </a:lvl2pPr>
            <a:lvl3pPr lvl="2">
              <a:lnSpc>
                <a:spcPct val="80000"/>
              </a:lnSpc>
              <a:spcBef>
                <a:spcPts val="0"/>
              </a:spcBef>
              <a:spcAft>
                <a:spcPts val="0"/>
              </a:spcAft>
              <a:buNone/>
              <a:defRPr sz="10133">
                <a:solidFill>
                  <a:schemeClr val="dk1"/>
                </a:solidFill>
              </a:defRPr>
            </a:lvl3pPr>
            <a:lvl4pPr lvl="3">
              <a:lnSpc>
                <a:spcPct val="80000"/>
              </a:lnSpc>
              <a:spcBef>
                <a:spcPts val="0"/>
              </a:spcBef>
              <a:spcAft>
                <a:spcPts val="0"/>
              </a:spcAft>
              <a:buNone/>
              <a:defRPr sz="10133">
                <a:solidFill>
                  <a:schemeClr val="dk1"/>
                </a:solidFill>
              </a:defRPr>
            </a:lvl4pPr>
            <a:lvl5pPr lvl="4">
              <a:lnSpc>
                <a:spcPct val="80000"/>
              </a:lnSpc>
              <a:spcBef>
                <a:spcPts val="0"/>
              </a:spcBef>
              <a:spcAft>
                <a:spcPts val="0"/>
              </a:spcAft>
              <a:buNone/>
              <a:defRPr sz="10133">
                <a:solidFill>
                  <a:schemeClr val="dk1"/>
                </a:solidFill>
              </a:defRPr>
            </a:lvl5pPr>
            <a:lvl6pPr lvl="5">
              <a:lnSpc>
                <a:spcPct val="80000"/>
              </a:lnSpc>
              <a:spcBef>
                <a:spcPts val="0"/>
              </a:spcBef>
              <a:spcAft>
                <a:spcPts val="0"/>
              </a:spcAft>
              <a:buNone/>
              <a:defRPr sz="10133">
                <a:solidFill>
                  <a:schemeClr val="dk1"/>
                </a:solidFill>
              </a:defRPr>
            </a:lvl6pPr>
            <a:lvl7pPr lvl="6">
              <a:lnSpc>
                <a:spcPct val="80000"/>
              </a:lnSpc>
              <a:spcBef>
                <a:spcPts val="0"/>
              </a:spcBef>
              <a:spcAft>
                <a:spcPts val="0"/>
              </a:spcAft>
              <a:buNone/>
              <a:defRPr sz="10133">
                <a:solidFill>
                  <a:schemeClr val="dk1"/>
                </a:solidFill>
              </a:defRPr>
            </a:lvl7pPr>
            <a:lvl8pPr lvl="7">
              <a:lnSpc>
                <a:spcPct val="80000"/>
              </a:lnSpc>
              <a:spcBef>
                <a:spcPts val="0"/>
              </a:spcBef>
              <a:spcAft>
                <a:spcPts val="0"/>
              </a:spcAft>
              <a:buNone/>
              <a:defRPr sz="10133">
                <a:solidFill>
                  <a:schemeClr val="dk1"/>
                </a:solidFill>
              </a:defRPr>
            </a:lvl8pPr>
            <a:lvl9pPr lvl="8">
              <a:lnSpc>
                <a:spcPct val="80000"/>
              </a:lnSpc>
              <a:spcBef>
                <a:spcPts val="0"/>
              </a:spcBef>
              <a:spcAft>
                <a:spcPts val="0"/>
              </a:spcAft>
              <a:buNone/>
              <a:defRPr sz="10133">
                <a:solidFill>
                  <a:schemeClr val="dk1"/>
                </a:solidFill>
              </a:defRPr>
            </a:lvl9pPr>
          </a:lstStyle>
          <a:p>
            <a:endParaRPr/>
          </a:p>
        </p:txBody>
      </p:sp>
      <p:sp>
        <p:nvSpPr>
          <p:cNvPr id="57" name="Google Shape;57;p14"/>
          <p:cNvSpPr txBox="1">
            <a:spLocks noGrp="1"/>
          </p:cNvSpPr>
          <p:nvPr>
            <p:ph type="subTitle" idx="1"/>
          </p:nvPr>
        </p:nvSpPr>
        <p:spPr>
          <a:xfrm>
            <a:off x="426800" y="63879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Tree>
    <p:extLst>
      <p:ext uri="{BB962C8B-B14F-4D97-AF65-F5344CB8AC3E}">
        <p14:creationId xmlns:p14="http://schemas.microsoft.com/office/powerpoint/2010/main" val="1123089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Welcome">
  <p:cSld name="Welcome">
    <p:bg>
      <p:bgPr>
        <a:solidFill>
          <a:schemeClr val="accen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295667" y="1930800"/>
            <a:ext cx="11600800" cy="2996400"/>
          </a:xfrm>
          <a:prstGeom prst="rect">
            <a:avLst/>
          </a:prstGeom>
        </p:spPr>
        <p:txBody>
          <a:bodyPr spcFirstLastPara="1" wrap="square" lIns="91425" tIns="91425" rIns="91425" bIns="91425" anchor="t" anchorCtr="0">
            <a:noAutofit/>
          </a:bodyPr>
          <a:lstStyle>
            <a:lvl1pPr lvl="0">
              <a:spcBef>
                <a:spcPts val="0"/>
              </a:spcBef>
              <a:spcAft>
                <a:spcPts val="0"/>
              </a:spcAft>
              <a:buNone/>
              <a:defRPr sz="17333">
                <a:solidFill>
                  <a:schemeClr val="lt1"/>
                </a:solidFill>
                <a:latin typeface="Taviraj"/>
                <a:ea typeface="Taviraj"/>
                <a:cs typeface="Taviraj"/>
                <a:sym typeface="Taviraj"/>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60" name="Google Shape;60;p15"/>
          <p:cNvSpPr txBox="1">
            <a:spLocks noGrp="1"/>
          </p:cNvSpPr>
          <p:nvPr>
            <p:ph type="subTitle" idx="1"/>
          </p:nvPr>
        </p:nvSpPr>
        <p:spPr>
          <a:xfrm>
            <a:off x="419259" y="1596933"/>
            <a:ext cx="2516000" cy="789600"/>
          </a:xfrm>
          <a:prstGeom prst="rect">
            <a:avLst/>
          </a:prstGeom>
        </p:spPr>
        <p:txBody>
          <a:bodyPr spcFirstLastPara="1" wrap="square" lIns="0" tIns="0" rIns="2750" bIns="0" anchor="ctr" anchorCtr="0">
            <a:noAutofit/>
          </a:bodyPr>
          <a:lstStyle>
            <a:lvl1pPr lvl="0">
              <a:spcBef>
                <a:spcPts val="0"/>
              </a:spcBef>
              <a:spcAft>
                <a:spcPts val="0"/>
              </a:spcAft>
              <a:buClr>
                <a:schemeClr val="lt1"/>
              </a:buClr>
              <a:buSzPts val="2400"/>
              <a:buNone/>
              <a:defRPr sz="32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61" name="Google Shape;61;p15"/>
          <p:cNvSpPr txBox="1">
            <a:spLocks noGrp="1"/>
          </p:cNvSpPr>
          <p:nvPr>
            <p:ph type="subTitle" idx="2"/>
          </p:nvPr>
        </p:nvSpPr>
        <p:spPr>
          <a:xfrm>
            <a:off x="2842659" y="1596933"/>
            <a:ext cx="6754000" cy="805200"/>
          </a:xfrm>
          <a:prstGeom prst="rect">
            <a:avLst/>
          </a:prstGeom>
        </p:spPr>
        <p:txBody>
          <a:bodyPr spcFirstLastPara="1" wrap="square" lIns="0" tIns="0" rIns="0" bIns="0" anchor="ctr" anchorCtr="0">
            <a:noAutofit/>
          </a:bodyPr>
          <a:lstStyle>
            <a:lvl1pPr lvl="0">
              <a:lnSpc>
                <a:spcPct val="90000"/>
              </a:lnSpc>
              <a:spcBef>
                <a:spcPts val="0"/>
              </a:spcBef>
              <a:spcAft>
                <a:spcPts val="0"/>
              </a:spcAft>
              <a:buNone/>
              <a:defRPr sz="4267">
                <a:solidFill>
                  <a:schemeClr val="lt1"/>
                </a:solidFill>
                <a:latin typeface="Taviraj"/>
                <a:ea typeface="Taviraj"/>
                <a:cs typeface="Taviraj"/>
                <a:sym typeface="Taviraj"/>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62" name="Google Shape;62;p15"/>
          <p:cNvSpPr txBox="1">
            <a:spLocks noGrp="1"/>
          </p:cNvSpPr>
          <p:nvPr>
            <p:ph type="body" idx="3"/>
          </p:nvPr>
        </p:nvSpPr>
        <p:spPr>
          <a:xfrm>
            <a:off x="7180867" y="4450400"/>
            <a:ext cx="4706400" cy="775600"/>
          </a:xfrm>
          <a:prstGeom prst="rect">
            <a:avLst/>
          </a:prstGeom>
        </p:spPr>
        <p:txBody>
          <a:bodyPr spcFirstLastPara="1" wrap="square" lIns="91425" tIns="91425" rIns="91425" bIns="91425" anchor="t" anchorCtr="0">
            <a:noAutofit/>
          </a:bodyPr>
          <a:lstStyle>
            <a:lvl1pPr marL="609585" lvl="0" indent="-474121">
              <a:spcBef>
                <a:spcPts val="0"/>
              </a:spcBef>
              <a:spcAft>
                <a:spcPts val="0"/>
              </a:spcAft>
              <a:buClr>
                <a:schemeClr val="lt1"/>
              </a:buClr>
              <a:buSzPts val="2000"/>
              <a:buFont typeface="Inter Light"/>
              <a:buChar char="●"/>
              <a:defRPr sz="2667">
                <a:solidFill>
                  <a:schemeClr val="lt1"/>
                </a:solidFill>
              </a:defRPr>
            </a:lvl1pPr>
            <a:lvl2pPr marL="1219170" lvl="1" indent="-474121">
              <a:spcBef>
                <a:spcPts val="0"/>
              </a:spcBef>
              <a:spcAft>
                <a:spcPts val="0"/>
              </a:spcAft>
              <a:buClr>
                <a:schemeClr val="lt1"/>
              </a:buClr>
              <a:buSzPts val="2000"/>
              <a:buFont typeface="Inter Light"/>
              <a:buChar char="○"/>
              <a:defRPr sz="2667">
                <a:solidFill>
                  <a:schemeClr val="lt1"/>
                </a:solidFill>
              </a:defRPr>
            </a:lvl2pPr>
            <a:lvl3pPr marL="1828754" lvl="2" indent="-474121">
              <a:spcBef>
                <a:spcPts val="0"/>
              </a:spcBef>
              <a:spcAft>
                <a:spcPts val="0"/>
              </a:spcAft>
              <a:buClr>
                <a:schemeClr val="lt1"/>
              </a:buClr>
              <a:buSzPts val="2000"/>
              <a:buFont typeface="Inter Light"/>
              <a:buChar char="■"/>
              <a:defRPr sz="2667">
                <a:solidFill>
                  <a:schemeClr val="lt1"/>
                </a:solidFill>
              </a:defRPr>
            </a:lvl3pPr>
            <a:lvl4pPr marL="2438339" lvl="3" indent="-474121">
              <a:spcBef>
                <a:spcPts val="0"/>
              </a:spcBef>
              <a:spcAft>
                <a:spcPts val="0"/>
              </a:spcAft>
              <a:buClr>
                <a:schemeClr val="lt1"/>
              </a:buClr>
              <a:buSzPts val="2000"/>
              <a:buFont typeface="Inter Light"/>
              <a:buChar char="●"/>
              <a:defRPr sz="2667">
                <a:solidFill>
                  <a:schemeClr val="lt1"/>
                </a:solidFill>
              </a:defRPr>
            </a:lvl4pPr>
            <a:lvl5pPr marL="3047924" lvl="4" indent="-474121">
              <a:spcBef>
                <a:spcPts val="0"/>
              </a:spcBef>
              <a:spcAft>
                <a:spcPts val="0"/>
              </a:spcAft>
              <a:buClr>
                <a:schemeClr val="lt1"/>
              </a:buClr>
              <a:buSzPts val="2000"/>
              <a:buFont typeface="Inter Light"/>
              <a:buChar char="○"/>
              <a:defRPr sz="2667">
                <a:solidFill>
                  <a:schemeClr val="lt1"/>
                </a:solidFill>
              </a:defRPr>
            </a:lvl5pPr>
            <a:lvl6pPr marL="3657509" lvl="5" indent="-474121">
              <a:spcBef>
                <a:spcPts val="0"/>
              </a:spcBef>
              <a:spcAft>
                <a:spcPts val="0"/>
              </a:spcAft>
              <a:buClr>
                <a:schemeClr val="lt1"/>
              </a:buClr>
              <a:buSzPts val="2000"/>
              <a:buFont typeface="Inter Light"/>
              <a:buChar char="■"/>
              <a:defRPr sz="2667">
                <a:solidFill>
                  <a:schemeClr val="lt1"/>
                </a:solidFill>
              </a:defRPr>
            </a:lvl6pPr>
            <a:lvl7pPr marL="4267093" lvl="6" indent="-474121">
              <a:spcBef>
                <a:spcPts val="0"/>
              </a:spcBef>
              <a:spcAft>
                <a:spcPts val="0"/>
              </a:spcAft>
              <a:buClr>
                <a:schemeClr val="lt1"/>
              </a:buClr>
              <a:buSzPts val="2000"/>
              <a:buFont typeface="Inter Light"/>
              <a:buChar char="●"/>
              <a:defRPr sz="2667">
                <a:solidFill>
                  <a:schemeClr val="lt1"/>
                </a:solidFill>
              </a:defRPr>
            </a:lvl7pPr>
            <a:lvl8pPr marL="4876678" lvl="7" indent="-474121">
              <a:spcBef>
                <a:spcPts val="0"/>
              </a:spcBef>
              <a:spcAft>
                <a:spcPts val="0"/>
              </a:spcAft>
              <a:buClr>
                <a:schemeClr val="lt1"/>
              </a:buClr>
              <a:buSzPts val="2000"/>
              <a:buFont typeface="Inter Light"/>
              <a:buChar char="○"/>
              <a:defRPr sz="2667">
                <a:solidFill>
                  <a:schemeClr val="lt1"/>
                </a:solidFill>
              </a:defRPr>
            </a:lvl8pPr>
            <a:lvl9pPr marL="5486263" lvl="8" indent="-474121">
              <a:spcBef>
                <a:spcPts val="0"/>
              </a:spcBef>
              <a:spcAft>
                <a:spcPts val="0"/>
              </a:spcAft>
              <a:buClr>
                <a:schemeClr val="lt1"/>
              </a:buClr>
              <a:buSzPts val="2000"/>
              <a:buFont typeface="Inter Light"/>
              <a:buChar char="■"/>
              <a:defRPr sz="2667">
                <a:solidFill>
                  <a:schemeClr val="lt1"/>
                </a:solidFill>
              </a:defRPr>
            </a:lvl9pPr>
          </a:lstStyle>
          <a:p>
            <a:endParaRPr/>
          </a:p>
        </p:txBody>
      </p:sp>
      <p:sp>
        <p:nvSpPr>
          <p:cNvPr id="63" name="Google Shape;63;p15"/>
          <p:cNvSpPr txBox="1">
            <a:spLocks noGrp="1"/>
          </p:cNvSpPr>
          <p:nvPr>
            <p:ph type="subTitle" idx="4"/>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64" name="Google Shape;64;p15"/>
          <p:cNvSpPr txBox="1">
            <a:spLocks noGrp="1"/>
          </p:cNvSpPr>
          <p:nvPr>
            <p:ph type="subTitle" idx="5"/>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extLst>
      <p:ext uri="{BB962C8B-B14F-4D97-AF65-F5344CB8AC3E}">
        <p14:creationId xmlns:p14="http://schemas.microsoft.com/office/powerpoint/2010/main" val="3894737363"/>
      </p:ext>
    </p:extLst>
  </p:cSld>
  <p:clrMapOvr>
    <a:masterClrMapping/>
  </p:clrMapOvr>
  <p:extLst>
    <p:ext uri="{DCECCB84-F9BA-43D5-87BE-67443E8EF086}">
      <p15:sldGuideLst xmlns:p15="http://schemas.microsoft.com/office/powerpoint/2012/main">
        <p15:guide id="1" orient="horz" pos="912">
          <p15:clr>
            <a:srgbClr val="E46962"/>
          </p15:clr>
        </p15:guide>
        <p15:guide id="2" orient="horz" pos="2328">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 title only">
  <p:cSld name="Custom title onl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dk1"/>
                </a:solidFill>
                <a:latin typeface="Inter Light"/>
                <a:ea typeface="Inter Light"/>
                <a:cs typeface="Inter Light"/>
                <a:sym typeface="Inter Light"/>
              </a:defRPr>
            </a:lvl1pPr>
            <a:lvl2pPr lvl="1">
              <a:lnSpc>
                <a:spcPct val="80000"/>
              </a:lnSpc>
              <a:spcBef>
                <a:spcPts val="0"/>
              </a:spcBef>
              <a:spcAft>
                <a:spcPts val="0"/>
              </a:spcAft>
              <a:buNone/>
              <a:defRPr sz="5867">
                <a:solidFill>
                  <a:schemeClr val="dk1"/>
                </a:solidFill>
                <a:latin typeface="Inter Light"/>
                <a:ea typeface="Inter Light"/>
                <a:cs typeface="Inter Light"/>
                <a:sym typeface="Inter Light"/>
              </a:defRPr>
            </a:lvl2pPr>
            <a:lvl3pPr lvl="2">
              <a:lnSpc>
                <a:spcPct val="80000"/>
              </a:lnSpc>
              <a:spcBef>
                <a:spcPts val="0"/>
              </a:spcBef>
              <a:spcAft>
                <a:spcPts val="0"/>
              </a:spcAft>
              <a:buNone/>
              <a:defRPr sz="5867">
                <a:solidFill>
                  <a:schemeClr val="dk1"/>
                </a:solidFill>
                <a:latin typeface="Inter Light"/>
                <a:ea typeface="Inter Light"/>
                <a:cs typeface="Inter Light"/>
                <a:sym typeface="Inter Light"/>
              </a:defRPr>
            </a:lvl3pPr>
            <a:lvl4pPr lvl="3">
              <a:lnSpc>
                <a:spcPct val="80000"/>
              </a:lnSpc>
              <a:spcBef>
                <a:spcPts val="0"/>
              </a:spcBef>
              <a:spcAft>
                <a:spcPts val="0"/>
              </a:spcAft>
              <a:buNone/>
              <a:defRPr sz="5867">
                <a:solidFill>
                  <a:schemeClr val="dk1"/>
                </a:solidFill>
                <a:latin typeface="Inter Light"/>
                <a:ea typeface="Inter Light"/>
                <a:cs typeface="Inter Light"/>
                <a:sym typeface="Inter Light"/>
              </a:defRPr>
            </a:lvl4pPr>
            <a:lvl5pPr lvl="4">
              <a:lnSpc>
                <a:spcPct val="80000"/>
              </a:lnSpc>
              <a:spcBef>
                <a:spcPts val="0"/>
              </a:spcBef>
              <a:spcAft>
                <a:spcPts val="0"/>
              </a:spcAft>
              <a:buNone/>
              <a:defRPr sz="5867">
                <a:solidFill>
                  <a:schemeClr val="dk1"/>
                </a:solidFill>
                <a:latin typeface="Inter Light"/>
                <a:ea typeface="Inter Light"/>
                <a:cs typeface="Inter Light"/>
                <a:sym typeface="Inter Light"/>
              </a:defRPr>
            </a:lvl5pPr>
            <a:lvl6pPr lvl="5">
              <a:lnSpc>
                <a:spcPct val="80000"/>
              </a:lnSpc>
              <a:spcBef>
                <a:spcPts val="0"/>
              </a:spcBef>
              <a:spcAft>
                <a:spcPts val="0"/>
              </a:spcAft>
              <a:buNone/>
              <a:defRPr sz="5867">
                <a:solidFill>
                  <a:schemeClr val="dk1"/>
                </a:solidFill>
                <a:latin typeface="Inter Light"/>
                <a:ea typeface="Inter Light"/>
                <a:cs typeface="Inter Light"/>
                <a:sym typeface="Inter Light"/>
              </a:defRPr>
            </a:lvl6pPr>
            <a:lvl7pPr lvl="6">
              <a:lnSpc>
                <a:spcPct val="80000"/>
              </a:lnSpc>
              <a:spcBef>
                <a:spcPts val="0"/>
              </a:spcBef>
              <a:spcAft>
                <a:spcPts val="0"/>
              </a:spcAft>
              <a:buNone/>
              <a:defRPr sz="5867">
                <a:solidFill>
                  <a:schemeClr val="dk1"/>
                </a:solidFill>
                <a:latin typeface="Inter Light"/>
                <a:ea typeface="Inter Light"/>
                <a:cs typeface="Inter Light"/>
                <a:sym typeface="Inter Light"/>
              </a:defRPr>
            </a:lvl7pPr>
            <a:lvl8pPr lvl="7">
              <a:lnSpc>
                <a:spcPct val="80000"/>
              </a:lnSpc>
              <a:spcBef>
                <a:spcPts val="0"/>
              </a:spcBef>
              <a:spcAft>
                <a:spcPts val="0"/>
              </a:spcAft>
              <a:buNone/>
              <a:defRPr sz="5867">
                <a:solidFill>
                  <a:schemeClr val="dk1"/>
                </a:solidFill>
                <a:latin typeface="Inter Light"/>
                <a:ea typeface="Inter Light"/>
                <a:cs typeface="Inter Light"/>
                <a:sym typeface="Inter Light"/>
              </a:defRPr>
            </a:lvl8pPr>
            <a:lvl9pPr lvl="8">
              <a:lnSpc>
                <a:spcPct val="80000"/>
              </a:lnSpc>
              <a:spcBef>
                <a:spcPts val="0"/>
              </a:spcBef>
              <a:spcAft>
                <a:spcPts val="0"/>
              </a:spcAft>
              <a:buNone/>
              <a:defRPr sz="5867">
                <a:solidFill>
                  <a:schemeClr val="dk1"/>
                </a:solidFill>
                <a:latin typeface="Inter Light"/>
                <a:ea typeface="Inter Light"/>
                <a:cs typeface="Inter Light"/>
                <a:sym typeface="Inter Light"/>
              </a:defRPr>
            </a:lvl9pPr>
          </a:lstStyle>
          <a:p>
            <a:endParaRPr/>
          </a:p>
        </p:txBody>
      </p:sp>
      <p:sp>
        <p:nvSpPr>
          <p:cNvPr id="67" name="Google Shape;67;p16"/>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68" name="Google Shape;68;p16"/>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extLst>
      <p:ext uri="{BB962C8B-B14F-4D97-AF65-F5344CB8AC3E}">
        <p14:creationId xmlns:p14="http://schemas.microsoft.com/office/powerpoint/2010/main" val="1181969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ree columns with image top right">
  <p:cSld name="Three columns with image top righ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dk1"/>
                </a:solidFill>
              </a:defRPr>
            </a:lvl1pPr>
            <a:lvl2pPr lvl="1">
              <a:lnSpc>
                <a:spcPct val="80000"/>
              </a:lnSpc>
              <a:spcBef>
                <a:spcPts val="0"/>
              </a:spcBef>
              <a:spcAft>
                <a:spcPts val="0"/>
              </a:spcAft>
              <a:buNone/>
              <a:defRPr sz="5867">
                <a:solidFill>
                  <a:schemeClr val="dk1"/>
                </a:solidFill>
              </a:defRPr>
            </a:lvl2pPr>
            <a:lvl3pPr lvl="2">
              <a:lnSpc>
                <a:spcPct val="80000"/>
              </a:lnSpc>
              <a:spcBef>
                <a:spcPts val="0"/>
              </a:spcBef>
              <a:spcAft>
                <a:spcPts val="0"/>
              </a:spcAft>
              <a:buNone/>
              <a:defRPr sz="5867">
                <a:solidFill>
                  <a:schemeClr val="dk1"/>
                </a:solidFill>
              </a:defRPr>
            </a:lvl3pPr>
            <a:lvl4pPr lvl="3">
              <a:lnSpc>
                <a:spcPct val="80000"/>
              </a:lnSpc>
              <a:spcBef>
                <a:spcPts val="0"/>
              </a:spcBef>
              <a:spcAft>
                <a:spcPts val="0"/>
              </a:spcAft>
              <a:buNone/>
              <a:defRPr sz="5867">
                <a:solidFill>
                  <a:schemeClr val="dk1"/>
                </a:solidFill>
              </a:defRPr>
            </a:lvl4pPr>
            <a:lvl5pPr lvl="4">
              <a:lnSpc>
                <a:spcPct val="80000"/>
              </a:lnSpc>
              <a:spcBef>
                <a:spcPts val="0"/>
              </a:spcBef>
              <a:spcAft>
                <a:spcPts val="0"/>
              </a:spcAft>
              <a:buNone/>
              <a:defRPr sz="5867">
                <a:solidFill>
                  <a:schemeClr val="dk1"/>
                </a:solidFill>
              </a:defRPr>
            </a:lvl5pPr>
            <a:lvl6pPr lvl="5">
              <a:lnSpc>
                <a:spcPct val="80000"/>
              </a:lnSpc>
              <a:spcBef>
                <a:spcPts val="0"/>
              </a:spcBef>
              <a:spcAft>
                <a:spcPts val="0"/>
              </a:spcAft>
              <a:buNone/>
              <a:defRPr sz="5867">
                <a:solidFill>
                  <a:schemeClr val="dk1"/>
                </a:solidFill>
              </a:defRPr>
            </a:lvl6pPr>
            <a:lvl7pPr lvl="6">
              <a:lnSpc>
                <a:spcPct val="80000"/>
              </a:lnSpc>
              <a:spcBef>
                <a:spcPts val="0"/>
              </a:spcBef>
              <a:spcAft>
                <a:spcPts val="0"/>
              </a:spcAft>
              <a:buNone/>
              <a:defRPr sz="5867">
                <a:solidFill>
                  <a:schemeClr val="dk1"/>
                </a:solidFill>
              </a:defRPr>
            </a:lvl7pPr>
            <a:lvl8pPr lvl="7">
              <a:lnSpc>
                <a:spcPct val="80000"/>
              </a:lnSpc>
              <a:spcBef>
                <a:spcPts val="0"/>
              </a:spcBef>
              <a:spcAft>
                <a:spcPts val="0"/>
              </a:spcAft>
              <a:buNone/>
              <a:defRPr sz="5867">
                <a:solidFill>
                  <a:schemeClr val="dk1"/>
                </a:solidFill>
              </a:defRPr>
            </a:lvl8pPr>
            <a:lvl9pPr lvl="8">
              <a:lnSpc>
                <a:spcPct val="80000"/>
              </a:lnSpc>
              <a:spcBef>
                <a:spcPts val="0"/>
              </a:spcBef>
              <a:spcAft>
                <a:spcPts val="0"/>
              </a:spcAft>
              <a:buNone/>
              <a:defRPr sz="5867">
                <a:solidFill>
                  <a:schemeClr val="dk1"/>
                </a:solidFill>
              </a:defRPr>
            </a:lvl9pPr>
          </a:lstStyle>
          <a:p>
            <a:endParaRPr/>
          </a:p>
        </p:txBody>
      </p:sp>
      <p:sp>
        <p:nvSpPr>
          <p:cNvPr id="71" name="Google Shape;71;p17"/>
          <p:cNvSpPr txBox="1">
            <a:spLocks noGrp="1"/>
          </p:cNvSpPr>
          <p:nvPr>
            <p:ph type="body" idx="1"/>
          </p:nvPr>
        </p:nvSpPr>
        <p:spPr>
          <a:xfrm>
            <a:off x="304800" y="2672203"/>
            <a:ext cx="5852400" cy="969600"/>
          </a:xfrm>
          <a:prstGeom prst="rect">
            <a:avLst/>
          </a:prstGeom>
        </p:spPr>
        <p:txBody>
          <a:bodyPr spcFirstLastPara="1" wrap="square" lIns="91425" tIns="91425" rIns="91425" bIns="91425" anchor="t" anchorCtr="0">
            <a:noAutofit/>
          </a:bodyPr>
          <a:lstStyle>
            <a:lvl1pPr marL="609585" lvl="0" indent="-304792">
              <a:spcBef>
                <a:spcPts val="0"/>
              </a:spcBef>
              <a:spcAft>
                <a:spcPts val="0"/>
              </a:spcAft>
              <a:buNone/>
              <a:defRPr sz="1333">
                <a:latin typeface="Taviraj Light"/>
                <a:ea typeface="Taviraj Light"/>
                <a:cs typeface="Taviraj Light"/>
                <a:sym typeface="Taviraj Light"/>
              </a:defRPr>
            </a:lvl1pPr>
            <a:lvl2pPr marL="1219170" lvl="1" indent="-304792">
              <a:spcBef>
                <a:spcPts val="0"/>
              </a:spcBef>
              <a:spcAft>
                <a:spcPts val="0"/>
              </a:spcAft>
              <a:buNone/>
              <a:defRPr sz="1333">
                <a:latin typeface="Taviraj Light"/>
                <a:ea typeface="Taviraj Light"/>
                <a:cs typeface="Taviraj Light"/>
                <a:sym typeface="Taviraj Light"/>
              </a:defRPr>
            </a:lvl2pPr>
            <a:lvl3pPr marL="1828754" lvl="2" indent="-304792">
              <a:spcBef>
                <a:spcPts val="0"/>
              </a:spcBef>
              <a:spcAft>
                <a:spcPts val="0"/>
              </a:spcAft>
              <a:buNone/>
              <a:defRPr sz="1333">
                <a:latin typeface="Taviraj Light"/>
                <a:ea typeface="Taviraj Light"/>
                <a:cs typeface="Taviraj Light"/>
                <a:sym typeface="Taviraj Light"/>
              </a:defRPr>
            </a:lvl3pPr>
            <a:lvl4pPr marL="2438339" lvl="3" indent="-304792">
              <a:spcBef>
                <a:spcPts val="0"/>
              </a:spcBef>
              <a:spcAft>
                <a:spcPts val="0"/>
              </a:spcAft>
              <a:buNone/>
              <a:defRPr sz="1333">
                <a:latin typeface="Taviraj Light"/>
                <a:ea typeface="Taviraj Light"/>
                <a:cs typeface="Taviraj Light"/>
                <a:sym typeface="Taviraj Light"/>
              </a:defRPr>
            </a:lvl4pPr>
            <a:lvl5pPr marL="3047924" lvl="4" indent="-304792">
              <a:spcBef>
                <a:spcPts val="0"/>
              </a:spcBef>
              <a:spcAft>
                <a:spcPts val="0"/>
              </a:spcAft>
              <a:buNone/>
              <a:defRPr sz="1333">
                <a:latin typeface="Taviraj Light"/>
                <a:ea typeface="Taviraj Light"/>
                <a:cs typeface="Taviraj Light"/>
                <a:sym typeface="Taviraj Light"/>
              </a:defRPr>
            </a:lvl5pPr>
            <a:lvl6pPr marL="3657509" lvl="5" indent="-304792">
              <a:spcBef>
                <a:spcPts val="0"/>
              </a:spcBef>
              <a:spcAft>
                <a:spcPts val="0"/>
              </a:spcAft>
              <a:buNone/>
              <a:defRPr sz="1333">
                <a:latin typeface="Taviraj Light"/>
                <a:ea typeface="Taviraj Light"/>
                <a:cs typeface="Taviraj Light"/>
                <a:sym typeface="Taviraj Light"/>
              </a:defRPr>
            </a:lvl6pPr>
            <a:lvl7pPr marL="4267093" lvl="6" indent="-304792">
              <a:spcBef>
                <a:spcPts val="0"/>
              </a:spcBef>
              <a:spcAft>
                <a:spcPts val="0"/>
              </a:spcAft>
              <a:buNone/>
              <a:defRPr sz="1333">
                <a:latin typeface="Taviraj Light"/>
                <a:ea typeface="Taviraj Light"/>
                <a:cs typeface="Taviraj Light"/>
                <a:sym typeface="Taviraj Light"/>
              </a:defRPr>
            </a:lvl7pPr>
            <a:lvl8pPr marL="4876678" lvl="7" indent="-304792">
              <a:spcBef>
                <a:spcPts val="0"/>
              </a:spcBef>
              <a:spcAft>
                <a:spcPts val="0"/>
              </a:spcAft>
              <a:buNone/>
              <a:defRPr sz="1333">
                <a:latin typeface="Taviraj Light"/>
                <a:ea typeface="Taviraj Light"/>
                <a:cs typeface="Taviraj Light"/>
                <a:sym typeface="Taviraj Light"/>
              </a:defRPr>
            </a:lvl8pPr>
            <a:lvl9pPr marL="5486263" lvl="8" indent="-304792">
              <a:spcBef>
                <a:spcPts val="0"/>
              </a:spcBef>
              <a:spcAft>
                <a:spcPts val="0"/>
              </a:spcAft>
              <a:buNone/>
              <a:defRPr sz="1333">
                <a:latin typeface="Taviraj Light"/>
                <a:ea typeface="Taviraj Light"/>
                <a:cs typeface="Taviraj Light"/>
                <a:sym typeface="Taviraj Light"/>
              </a:defRPr>
            </a:lvl9pPr>
          </a:lstStyle>
          <a:p>
            <a:endParaRPr/>
          </a:p>
        </p:txBody>
      </p:sp>
      <p:sp>
        <p:nvSpPr>
          <p:cNvPr id="72" name="Google Shape;72;p17"/>
          <p:cNvSpPr txBox="1">
            <a:spLocks noGrp="1"/>
          </p:cNvSpPr>
          <p:nvPr>
            <p:ph type="body" idx="2"/>
          </p:nvPr>
        </p:nvSpPr>
        <p:spPr>
          <a:xfrm>
            <a:off x="298167" y="4442764"/>
            <a:ext cx="3447600" cy="1802400"/>
          </a:xfrm>
          <a:prstGeom prst="rect">
            <a:avLst/>
          </a:prstGeom>
        </p:spPr>
        <p:txBody>
          <a:bodyPr spcFirstLastPara="1" wrap="square" lIns="91425" tIns="91425" rIns="91425" bIns="91425" anchor="t" anchorCtr="0">
            <a:noAutofit/>
          </a:bodyPr>
          <a:lstStyle>
            <a:lvl1pPr marL="609585" lvl="0" indent="-304792">
              <a:lnSpc>
                <a:spcPct val="115000"/>
              </a:lnSpc>
              <a:spcBef>
                <a:spcPts val="0"/>
              </a:spcBef>
              <a:spcAft>
                <a:spcPts val="0"/>
              </a:spcAft>
              <a:buNone/>
              <a:defRPr sz="1333">
                <a:solidFill>
                  <a:schemeClr val="dk1"/>
                </a:solidFill>
              </a:defRPr>
            </a:lvl1pPr>
            <a:lvl2pPr marL="1219170" lvl="1" indent="-304792">
              <a:lnSpc>
                <a:spcPct val="115000"/>
              </a:lnSpc>
              <a:spcBef>
                <a:spcPts val="0"/>
              </a:spcBef>
              <a:spcAft>
                <a:spcPts val="0"/>
              </a:spcAft>
              <a:buNone/>
              <a:defRPr sz="1333">
                <a:solidFill>
                  <a:schemeClr val="dk1"/>
                </a:solidFill>
              </a:defRPr>
            </a:lvl2pPr>
            <a:lvl3pPr marL="1828754" lvl="2" indent="-304792">
              <a:lnSpc>
                <a:spcPct val="115000"/>
              </a:lnSpc>
              <a:spcBef>
                <a:spcPts val="0"/>
              </a:spcBef>
              <a:spcAft>
                <a:spcPts val="0"/>
              </a:spcAft>
              <a:buNone/>
              <a:defRPr sz="1333">
                <a:solidFill>
                  <a:schemeClr val="dk1"/>
                </a:solidFill>
              </a:defRPr>
            </a:lvl3pPr>
            <a:lvl4pPr marL="2438339" lvl="3" indent="-304792">
              <a:lnSpc>
                <a:spcPct val="115000"/>
              </a:lnSpc>
              <a:spcBef>
                <a:spcPts val="0"/>
              </a:spcBef>
              <a:spcAft>
                <a:spcPts val="0"/>
              </a:spcAft>
              <a:buNone/>
              <a:defRPr sz="1333">
                <a:solidFill>
                  <a:schemeClr val="dk1"/>
                </a:solidFill>
              </a:defRPr>
            </a:lvl4pPr>
            <a:lvl5pPr marL="3047924" lvl="4" indent="-304792">
              <a:lnSpc>
                <a:spcPct val="115000"/>
              </a:lnSpc>
              <a:spcBef>
                <a:spcPts val="0"/>
              </a:spcBef>
              <a:spcAft>
                <a:spcPts val="0"/>
              </a:spcAft>
              <a:buNone/>
              <a:defRPr sz="1333">
                <a:solidFill>
                  <a:schemeClr val="dk1"/>
                </a:solidFill>
              </a:defRPr>
            </a:lvl5pPr>
            <a:lvl6pPr marL="3657509" lvl="5" indent="-304792">
              <a:lnSpc>
                <a:spcPct val="115000"/>
              </a:lnSpc>
              <a:spcBef>
                <a:spcPts val="0"/>
              </a:spcBef>
              <a:spcAft>
                <a:spcPts val="0"/>
              </a:spcAft>
              <a:buNone/>
              <a:defRPr sz="1333">
                <a:solidFill>
                  <a:schemeClr val="dk1"/>
                </a:solidFill>
              </a:defRPr>
            </a:lvl6pPr>
            <a:lvl7pPr marL="4267093" lvl="6" indent="-304792">
              <a:lnSpc>
                <a:spcPct val="115000"/>
              </a:lnSpc>
              <a:spcBef>
                <a:spcPts val="0"/>
              </a:spcBef>
              <a:spcAft>
                <a:spcPts val="0"/>
              </a:spcAft>
              <a:buNone/>
              <a:defRPr sz="1333">
                <a:solidFill>
                  <a:schemeClr val="dk1"/>
                </a:solidFill>
              </a:defRPr>
            </a:lvl7pPr>
            <a:lvl8pPr marL="4876678" lvl="7" indent="-304792">
              <a:lnSpc>
                <a:spcPct val="115000"/>
              </a:lnSpc>
              <a:spcBef>
                <a:spcPts val="0"/>
              </a:spcBef>
              <a:spcAft>
                <a:spcPts val="0"/>
              </a:spcAft>
              <a:buNone/>
              <a:defRPr sz="1333">
                <a:solidFill>
                  <a:schemeClr val="dk1"/>
                </a:solidFill>
              </a:defRPr>
            </a:lvl8pPr>
            <a:lvl9pPr marL="5486263" lvl="8" indent="-304792">
              <a:lnSpc>
                <a:spcPct val="115000"/>
              </a:lnSpc>
              <a:spcBef>
                <a:spcPts val="0"/>
              </a:spcBef>
              <a:spcAft>
                <a:spcPts val="0"/>
              </a:spcAft>
              <a:buNone/>
              <a:defRPr sz="1333">
                <a:solidFill>
                  <a:schemeClr val="dk1"/>
                </a:solidFill>
              </a:defRPr>
            </a:lvl9pPr>
          </a:lstStyle>
          <a:p>
            <a:endParaRPr/>
          </a:p>
        </p:txBody>
      </p:sp>
      <p:sp>
        <p:nvSpPr>
          <p:cNvPr id="73" name="Google Shape;73;p17"/>
          <p:cNvSpPr txBox="1">
            <a:spLocks noGrp="1"/>
          </p:cNvSpPr>
          <p:nvPr>
            <p:ph type="body" idx="3"/>
          </p:nvPr>
        </p:nvSpPr>
        <p:spPr>
          <a:xfrm>
            <a:off x="4311863" y="4445531"/>
            <a:ext cx="3447600" cy="1802400"/>
          </a:xfrm>
          <a:prstGeom prst="rect">
            <a:avLst/>
          </a:prstGeom>
        </p:spPr>
        <p:txBody>
          <a:bodyPr spcFirstLastPara="1" wrap="square" lIns="91425" tIns="91425" rIns="91425" bIns="91425" anchor="t" anchorCtr="0">
            <a:noAutofit/>
          </a:bodyPr>
          <a:lstStyle>
            <a:lvl1pPr marL="609585" lvl="0" indent="-304792">
              <a:lnSpc>
                <a:spcPct val="115000"/>
              </a:lnSpc>
              <a:spcBef>
                <a:spcPts val="0"/>
              </a:spcBef>
              <a:spcAft>
                <a:spcPts val="0"/>
              </a:spcAft>
              <a:buNone/>
              <a:defRPr sz="1333">
                <a:solidFill>
                  <a:schemeClr val="dk1"/>
                </a:solidFill>
              </a:defRPr>
            </a:lvl1pPr>
            <a:lvl2pPr marL="1219170" lvl="1" indent="-304792">
              <a:lnSpc>
                <a:spcPct val="115000"/>
              </a:lnSpc>
              <a:spcBef>
                <a:spcPts val="0"/>
              </a:spcBef>
              <a:spcAft>
                <a:spcPts val="0"/>
              </a:spcAft>
              <a:buNone/>
              <a:defRPr sz="1333">
                <a:solidFill>
                  <a:schemeClr val="dk1"/>
                </a:solidFill>
              </a:defRPr>
            </a:lvl2pPr>
            <a:lvl3pPr marL="1828754" lvl="2" indent="-304792">
              <a:lnSpc>
                <a:spcPct val="115000"/>
              </a:lnSpc>
              <a:spcBef>
                <a:spcPts val="0"/>
              </a:spcBef>
              <a:spcAft>
                <a:spcPts val="0"/>
              </a:spcAft>
              <a:buNone/>
              <a:defRPr sz="1333">
                <a:solidFill>
                  <a:schemeClr val="dk1"/>
                </a:solidFill>
              </a:defRPr>
            </a:lvl3pPr>
            <a:lvl4pPr marL="2438339" lvl="3" indent="-304792">
              <a:lnSpc>
                <a:spcPct val="115000"/>
              </a:lnSpc>
              <a:spcBef>
                <a:spcPts val="0"/>
              </a:spcBef>
              <a:spcAft>
                <a:spcPts val="0"/>
              </a:spcAft>
              <a:buNone/>
              <a:defRPr sz="1333">
                <a:solidFill>
                  <a:schemeClr val="dk1"/>
                </a:solidFill>
              </a:defRPr>
            </a:lvl4pPr>
            <a:lvl5pPr marL="3047924" lvl="4" indent="-304792">
              <a:lnSpc>
                <a:spcPct val="115000"/>
              </a:lnSpc>
              <a:spcBef>
                <a:spcPts val="0"/>
              </a:spcBef>
              <a:spcAft>
                <a:spcPts val="0"/>
              </a:spcAft>
              <a:buNone/>
              <a:defRPr sz="1333">
                <a:solidFill>
                  <a:schemeClr val="dk1"/>
                </a:solidFill>
              </a:defRPr>
            </a:lvl5pPr>
            <a:lvl6pPr marL="3657509" lvl="5" indent="-304792">
              <a:lnSpc>
                <a:spcPct val="115000"/>
              </a:lnSpc>
              <a:spcBef>
                <a:spcPts val="0"/>
              </a:spcBef>
              <a:spcAft>
                <a:spcPts val="0"/>
              </a:spcAft>
              <a:buNone/>
              <a:defRPr sz="1333">
                <a:solidFill>
                  <a:schemeClr val="dk1"/>
                </a:solidFill>
              </a:defRPr>
            </a:lvl6pPr>
            <a:lvl7pPr marL="4267093" lvl="6" indent="-304792">
              <a:lnSpc>
                <a:spcPct val="115000"/>
              </a:lnSpc>
              <a:spcBef>
                <a:spcPts val="0"/>
              </a:spcBef>
              <a:spcAft>
                <a:spcPts val="0"/>
              </a:spcAft>
              <a:buNone/>
              <a:defRPr sz="1333">
                <a:solidFill>
                  <a:schemeClr val="dk1"/>
                </a:solidFill>
              </a:defRPr>
            </a:lvl7pPr>
            <a:lvl8pPr marL="4876678" lvl="7" indent="-304792">
              <a:lnSpc>
                <a:spcPct val="115000"/>
              </a:lnSpc>
              <a:spcBef>
                <a:spcPts val="0"/>
              </a:spcBef>
              <a:spcAft>
                <a:spcPts val="0"/>
              </a:spcAft>
              <a:buNone/>
              <a:defRPr sz="1333">
                <a:solidFill>
                  <a:schemeClr val="dk1"/>
                </a:solidFill>
              </a:defRPr>
            </a:lvl8pPr>
            <a:lvl9pPr marL="5486263" lvl="8" indent="-304792">
              <a:lnSpc>
                <a:spcPct val="115000"/>
              </a:lnSpc>
              <a:spcBef>
                <a:spcPts val="0"/>
              </a:spcBef>
              <a:spcAft>
                <a:spcPts val="0"/>
              </a:spcAft>
              <a:buNone/>
              <a:defRPr sz="1333">
                <a:solidFill>
                  <a:schemeClr val="dk1"/>
                </a:solidFill>
              </a:defRPr>
            </a:lvl9pPr>
          </a:lstStyle>
          <a:p>
            <a:endParaRPr/>
          </a:p>
        </p:txBody>
      </p:sp>
      <p:sp>
        <p:nvSpPr>
          <p:cNvPr id="74" name="Google Shape;74;p17"/>
          <p:cNvSpPr txBox="1">
            <a:spLocks noGrp="1"/>
          </p:cNvSpPr>
          <p:nvPr>
            <p:ph type="body" idx="4"/>
          </p:nvPr>
        </p:nvSpPr>
        <p:spPr>
          <a:xfrm>
            <a:off x="8325559" y="4445531"/>
            <a:ext cx="3447600" cy="1802400"/>
          </a:xfrm>
          <a:prstGeom prst="rect">
            <a:avLst/>
          </a:prstGeom>
        </p:spPr>
        <p:txBody>
          <a:bodyPr spcFirstLastPara="1" wrap="square" lIns="91425" tIns="91425" rIns="91425" bIns="91425" anchor="t" anchorCtr="0">
            <a:noAutofit/>
          </a:bodyPr>
          <a:lstStyle>
            <a:lvl1pPr marL="609585" lvl="0" indent="-304792">
              <a:lnSpc>
                <a:spcPct val="115000"/>
              </a:lnSpc>
              <a:spcBef>
                <a:spcPts val="0"/>
              </a:spcBef>
              <a:spcAft>
                <a:spcPts val="0"/>
              </a:spcAft>
              <a:buNone/>
              <a:defRPr sz="1333">
                <a:solidFill>
                  <a:schemeClr val="dk1"/>
                </a:solidFill>
              </a:defRPr>
            </a:lvl1pPr>
            <a:lvl2pPr marL="1219170" lvl="1" indent="-304792">
              <a:lnSpc>
                <a:spcPct val="115000"/>
              </a:lnSpc>
              <a:spcBef>
                <a:spcPts val="0"/>
              </a:spcBef>
              <a:spcAft>
                <a:spcPts val="0"/>
              </a:spcAft>
              <a:buNone/>
              <a:defRPr sz="1333">
                <a:solidFill>
                  <a:schemeClr val="dk1"/>
                </a:solidFill>
              </a:defRPr>
            </a:lvl2pPr>
            <a:lvl3pPr marL="1828754" lvl="2" indent="-304792">
              <a:lnSpc>
                <a:spcPct val="115000"/>
              </a:lnSpc>
              <a:spcBef>
                <a:spcPts val="0"/>
              </a:spcBef>
              <a:spcAft>
                <a:spcPts val="0"/>
              </a:spcAft>
              <a:buNone/>
              <a:defRPr sz="1333">
                <a:solidFill>
                  <a:schemeClr val="dk1"/>
                </a:solidFill>
              </a:defRPr>
            </a:lvl3pPr>
            <a:lvl4pPr marL="2438339" lvl="3" indent="-304792">
              <a:lnSpc>
                <a:spcPct val="115000"/>
              </a:lnSpc>
              <a:spcBef>
                <a:spcPts val="0"/>
              </a:spcBef>
              <a:spcAft>
                <a:spcPts val="0"/>
              </a:spcAft>
              <a:buNone/>
              <a:defRPr sz="1333">
                <a:solidFill>
                  <a:schemeClr val="dk1"/>
                </a:solidFill>
              </a:defRPr>
            </a:lvl4pPr>
            <a:lvl5pPr marL="3047924" lvl="4" indent="-304792">
              <a:lnSpc>
                <a:spcPct val="115000"/>
              </a:lnSpc>
              <a:spcBef>
                <a:spcPts val="0"/>
              </a:spcBef>
              <a:spcAft>
                <a:spcPts val="0"/>
              </a:spcAft>
              <a:buNone/>
              <a:defRPr sz="1333">
                <a:solidFill>
                  <a:schemeClr val="dk1"/>
                </a:solidFill>
              </a:defRPr>
            </a:lvl5pPr>
            <a:lvl6pPr marL="3657509" lvl="5" indent="-304792">
              <a:lnSpc>
                <a:spcPct val="115000"/>
              </a:lnSpc>
              <a:spcBef>
                <a:spcPts val="0"/>
              </a:spcBef>
              <a:spcAft>
                <a:spcPts val="0"/>
              </a:spcAft>
              <a:buNone/>
              <a:defRPr sz="1333">
                <a:solidFill>
                  <a:schemeClr val="dk1"/>
                </a:solidFill>
              </a:defRPr>
            </a:lvl6pPr>
            <a:lvl7pPr marL="4267093" lvl="6" indent="-304792">
              <a:lnSpc>
                <a:spcPct val="115000"/>
              </a:lnSpc>
              <a:spcBef>
                <a:spcPts val="0"/>
              </a:spcBef>
              <a:spcAft>
                <a:spcPts val="0"/>
              </a:spcAft>
              <a:buNone/>
              <a:defRPr sz="1333">
                <a:solidFill>
                  <a:schemeClr val="dk1"/>
                </a:solidFill>
              </a:defRPr>
            </a:lvl7pPr>
            <a:lvl8pPr marL="4876678" lvl="7" indent="-304792">
              <a:lnSpc>
                <a:spcPct val="115000"/>
              </a:lnSpc>
              <a:spcBef>
                <a:spcPts val="0"/>
              </a:spcBef>
              <a:spcAft>
                <a:spcPts val="0"/>
              </a:spcAft>
              <a:buNone/>
              <a:defRPr sz="1333">
                <a:solidFill>
                  <a:schemeClr val="dk1"/>
                </a:solidFill>
              </a:defRPr>
            </a:lvl8pPr>
            <a:lvl9pPr marL="5486263" lvl="8" indent="-304792">
              <a:lnSpc>
                <a:spcPct val="115000"/>
              </a:lnSpc>
              <a:spcBef>
                <a:spcPts val="0"/>
              </a:spcBef>
              <a:spcAft>
                <a:spcPts val="0"/>
              </a:spcAft>
              <a:buNone/>
              <a:defRPr sz="1333">
                <a:solidFill>
                  <a:schemeClr val="dk1"/>
                </a:solidFill>
              </a:defRPr>
            </a:lvl9pPr>
          </a:lstStyle>
          <a:p>
            <a:endParaRPr/>
          </a:p>
        </p:txBody>
      </p:sp>
      <p:sp>
        <p:nvSpPr>
          <p:cNvPr id="75" name="Google Shape;75;p17"/>
          <p:cNvSpPr txBox="1">
            <a:spLocks noGrp="1"/>
          </p:cNvSpPr>
          <p:nvPr>
            <p:ph type="subTitle" idx="5"/>
          </p:nvPr>
        </p:nvSpPr>
        <p:spPr>
          <a:xfrm>
            <a:off x="4315168" y="3951567"/>
            <a:ext cx="574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6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9pPr>
          </a:lstStyle>
          <a:p>
            <a:endParaRPr/>
          </a:p>
        </p:txBody>
      </p:sp>
      <p:sp>
        <p:nvSpPr>
          <p:cNvPr id="76" name="Google Shape;76;p17"/>
          <p:cNvSpPr txBox="1">
            <a:spLocks noGrp="1"/>
          </p:cNvSpPr>
          <p:nvPr>
            <p:ph type="subTitle" idx="6"/>
          </p:nvPr>
        </p:nvSpPr>
        <p:spPr>
          <a:xfrm>
            <a:off x="4889584" y="3951567"/>
            <a:ext cx="2873200" cy="430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600"/>
            </a:lvl1pPr>
            <a:lvl2pPr lvl="1">
              <a:lnSpc>
                <a:spcPct val="90000"/>
              </a:lnSpc>
              <a:spcBef>
                <a:spcPts val="0"/>
              </a:spcBef>
              <a:spcAft>
                <a:spcPts val="0"/>
              </a:spcAft>
              <a:buNone/>
              <a:defRPr sz="1600"/>
            </a:lvl2pPr>
            <a:lvl3pPr lvl="2">
              <a:lnSpc>
                <a:spcPct val="90000"/>
              </a:lnSpc>
              <a:spcBef>
                <a:spcPts val="0"/>
              </a:spcBef>
              <a:spcAft>
                <a:spcPts val="0"/>
              </a:spcAft>
              <a:buNone/>
              <a:defRPr sz="1600"/>
            </a:lvl3pPr>
            <a:lvl4pPr lvl="3">
              <a:lnSpc>
                <a:spcPct val="90000"/>
              </a:lnSpc>
              <a:spcBef>
                <a:spcPts val="0"/>
              </a:spcBef>
              <a:spcAft>
                <a:spcPts val="0"/>
              </a:spcAft>
              <a:buNone/>
              <a:defRPr sz="1600"/>
            </a:lvl4pPr>
            <a:lvl5pPr lvl="4">
              <a:lnSpc>
                <a:spcPct val="90000"/>
              </a:lnSpc>
              <a:spcBef>
                <a:spcPts val="0"/>
              </a:spcBef>
              <a:spcAft>
                <a:spcPts val="0"/>
              </a:spcAft>
              <a:buNone/>
              <a:defRPr sz="1600"/>
            </a:lvl5pPr>
            <a:lvl6pPr lvl="5">
              <a:lnSpc>
                <a:spcPct val="90000"/>
              </a:lnSpc>
              <a:spcBef>
                <a:spcPts val="0"/>
              </a:spcBef>
              <a:spcAft>
                <a:spcPts val="0"/>
              </a:spcAft>
              <a:buNone/>
              <a:defRPr sz="1600"/>
            </a:lvl6pPr>
            <a:lvl7pPr lvl="6">
              <a:lnSpc>
                <a:spcPct val="90000"/>
              </a:lnSpc>
              <a:spcBef>
                <a:spcPts val="0"/>
              </a:spcBef>
              <a:spcAft>
                <a:spcPts val="0"/>
              </a:spcAft>
              <a:buNone/>
              <a:defRPr sz="1600"/>
            </a:lvl7pPr>
            <a:lvl8pPr lvl="7">
              <a:lnSpc>
                <a:spcPct val="90000"/>
              </a:lnSpc>
              <a:spcBef>
                <a:spcPts val="0"/>
              </a:spcBef>
              <a:spcAft>
                <a:spcPts val="0"/>
              </a:spcAft>
              <a:buNone/>
              <a:defRPr sz="1600"/>
            </a:lvl8pPr>
            <a:lvl9pPr lvl="8">
              <a:lnSpc>
                <a:spcPct val="90000"/>
              </a:lnSpc>
              <a:spcBef>
                <a:spcPts val="0"/>
              </a:spcBef>
              <a:spcAft>
                <a:spcPts val="0"/>
              </a:spcAft>
              <a:buNone/>
              <a:defRPr sz="1600"/>
            </a:lvl9pPr>
          </a:lstStyle>
          <a:p>
            <a:endParaRPr/>
          </a:p>
        </p:txBody>
      </p:sp>
      <p:sp>
        <p:nvSpPr>
          <p:cNvPr id="77" name="Google Shape;77;p17"/>
          <p:cNvSpPr txBox="1">
            <a:spLocks noGrp="1"/>
          </p:cNvSpPr>
          <p:nvPr>
            <p:ph type="subTitle" idx="7"/>
          </p:nvPr>
        </p:nvSpPr>
        <p:spPr>
          <a:xfrm>
            <a:off x="8325559" y="3951567"/>
            <a:ext cx="574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6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9pPr>
          </a:lstStyle>
          <a:p>
            <a:endParaRPr/>
          </a:p>
        </p:txBody>
      </p:sp>
      <p:sp>
        <p:nvSpPr>
          <p:cNvPr id="78" name="Google Shape;78;p17"/>
          <p:cNvSpPr txBox="1">
            <a:spLocks noGrp="1"/>
          </p:cNvSpPr>
          <p:nvPr>
            <p:ph type="subTitle" idx="8"/>
          </p:nvPr>
        </p:nvSpPr>
        <p:spPr>
          <a:xfrm>
            <a:off x="8899975" y="3951567"/>
            <a:ext cx="2873200" cy="430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600"/>
            </a:lvl1pPr>
            <a:lvl2pPr lvl="1">
              <a:lnSpc>
                <a:spcPct val="90000"/>
              </a:lnSpc>
              <a:spcBef>
                <a:spcPts val="0"/>
              </a:spcBef>
              <a:spcAft>
                <a:spcPts val="0"/>
              </a:spcAft>
              <a:buNone/>
              <a:defRPr sz="1600"/>
            </a:lvl2pPr>
            <a:lvl3pPr lvl="2">
              <a:lnSpc>
                <a:spcPct val="90000"/>
              </a:lnSpc>
              <a:spcBef>
                <a:spcPts val="0"/>
              </a:spcBef>
              <a:spcAft>
                <a:spcPts val="0"/>
              </a:spcAft>
              <a:buNone/>
              <a:defRPr sz="1600"/>
            </a:lvl3pPr>
            <a:lvl4pPr lvl="3">
              <a:lnSpc>
                <a:spcPct val="90000"/>
              </a:lnSpc>
              <a:spcBef>
                <a:spcPts val="0"/>
              </a:spcBef>
              <a:spcAft>
                <a:spcPts val="0"/>
              </a:spcAft>
              <a:buNone/>
              <a:defRPr sz="1600"/>
            </a:lvl4pPr>
            <a:lvl5pPr lvl="4">
              <a:lnSpc>
                <a:spcPct val="90000"/>
              </a:lnSpc>
              <a:spcBef>
                <a:spcPts val="0"/>
              </a:spcBef>
              <a:spcAft>
                <a:spcPts val="0"/>
              </a:spcAft>
              <a:buNone/>
              <a:defRPr sz="1600"/>
            </a:lvl5pPr>
            <a:lvl6pPr lvl="5">
              <a:lnSpc>
                <a:spcPct val="90000"/>
              </a:lnSpc>
              <a:spcBef>
                <a:spcPts val="0"/>
              </a:spcBef>
              <a:spcAft>
                <a:spcPts val="0"/>
              </a:spcAft>
              <a:buNone/>
              <a:defRPr sz="1600"/>
            </a:lvl6pPr>
            <a:lvl7pPr lvl="6">
              <a:lnSpc>
                <a:spcPct val="90000"/>
              </a:lnSpc>
              <a:spcBef>
                <a:spcPts val="0"/>
              </a:spcBef>
              <a:spcAft>
                <a:spcPts val="0"/>
              </a:spcAft>
              <a:buNone/>
              <a:defRPr sz="1600"/>
            </a:lvl7pPr>
            <a:lvl8pPr lvl="7">
              <a:lnSpc>
                <a:spcPct val="90000"/>
              </a:lnSpc>
              <a:spcBef>
                <a:spcPts val="0"/>
              </a:spcBef>
              <a:spcAft>
                <a:spcPts val="0"/>
              </a:spcAft>
              <a:buNone/>
              <a:defRPr sz="1600"/>
            </a:lvl8pPr>
            <a:lvl9pPr lvl="8">
              <a:lnSpc>
                <a:spcPct val="90000"/>
              </a:lnSpc>
              <a:spcBef>
                <a:spcPts val="0"/>
              </a:spcBef>
              <a:spcAft>
                <a:spcPts val="0"/>
              </a:spcAft>
              <a:buNone/>
              <a:defRPr sz="1600"/>
            </a:lvl9pPr>
          </a:lstStyle>
          <a:p>
            <a:endParaRPr/>
          </a:p>
        </p:txBody>
      </p:sp>
      <p:sp>
        <p:nvSpPr>
          <p:cNvPr id="79" name="Google Shape;79;p17"/>
          <p:cNvSpPr>
            <a:spLocks noGrp="1"/>
          </p:cNvSpPr>
          <p:nvPr>
            <p:ph type="pic" idx="9"/>
          </p:nvPr>
        </p:nvSpPr>
        <p:spPr>
          <a:xfrm>
            <a:off x="7302867" y="607400"/>
            <a:ext cx="4462400" cy="2821600"/>
          </a:xfrm>
          <a:prstGeom prst="rect">
            <a:avLst/>
          </a:prstGeom>
          <a:noFill/>
          <a:ln>
            <a:noFill/>
          </a:ln>
        </p:spPr>
      </p:sp>
      <p:sp>
        <p:nvSpPr>
          <p:cNvPr id="80" name="Google Shape;80;p17"/>
          <p:cNvSpPr txBox="1">
            <a:spLocks noGrp="1"/>
          </p:cNvSpPr>
          <p:nvPr>
            <p:ph type="subTitle" idx="13"/>
          </p:nvPr>
        </p:nvSpPr>
        <p:spPr>
          <a:xfrm>
            <a:off x="298167" y="3951567"/>
            <a:ext cx="574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6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600">
                <a:solidFill>
                  <a:schemeClr val="accent5"/>
                </a:solidFill>
                <a:latin typeface="Taviraj Light"/>
                <a:ea typeface="Taviraj Light"/>
                <a:cs typeface="Taviraj Light"/>
                <a:sym typeface="Taviraj Light"/>
              </a:defRPr>
            </a:lvl9pPr>
          </a:lstStyle>
          <a:p>
            <a:endParaRPr/>
          </a:p>
        </p:txBody>
      </p:sp>
      <p:sp>
        <p:nvSpPr>
          <p:cNvPr id="81" name="Google Shape;81;p17"/>
          <p:cNvSpPr txBox="1">
            <a:spLocks noGrp="1"/>
          </p:cNvSpPr>
          <p:nvPr>
            <p:ph type="subTitle" idx="14"/>
          </p:nvPr>
        </p:nvSpPr>
        <p:spPr>
          <a:xfrm>
            <a:off x="872567" y="3951567"/>
            <a:ext cx="2873200" cy="430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600"/>
            </a:lvl1pPr>
            <a:lvl2pPr lvl="1">
              <a:lnSpc>
                <a:spcPct val="90000"/>
              </a:lnSpc>
              <a:spcBef>
                <a:spcPts val="0"/>
              </a:spcBef>
              <a:spcAft>
                <a:spcPts val="0"/>
              </a:spcAft>
              <a:buNone/>
              <a:defRPr sz="1600"/>
            </a:lvl2pPr>
            <a:lvl3pPr lvl="2">
              <a:lnSpc>
                <a:spcPct val="90000"/>
              </a:lnSpc>
              <a:spcBef>
                <a:spcPts val="0"/>
              </a:spcBef>
              <a:spcAft>
                <a:spcPts val="0"/>
              </a:spcAft>
              <a:buNone/>
              <a:defRPr sz="1600"/>
            </a:lvl3pPr>
            <a:lvl4pPr lvl="3">
              <a:lnSpc>
                <a:spcPct val="90000"/>
              </a:lnSpc>
              <a:spcBef>
                <a:spcPts val="0"/>
              </a:spcBef>
              <a:spcAft>
                <a:spcPts val="0"/>
              </a:spcAft>
              <a:buNone/>
              <a:defRPr sz="1600"/>
            </a:lvl4pPr>
            <a:lvl5pPr lvl="4">
              <a:lnSpc>
                <a:spcPct val="90000"/>
              </a:lnSpc>
              <a:spcBef>
                <a:spcPts val="0"/>
              </a:spcBef>
              <a:spcAft>
                <a:spcPts val="0"/>
              </a:spcAft>
              <a:buNone/>
              <a:defRPr sz="1600"/>
            </a:lvl5pPr>
            <a:lvl6pPr lvl="5">
              <a:lnSpc>
                <a:spcPct val="90000"/>
              </a:lnSpc>
              <a:spcBef>
                <a:spcPts val="0"/>
              </a:spcBef>
              <a:spcAft>
                <a:spcPts val="0"/>
              </a:spcAft>
              <a:buNone/>
              <a:defRPr sz="1600"/>
            </a:lvl6pPr>
            <a:lvl7pPr lvl="6">
              <a:lnSpc>
                <a:spcPct val="90000"/>
              </a:lnSpc>
              <a:spcBef>
                <a:spcPts val="0"/>
              </a:spcBef>
              <a:spcAft>
                <a:spcPts val="0"/>
              </a:spcAft>
              <a:buNone/>
              <a:defRPr sz="1600"/>
            </a:lvl7pPr>
            <a:lvl8pPr lvl="7">
              <a:lnSpc>
                <a:spcPct val="90000"/>
              </a:lnSpc>
              <a:spcBef>
                <a:spcPts val="0"/>
              </a:spcBef>
              <a:spcAft>
                <a:spcPts val="0"/>
              </a:spcAft>
              <a:buNone/>
              <a:defRPr sz="1600"/>
            </a:lvl8pPr>
            <a:lvl9pPr lvl="8">
              <a:lnSpc>
                <a:spcPct val="90000"/>
              </a:lnSpc>
              <a:spcBef>
                <a:spcPts val="0"/>
              </a:spcBef>
              <a:spcAft>
                <a:spcPts val="0"/>
              </a:spcAft>
              <a:buNone/>
              <a:defRPr sz="1600"/>
            </a:lvl9pPr>
          </a:lstStyle>
          <a:p>
            <a:endParaRPr/>
          </a:p>
        </p:txBody>
      </p:sp>
      <p:sp>
        <p:nvSpPr>
          <p:cNvPr id="82" name="Google Shape;82;p17"/>
          <p:cNvSpPr txBox="1">
            <a:spLocks noGrp="1"/>
          </p:cNvSpPr>
          <p:nvPr>
            <p:ph type="subTitle" idx="15"/>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83" name="Google Shape;83;p17"/>
          <p:cNvSpPr txBox="1">
            <a:spLocks noGrp="1"/>
          </p:cNvSpPr>
          <p:nvPr>
            <p:ph type="subTitle" idx="16"/>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extLst>
      <p:ext uri="{BB962C8B-B14F-4D97-AF65-F5344CB8AC3E}">
        <p14:creationId xmlns:p14="http://schemas.microsoft.com/office/powerpoint/2010/main" val="1080155306"/>
      </p:ext>
    </p:extLst>
  </p:cSld>
  <p:clrMapOvr>
    <a:masterClrMapping/>
  </p:clrMapOvr>
  <p:extLst>
    <p:ext uri="{DCECCB84-F9BA-43D5-87BE-67443E8EF086}">
      <p15:sldGuideLst xmlns:p15="http://schemas.microsoft.com/office/powerpoint/2012/main">
        <p15:guide id="1" pos="2037">
          <p15:clr>
            <a:srgbClr val="E46962"/>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verview slide">
  <p:cSld name="Overview slide">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04867" y="426933"/>
            <a:ext cx="2304000" cy="1422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Taviraj"/>
              <a:buNone/>
              <a:defRPr>
                <a:solidFill>
                  <a:schemeClr val="dk1"/>
                </a:solidFill>
                <a:latin typeface="Taviraj"/>
                <a:ea typeface="Taviraj"/>
                <a:cs typeface="Taviraj"/>
                <a:sym typeface="Taviraj"/>
              </a:defRPr>
            </a:lvl1pPr>
            <a:lvl2pPr lvl="1">
              <a:spcBef>
                <a:spcPts val="0"/>
              </a:spcBef>
              <a:spcAft>
                <a:spcPts val="0"/>
              </a:spcAft>
              <a:buClr>
                <a:schemeClr val="dk1"/>
              </a:buClr>
              <a:buSzPts val="3000"/>
              <a:buFont typeface="Taviraj"/>
              <a:buNone/>
              <a:defRPr>
                <a:solidFill>
                  <a:schemeClr val="dk1"/>
                </a:solidFill>
              </a:defRPr>
            </a:lvl2pPr>
            <a:lvl3pPr lvl="2">
              <a:spcBef>
                <a:spcPts val="0"/>
              </a:spcBef>
              <a:spcAft>
                <a:spcPts val="0"/>
              </a:spcAft>
              <a:buClr>
                <a:schemeClr val="dk1"/>
              </a:buClr>
              <a:buSzPts val="3000"/>
              <a:buFont typeface="Taviraj"/>
              <a:buNone/>
              <a:defRPr>
                <a:solidFill>
                  <a:schemeClr val="dk1"/>
                </a:solidFill>
              </a:defRPr>
            </a:lvl3pPr>
            <a:lvl4pPr lvl="3">
              <a:spcBef>
                <a:spcPts val="0"/>
              </a:spcBef>
              <a:spcAft>
                <a:spcPts val="0"/>
              </a:spcAft>
              <a:buClr>
                <a:schemeClr val="dk1"/>
              </a:buClr>
              <a:buSzPts val="3000"/>
              <a:buFont typeface="Taviraj"/>
              <a:buNone/>
              <a:defRPr>
                <a:solidFill>
                  <a:schemeClr val="dk1"/>
                </a:solidFill>
              </a:defRPr>
            </a:lvl4pPr>
            <a:lvl5pPr lvl="4">
              <a:spcBef>
                <a:spcPts val="0"/>
              </a:spcBef>
              <a:spcAft>
                <a:spcPts val="0"/>
              </a:spcAft>
              <a:buClr>
                <a:schemeClr val="dk1"/>
              </a:buClr>
              <a:buSzPts val="3000"/>
              <a:buFont typeface="Taviraj"/>
              <a:buNone/>
              <a:defRPr>
                <a:solidFill>
                  <a:schemeClr val="dk1"/>
                </a:solidFill>
              </a:defRPr>
            </a:lvl5pPr>
            <a:lvl6pPr lvl="5">
              <a:spcBef>
                <a:spcPts val="0"/>
              </a:spcBef>
              <a:spcAft>
                <a:spcPts val="0"/>
              </a:spcAft>
              <a:buClr>
                <a:schemeClr val="dk1"/>
              </a:buClr>
              <a:buSzPts val="3000"/>
              <a:buFont typeface="Taviraj"/>
              <a:buNone/>
              <a:defRPr>
                <a:solidFill>
                  <a:schemeClr val="dk1"/>
                </a:solidFill>
              </a:defRPr>
            </a:lvl6pPr>
            <a:lvl7pPr lvl="6">
              <a:spcBef>
                <a:spcPts val="0"/>
              </a:spcBef>
              <a:spcAft>
                <a:spcPts val="0"/>
              </a:spcAft>
              <a:buClr>
                <a:schemeClr val="dk1"/>
              </a:buClr>
              <a:buSzPts val="3000"/>
              <a:buFont typeface="Taviraj"/>
              <a:buNone/>
              <a:defRPr>
                <a:solidFill>
                  <a:schemeClr val="dk1"/>
                </a:solidFill>
              </a:defRPr>
            </a:lvl7pPr>
            <a:lvl8pPr lvl="7">
              <a:spcBef>
                <a:spcPts val="0"/>
              </a:spcBef>
              <a:spcAft>
                <a:spcPts val="0"/>
              </a:spcAft>
              <a:buClr>
                <a:schemeClr val="dk1"/>
              </a:buClr>
              <a:buSzPts val="3000"/>
              <a:buFont typeface="Taviraj"/>
              <a:buNone/>
              <a:defRPr>
                <a:solidFill>
                  <a:schemeClr val="dk1"/>
                </a:solidFill>
              </a:defRPr>
            </a:lvl8pPr>
            <a:lvl9pPr lvl="8">
              <a:spcBef>
                <a:spcPts val="0"/>
              </a:spcBef>
              <a:spcAft>
                <a:spcPts val="0"/>
              </a:spcAft>
              <a:buClr>
                <a:schemeClr val="dk1"/>
              </a:buClr>
              <a:buSzPts val="3000"/>
              <a:buFont typeface="Taviraj"/>
              <a:buNone/>
              <a:defRPr>
                <a:solidFill>
                  <a:schemeClr val="dk1"/>
                </a:solidFill>
              </a:defRPr>
            </a:lvl9pPr>
          </a:lstStyle>
          <a:p>
            <a:endParaRPr/>
          </a:p>
        </p:txBody>
      </p:sp>
      <p:sp>
        <p:nvSpPr>
          <p:cNvPr id="86" name="Google Shape;86;p18"/>
          <p:cNvSpPr>
            <a:spLocks noGrp="1"/>
          </p:cNvSpPr>
          <p:nvPr>
            <p:ph type="pic" idx="2"/>
          </p:nvPr>
        </p:nvSpPr>
        <p:spPr>
          <a:xfrm>
            <a:off x="426800" y="3435033"/>
            <a:ext cx="3324800" cy="2816000"/>
          </a:xfrm>
          <a:prstGeom prst="rect">
            <a:avLst/>
          </a:prstGeom>
          <a:noFill/>
          <a:ln>
            <a:noFill/>
          </a:ln>
        </p:spPr>
      </p:sp>
      <p:sp>
        <p:nvSpPr>
          <p:cNvPr id="87" name="Google Shape;87;p18"/>
          <p:cNvSpPr txBox="1">
            <a:spLocks noGrp="1"/>
          </p:cNvSpPr>
          <p:nvPr>
            <p:ph type="subTitle" idx="1"/>
          </p:nvPr>
        </p:nvSpPr>
        <p:spPr>
          <a:xfrm>
            <a:off x="5518500" y="711200"/>
            <a:ext cx="3630400" cy="283154"/>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88" name="Google Shape;88;p18"/>
          <p:cNvSpPr txBox="1">
            <a:spLocks noGrp="1"/>
          </p:cNvSpPr>
          <p:nvPr>
            <p:ph type="body" idx="3"/>
          </p:nvPr>
        </p:nvSpPr>
        <p:spPr>
          <a:xfrm>
            <a:off x="5524100" y="1016000"/>
            <a:ext cx="4456800" cy="1131600"/>
          </a:xfrm>
          <a:prstGeom prst="rect">
            <a:avLst/>
          </a:prstGeom>
        </p:spPr>
        <p:txBody>
          <a:bodyPr spcFirstLastPara="1" wrap="square" lIns="0" tIns="91425" rIns="0" bIns="91425" anchor="t" anchorCtr="0">
            <a:noAutofit/>
          </a:bodyPr>
          <a:lstStyle>
            <a:lvl1pPr marL="609585" lvl="0" indent="-304792">
              <a:lnSpc>
                <a:spcPct val="115000"/>
              </a:lnSpc>
              <a:spcBef>
                <a:spcPts val="0"/>
              </a:spcBef>
              <a:spcAft>
                <a:spcPts val="0"/>
              </a:spcAft>
              <a:buNone/>
              <a:defRPr sz="1600">
                <a:solidFill>
                  <a:schemeClr val="dk1"/>
                </a:solidFill>
              </a:defRPr>
            </a:lvl1pPr>
            <a:lvl2pPr marL="1219170" lvl="1" indent="-304792">
              <a:lnSpc>
                <a:spcPct val="115000"/>
              </a:lnSpc>
              <a:spcBef>
                <a:spcPts val="0"/>
              </a:spcBef>
              <a:spcAft>
                <a:spcPts val="0"/>
              </a:spcAft>
              <a:buNone/>
              <a:defRPr sz="1600">
                <a:solidFill>
                  <a:schemeClr val="dk1"/>
                </a:solidFill>
              </a:defRPr>
            </a:lvl2pPr>
            <a:lvl3pPr marL="1828754" lvl="2" indent="-304792">
              <a:lnSpc>
                <a:spcPct val="115000"/>
              </a:lnSpc>
              <a:spcBef>
                <a:spcPts val="0"/>
              </a:spcBef>
              <a:spcAft>
                <a:spcPts val="0"/>
              </a:spcAft>
              <a:buNone/>
              <a:defRPr sz="1600">
                <a:solidFill>
                  <a:schemeClr val="dk1"/>
                </a:solidFill>
              </a:defRPr>
            </a:lvl3pPr>
            <a:lvl4pPr marL="2438339" lvl="3" indent="-304792">
              <a:lnSpc>
                <a:spcPct val="115000"/>
              </a:lnSpc>
              <a:spcBef>
                <a:spcPts val="0"/>
              </a:spcBef>
              <a:spcAft>
                <a:spcPts val="0"/>
              </a:spcAft>
              <a:buNone/>
              <a:defRPr sz="1600">
                <a:solidFill>
                  <a:schemeClr val="dk1"/>
                </a:solidFill>
              </a:defRPr>
            </a:lvl4pPr>
            <a:lvl5pPr marL="3047924" lvl="4" indent="-304792">
              <a:lnSpc>
                <a:spcPct val="115000"/>
              </a:lnSpc>
              <a:spcBef>
                <a:spcPts val="0"/>
              </a:spcBef>
              <a:spcAft>
                <a:spcPts val="0"/>
              </a:spcAft>
              <a:buNone/>
              <a:defRPr sz="1600">
                <a:solidFill>
                  <a:schemeClr val="dk1"/>
                </a:solidFill>
              </a:defRPr>
            </a:lvl5pPr>
            <a:lvl6pPr marL="3657509" lvl="5" indent="-304792">
              <a:lnSpc>
                <a:spcPct val="115000"/>
              </a:lnSpc>
              <a:spcBef>
                <a:spcPts val="0"/>
              </a:spcBef>
              <a:spcAft>
                <a:spcPts val="0"/>
              </a:spcAft>
              <a:buNone/>
              <a:defRPr sz="1600">
                <a:solidFill>
                  <a:schemeClr val="dk1"/>
                </a:solidFill>
              </a:defRPr>
            </a:lvl6pPr>
            <a:lvl7pPr marL="4267093" lvl="6" indent="-304792">
              <a:lnSpc>
                <a:spcPct val="115000"/>
              </a:lnSpc>
              <a:spcBef>
                <a:spcPts val="0"/>
              </a:spcBef>
              <a:spcAft>
                <a:spcPts val="0"/>
              </a:spcAft>
              <a:buNone/>
              <a:defRPr sz="1600">
                <a:solidFill>
                  <a:schemeClr val="dk1"/>
                </a:solidFill>
              </a:defRPr>
            </a:lvl7pPr>
            <a:lvl8pPr marL="4876678" lvl="7" indent="-304792">
              <a:lnSpc>
                <a:spcPct val="115000"/>
              </a:lnSpc>
              <a:spcBef>
                <a:spcPts val="0"/>
              </a:spcBef>
              <a:spcAft>
                <a:spcPts val="0"/>
              </a:spcAft>
              <a:buNone/>
              <a:defRPr sz="1600">
                <a:solidFill>
                  <a:schemeClr val="dk1"/>
                </a:solidFill>
              </a:defRPr>
            </a:lvl8pPr>
            <a:lvl9pPr marL="5486263" lvl="8" indent="-304792">
              <a:lnSpc>
                <a:spcPct val="115000"/>
              </a:lnSpc>
              <a:spcBef>
                <a:spcPts val="0"/>
              </a:spcBef>
              <a:spcAft>
                <a:spcPts val="0"/>
              </a:spcAft>
              <a:buNone/>
              <a:defRPr sz="1600">
                <a:solidFill>
                  <a:schemeClr val="dk1"/>
                </a:solidFill>
              </a:defRPr>
            </a:lvl9pPr>
          </a:lstStyle>
          <a:p>
            <a:endParaRPr/>
          </a:p>
        </p:txBody>
      </p:sp>
      <p:sp>
        <p:nvSpPr>
          <p:cNvPr id="89" name="Google Shape;89;p18"/>
          <p:cNvSpPr txBox="1">
            <a:spLocks noGrp="1"/>
          </p:cNvSpPr>
          <p:nvPr>
            <p:ph type="subTitle" idx="4"/>
          </p:nvPr>
        </p:nvSpPr>
        <p:spPr>
          <a:xfrm>
            <a:off x="5010000" y="711200"/>
            <a:ext cx="472400" cy="283154"/>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90" name="Google Shape;90;p18"/>
          <p:cNvSpPr txBox="1">
            <a:spLocks noGrp="1"/>
          </p:cNvSpPr>
          <p:nvPr>
            <p:ph type="subTitle" idx="5"/>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91" name="Google Shape;91;p18"/>
          <p:cNvSpPr txBox="1">
            <a:spLocks noGrp="1"/>
          </p:cNvSpPr>
          <p:nvPr>
            <p:ph type="subTitle" idx="6"/>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
        <p:nvSpPr>
          <p:cNvPr id="92" name="Google Shape;92;p18"/>
          <p:cNvSpPr txBox="1">
            <a:spLocks noGrp="1"/>
          </p:cNvSpPr>
          <p:nvPr>
            <p:ph type="subTitle" idx="7"/>
          </p:nvPr>
        </p:nvSpPr>
        <p:spPr>
          <a:xfrm>
            <a:off x="5518751" y="2630200"/>
            <a:ext cx="3630400" cy="283154"/>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93" name="Google Shape;93;p18"/>
          <p:cNvSpPr txBox="1">
            <a:spLocks noGrp="1"/>
          </p:cNvSpPr>
          <p:nvPr>
            <p:ph type="body" idx="8"/>
          </p:nvPr>
        </p:nvSpPr>
        <p:spPr>
          <a:xfrm>
            <a:off x="5524351" y="2935000"/>
            <a:ext cx="4456800" cy="1131600"/>
          </a:xfrm>
          <a:prstGeom prst="rect">
            <a:avLst/>
          </a:prstGeom>
        </p:spPr>
        <p:txBody>
          <a:bodyPr spcFirstLastPara="1" wrap="square" lIns="0" tIns="91425" rIns="0" bIns="91425" anchor="t" anchorCtr="0">
            <a:noAutofit/>
          </a:bodyPr>
          <a:lstStyle>
            <a:lvl1pPr marL="609585" lvl="0" indent="-304792">
              <a:lnSpc>
                <a:spcPct val="115000"/>
              </a:lnSpc>
              <a:spcBef>
                <a:spcPts val="0"/>
              </a:spcBef>
              <a:spcAft>
                <a:spcPts val="0"/>
              </a:spcAft>
              <a:buNone/>
              <a:defRPr sz="1600">
                <a:solidFill>
                  <a:schemeClr val="dk1"/>
                </a:solidFill>
              </a:defRPr>
            </a:lvl1pPr>
            <a:lvl2pPr marL="1219170" lvl="1" indent="-304792">
              <a:lnSpc>
                <a:spcPct val="115000"/>
              </a:lnSpc>
              <a:spcBef>
                <a:spcPts val="0"/>
              </a:spcBef>
              <a:spcAft>
                <a:spcPts val="0"/>
              </a:spcAft>
              <a:buNone/>
              <a:defRPr sz="1600">
                <a:solidFill>
                  <a:schemeClr val="dk1"/>
                </a:solidFill>
              </a:defRPr>
            </a:lvl2pPr>
            <a:lvl3pPr marL="1828754" lvl="2" indent="-304792">
              <a:lnSpc>
                <a:spcPct val="115000"/>
              </a:lnSpc>
              <a:spcBef>
                <a:spcPts val="0"/>
              </a:spcBef>
              <a:spcAft>
                <a:spcPts val="0"/>
              </a:spcAft>
              <a:buNone/>
              <a:defRPr sz="1600">
                <a:solidFill>
                  <a:schemeClr val="dk1"/>
                </a:solidFill>
              </a:defRPr>
            </a:lvl3pPr>
            <a:lvl4pPr marL="2438339" lvl="3" indent="-304792">
              <a:lnSpc>
                <a:spcPct val="115000"/>
              </a:lnSpc>
              <a:spcBef>
                <a:spcPts val="0"/>
              </a:spcBef>
              <a:spcAft>
                <a:spcPts val="0"/>
              </a:spcAft>
              <a:buNone/>
              <a:defRPr sz="1600">
                <a:solidFill>
                  <a:schemeClr val="dk1"/>
                </a:solidFill>
              </a:defRPr>
            </a:lvl4pPr>
            <a:lvl5pPr marL="3047924" lvl="4" indent="-304792">
              <a:lnSpc>
                <a:spcPct val="115000"/>
              </a:lnSpc>
              <a:spcBef>
                <a:spcPts val="0"/>
              </a:spcBef>
              <a:spcAft>
                <a:spcPts val="0"/>
              </a:spcAft>
              <a:buNone/>
              <a:defRPr sz="1600">
                <a:solidFill>
                  <a:schemeClr val="dk1"/>
                </a:solidFill>
              </a:defRPr>
            </a:lvl5pPr>
            <a:lvl6pPr marL="3657509" lvl="5" indent="-304792">
              <a:lnSpc>
                <a:spcPct val="115000"/>
              </a:lnSpc>
              <a:spcBef>
                <a:spcPts val="0"/>
              </a:spcBef>
              <a:spcAft>
                <a:spcPts val="0"/>
              </a:spcAft>
              <a:buNone/>
              <a:defRPr sz="1600">
                <a:solidFill>
                  <a:schemeClr val="dk1"/>
                </a:solidFill>
              </a:defRPr>
            </a:lvl6pPr>
            <a:lvl7pPr marL="4267093" lvl="6" indent="-304792">
              <a:lnSpc>
                <a:spcPct val="115000"/>
              </a:lnSpc>
              <a:spcBef>
                <a:spcPts val="0"/>
              </a:spcBef>
              <a:spcAft>
                <a:spcPts val="0"/>
              </a:spcAft>
              <a:buNone/>
              <a:defRPr sz="1600">
                <a:solidFill>
                  <a:schemeClr val="dk1"/>
                </a:solidFill>
              </a:defRPr>
            </a:lvl7pPr>
            <a:lvl8pPr marL="4876678" lvl="7" indent="-304792">
              <a:lnSpc>
                <a:spcPct val="115000"/>
              </a:lnSpc>
              <a:spcBef>
                <a:spcPts val="0"/>
              </a:spcBef>
              <a:spcAft>
                <a:spcPts val="0"/>
              </a:spcAft>
              <a:buNone/>
              <a:defRPr sz="1600">
                <a:solidFill>
                  <a:schemeClr val="dk1"/>
                </a:solidFill>
              </a:defRPr>
            </a:lvl8pPr>
            <a:lvl9pPr marL="5486263" lvl="8" indent="-304792">
              <a:lnSpc>
                <a:spcPct val="115000"/>
              </a:lnSpc>
              <a:spcBef>
                <a:spcPts val="0"/>
              </a:spcBef>
              <a:spcAft>
                <a:spcPts val="0"/>
              </a:spcAft>
              <a:buNone/>
              <a:defRPr sz="1600">
                <a:solidFill>
                  <a:schemeClr val="dk1"/>
                </a:solidFill>
              </a:defRPr>
            </a:lvl9pPr>
          </a:lstStyle>
          <a:p>
            <a:endParaRPr/>
          </a:p>
        </p:txBody>
      </p:sp>
      <p:sp>
        <p:nvSpPr>
          <p:cNvPr id="94" name="Google Shape;94;p18"/>
          <p:cNvSpPr txBox="1">
            <a:spLocks noGrp="1"/>
          </p:cNvSpPr>
          <p:nvPr>
            <p:ph type="subTitle" idx="9"/>
          </p:nvPr>
        </p:nvSpPr>
        <p:spPr>
          <a:xfrm>
            <a:off x="5010193" y="2630200"/>
            <a:ext cx="472400" cy="283154"/>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95" name="Google Shape;95;p18"/>
          <p:cNvSpPr txBox="1">
            <a:spLocks noGrp="1"/>
          </p:cNvSpPr>
          <p:nvPr>
            <p:ph type="subTitle" idx="13"/>
          </p:nvPr>
        </p:nvSpPr>
        <p:spPr>
          <a:xfrm>
            <a:off x="5518751" y="4549200"/>
            <a:ext cx="3630400" cy="283154"/>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96" name="Google Shape;96;p18"/>
          <p:cNvSpPr txBox="1">
            <a:spLocks noGrp="1"/>
          </p:cNvSpPr>
          <p:nvPr>
            <p:ph type="body" idx="14"/>
          </p:nvPr>
        </p:nvSpPr>
        <p:spPr>
          <a:xfrm>
            <a:off x="5524351" y="4854000"/>
            <a:ext cx="4456800" cy="1131600"/>
          </a:xfrm>
          <a:prstGeom prst="rect">
            <a:avLst/>
          </a:prstGeom>
        </p:spPr>
        <p:txBody>
          <a:bodyPr spcFirstLastPara="1" wrap="square" lIns="0" tIns="91425" rIns="0" bIns="91425" anchor="t" anchorCtr="0">
            <a:noAutofit/>
          </a:bodyPr>
          <a:lstStyle>
            <a:lvl1pPr marL="609585" lvl="0" indent="-304792">
              <a:lnSpc>
                <a:spcPct val="115000"/>
              </a:lnSpc>
              <a:spcBef>
                <a:spcPts val="0"/>
              </a:spcBef>
              <a:spcAft>
                <a:spcPts val="0"/>
              </a:spcAft>
              <a:buNone/>
              <a:defRPr sz="1600">
                <a:solidFill>
                  <a:schemeClr val="dk1"/>
                </a:solidFill>
              </a:defRPr>
            </a:lvl1pPr>
            <a:lvl2pPr marL="1219170" lvl="1" indent="-304792">
              <a:lnSpc>
                <a:spcPct val="115000"/>
              </a:lnSpc>
              <a:spcBef>
                <a:spcPts val="0"/>
              </a:spcBef>
              <a:spcAft>
                <a:spcPts val="0"/>
              </a:spcAft>
              <a:buNone/>
              <a:defRPr sz="1600">
                <a:solidFill>
                  <a:schemeClr val="dk1"/>
                </a:solidFill>
              </a:defRPr>
            </a:lvl2pPr>
            <a:lvl3pPr marL="1828754" lvl="2" indent="-304792">
              <a:lnSpc>
                <a:spcPct val="115000"/>
              </a:lnSpc>
              <a:spcBef>
                <a:spcPts val="0"/>
              </a:spcBef>
              <a:spcAft>
                <a:spcPts val="0"/>
              </a:spcAft>
              <a:buNone/>
              <a:defRPr sz="1600">
                <a:solidFill>
                  <a:schemeClr val="dk1"/>
                </a:solidFill>
              </a:defRPr>
            </a:lvl3pPr>
            <a:lvl4pPr marL="2438339" lvl="3" indent="-304792">
              <a:lnSpc>
                <a:spcPct val="115000"/>
              </a:lnSpc>
              <a:spcBef>
                <a:spcPts val="0"/>
              </a:spcBef>
              <a:spcAft>
                <a:spcPts val="0"/>
              </a:spcAft>
              <a:buNone/>
              <a:defRPr sz="1600">
                <a:solidFill>
                  <a:schemeClr val="dk1"/>
                </a:solidFill>
              </a:defRPr>
            </a:lvl4pPr>
            <a:lvl5pPr marL="3047924" lvl="4" indent="-304792">
              <a:lnSpc>
                <a:spcPct val="115000"/>
              </a:lnSpc>
              <a:spcBef>
                <a:spcPts val="0"/>
              </a:spcBef>
              <a:spcAft>
                <a:spcPts val="0"/>
              </a:spcAft>
              <a:buNone/>
              <a:defRPr sz="1600">
                <a:solidFill>
                  <a:schemeClr val="dk1"/>
                </a:solidFill>
              </a:defRPr>
            </a:lvl5pPr>
            <a:lvl6pPr marL="3657509" lvl="5" indent="-304792">
              <a:lnSpc>
                <a:spcPct val="115000"/>
              </a:lnSpc>
              <a:spcBef>
                <a:spcPts val="0"/>
              </a:spcBef>
              <a:spcAft>
                <a:spcPts val="0"/>
              </a:spcAft>
              <a:buNone/>
              <a:defRPr sz="1600">
                <a:solidFill>
                  <a:schemeClr val="dk1"/>
                </a:solidFill>
              </a:defRPr>
            </a:lvl6pPr>
            <a:lvl7pPr marL="4267093" lvl="6" indent="-304792">
              <a:lnSpc>
                <a:spcPct val="115000"/>
              </a:lnSpc>
              <a:spcBef>
                <a:spcPts val="0"/>
              </a:spcBef>
              <a:spcAft>
                <a:spcPts val="0"/>
              </a:spcAft>
              <a:buNone/>
              <a:defRPr sz="1600">
                <a:solidFill>
                  <a:schemeClr val="dk1"/>
                </a:solidFill>
              </a:defRPr>
            </a:lvl7pPr>
            <a:lvl8pPr marL="4876678" lvl="7" indent="-304792">
              <a:lnSpc>
                <a:spcPct val="115000"/>
              </a:lnSpc>
              <a:spcBef>
                <a:spcPts val="0"/>
              </a:spcBef>
              <a:spcAft>
                <a:spcPts val="0"/>
              </a:spcAft>
              <a:buNone/>
              <a:defRPr sz="1600">
                <a:solidFill>
                  <a:schemeClr val="dk1"/>
                </a:solidFill>
              </a:defRPr>
            </a:lvl8pPr>
            <a:lvl9pPr marL="5486263" lvl="8" indent="-304792">
              <a:lnSpc>
                <a:spcPct val="115000"/>
              </a:lnSpc>
              <a:spcBef>
                <a:spcPts val="0"/>
              </a:spcBef>
              <a:spcAft>
                <a:spcPts val="0"/>
              </a:spcAft>
              <a:buNone/>
              <a:defRPr sz="1600">
                <a:solidFill>
                  <a:schemeClr val="dk1"/>
                </a:solidFill>
              </a:defRPr>
            </a:lvl9pPr>
          </a:lstStyle>
          <a:p>
            <a:endParaRPr/>
          </a:p>
        </p:txBody>
      </p:sp>
      <p:sp>
        <p:nvSpPr>
          <p:cNvPr id="97" name="Google Shape;97;p18"/>
          <p:cNvSpPr txBox="1">
            <a:spLocks noGrp="1"/>
          </p:cNvSpPr>
          <p:nvPr>
            <p:ph type="subTitle" idx="15"/>
          </p:nvPr>
        </p:nvSpPr>
        <p:spPr>
          <a:xfrm>
            <a:off x="5010193" y="4549200"/>
            <a:ext cx="472400" cy="283154"/>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6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Tree>
    <p:extLst>
      <p:ext uri="{BB962C8B-B14F-4D97-AF65-F5344CB8AC3E}">
        <p14:creationId xmlns:p14="http://schemas.microsoft.com/office/powerpoint/2010/main" val="3489925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eyebrow">
  <p:cSld name="Title and eyebrow">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04867" y="790332"/>
            <a:ext cx="9168000" cy="709972"/>
          </a:xfrm>
          <a:prstGeom prst="rect">
            <a:avLst/>
          </a:prstGeom>
        </p:spPr>
        <p:txBody>
          <a:bodyPr spcFirstLastPara="1" wrap="square" lIns="91425" tIns="91425" rIns="91425" bIns="91425" anchor="t" anchorCtr="0">
            <a:spAutoFit/>
          </a:bodyPr>
          <a:lstStyle>
            <a:lvl1pPr lvl="0">
              <a:lnSpc>
                <a:spcPct val="80000"/>
              </a:lnSpc>
              <a:spcBef>
                <a:spcPts val="0"/>
              </a:spcBef>
              <a:spcAft>
                <a:spcPts val="0"/>
              </a:spcAft>
              <a:buClr>
                <a:schemeClr val="dk1"/>
              </a:buClr>
              <a:buSzPts val="3200"/>
              <a:buFont typeface="Taviraj Light"/>
              <a:buNone/>
              <a:defRPr sz="4267">
                <a:solidFill>
                  <a:schemeClr val="dk1"/>
                </a:solidFill>
              </a:defRPr>
            </a:lvl1pPr>
            <a:lvl2pPr lvl="1">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2pPr>
            <a:lvl3pPr lvl="2">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3pPr>
            <a:lvl4pPr lvl="3">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4pPr>
            <a:lvl5pPr lvl="4">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5pPr>
            <a:lvl6pPr lvl="5">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6pPr>
            <a:lvl7pPr lvl="6">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7pPr>
            <a:lvl8pPr lvl="7">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8pPr>
            <a:lvl9pPr lvl="8">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9pPr>
          </a:lstStyle>
          <a:p>
            <a:endParaRPr/>
          </a:p>
        </p:txBody>
      </p:sp>
      <p:sp>
        <p:nvSpPr>
          <p:cNvPr id="100" name="Google Shape;100;p19"/>
          <p:cNvSpPr txBox="1">
            <a:spLocks noGrp="1"/>
          </p:cNvSpPr>
          <p:nvPr>
            <p:ph type="subTitle" idx="1"/>
          </p:nvPr>
        </p:nvSpPr>
        <p:spPr>
          <a:xfrm>
            <a:off x="304867" y="485068"/>
            <a:ext cx="4172400" cy="390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1000"/>
              <a:buNone/>
              <a:defRPr sz="1333"/>
            </a:lvl1pPr>
            <a:lvl2pPr lvl="1">
              <a:lnSpc>
                <a:spcPct val="80000"/>
              </a:lnSpc>
              <a:spcBef>
                <a:spcPts val="0"/>
              </a:spcBef>
              <a:spcAft>
                <a:spcPts val="0"/>
              </a:spcAft>
              <a:buSzPts val="1000"/>
              <a:buNone/>
              <a:defRPr sz="1333"/>
            </a:lvl2pPr>
            <a:lvl3pPr lvl="2">
              <a:lnSpc>
                <a:spcPct val="80000"/>
              </a:lnSpc>
              <a:spcBef>
                <a:spcPts val="0"/>
              </a:spcBef>
              <a:spcAft>
                <a:spcPts val="0"/>
              </a:spcAft>
              <a:buSzPts val="1000"/>
              <a:buNone/>
              <a:defRPr sz="1333"/>
            </a:lvl3pPr>
            <a:lvl4pPr lvl="3">
              <a:lnSpc>
                <a:spcPct val="80000"/>
              </a:lnSpc>
              <a:spcBef>
                <a:spcPts val="0"/>
              </a:spcBef>
              <a:spcAft>
                <a:spcPts val="0"/>
              </a:spcAft>
              <a:buSzPts val="1000"/>
              <a:buNone/>
              <a:defRPr sz="1333"/>
            </a:lvl4pPr>
            <a:lvl5pPr lvl="4">
              <a:lnSpc>
                <a:spcPct val="80000"/>
              </a:lnSpc>
              <a:spcBef>
                <a:spcPts val="0"/>
              </a:spcBef>
              <a:spcAft>
                <a:spcPts val="0"/>
              </a:spcAft>
              <a:buSzPts val="1000"/>
              <a:buNone/>
              <a:defRPr sz="1333"/>
            </a:lvl5pPr>
            <a:lvl6pPr lvl="5">
              <a:lnSpc>
                <a:spcPct val="80000"/>
              </a:lnSpc>
              <a:spcBef>
                <a:spcPts val="0"/>
              </a:spcBef>
              <a:spcAft>
                <a:spcPts val="0"/>
              </a:spcAft>
              <a:buSzPts val="1000"/>
              <a:buNone/>
              <a:defRPr sz="1333"/>
            </a:lvl6pPr>
            <a:lvl7pPr lvl="6">
              <a:lnSpc>
                <a:spcPct val="80000"/>
              </a:lnSpc>
              <a:spcBef>
                <a:spcPts val="0"/>
              </a:spcBef>
              <a:spcAft>
                <a:spcPts val="0"/>
              </a:spcAft>
              <a:buSzPts val="1000"/>
              <a:buNone/>
              <a:defRPr sz="1333"/>
            </a:lvl7pPr>
            <a:lvl8pPr lvl="7">
              <a:lnSpc>
                <a:spcPct val="80000"/>
              </a:lnSpc>
              <a:spcBef>
                <a:spcPts val="0"/>
              </a:spcBef>
              <a:spcAft>
                <a:spcPts val="0"/>
              </a:spcAft>
              <a:buSzPts val="1000"/>
              <a:buNone/>
              <a:defRPr sz="1333"/>
            </a:lvl8pPr>
            <a:lvl9pPr lvl="8">
              <a:lnSpc>
                <a:spcPct val="80000"/>
              </a:lnSpc>
              <a:spcBef>
                <a:spcPts val="0"/>
              </a:spcBef>
              <a:spcAft>
                <a:spcPts val="0"/>
              </a:spcAft>
              <a:buSzPts val="1000"/>
              <a:buNone/>
              <a:defRPr sz="1333"/>
            </a:lvl9pPr>
          </a:lstStyle>
          <a:p>
            <a:endParaRPr/>
          </a:p>
        </p:txBody>
      </p:sp>
      <p:sp>
        <p:nvSpPr>
          <p:cNvPr id="101" name="Google Shape;101;p19"/>
          <p:cNvSpPr txBox="1">
            <a:spLocks noGrp="1"/>
          </p:cNvSpPr>
          <p:nvPr>
            <p:ph type="subTitle" idx="2"/>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102" name="Google Shape;102;p19"/>
          <p:cNvSpPr txBox="1">
            <a:spLocks noGrp="1"/>
          </p:cNvSpPr>
          <p:nvPr>
            <p:ph type="subTitle" idx="3"/>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extLst>
      <p:ext uri="{BB962C8B-B14F-4D97-AF65-F5344CB8AC3E}">
        <p14:creationId xmlns:p14="http://schemas.microsoft.com/office/powerpoint/2010/main" val="603971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main point">
  <p:cSld name="Custom main point">
    <p:bg>
      <p:bgPr>
        <a:solidFill>
          <a:schemeClr val="accent5"/>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751600" y="370979"/>
            <a:ext cx="8135600" cy="37908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5867">
                <a:solidFill>
                  <a:schemeClr val="lt1"/>
                </a:solidFill>
              </a:defRPr>
            </a:lvl1pPr>
            <a:lvl2pPr lvl="1">
              <a:lnSpc>
                <a:spcPct val="90000"/>
              </a:lnSpc>
              <a:spcBef>
                <a:spcPts val="0"/>
              </a:spcBef>
              <a:spcAft>
                <a:spcPts val="0"/>
              </a:spcAft>
              <a:buNone/>
              <a:defRPr sz="5867">
                <a:solidFill>
                  <a:schemeClr val="lt1"/>
                </a:solidFill>
              </a:defRPr>
            </a:lvl2pPr>
            <a:lvl3pPr lvl="2">
              <a:lnSpc>
                <a:spcPct val="90000"/>
              </a:lnSpc>
              <a:spcBef>
                <a:spcPts val="0"/>
              </a:spcBef>
              <a:spcAft>
                <a:spcPts val="0"/>
              </a:spcAft>
              <a:buNone/>
              <a:defRPr sz="5867">
                <a:solidFill>
                  <a:schemeClr val="lt1"/>
                </a:solidFill>
              </a:defRPr>
            </a:lvl3pPr>
            <a:lvl4pPr lvl="3">
              <a:lnSpc>
                <a:spcPct val="90000"/>
              </a:lnSpc>
              <a:spcBef>
                <a:spcPts val="0"/>
              </a:spcBef>
              <a:spcAft>
                <a:spcPts val="0"/>
              </a:spcAft>
              <a:buNone/>
              <a:defRPr sz="5867">
                <a:solidFill>
                  <a:schemeClr val="lt1"/>
                </a:solidFill>
              </a:defRPr>
            </a:lvl4pPr>
            <a:lvl5pPr lvl="4">
              <a:lnSpc>
                <a:spcPct val="90000"/>
              </a:lnSpc>
              <a:spcBef>
                <a:spcPts val="0"/>
              </a:spcBef>
              <a:spcAft>
                <a:spcPts val="0"/>
              </a:spcAft>
              <a:buNone/>
              <a:defRPr sz="5867">
                <a:solidFill>
                  <a:schemeClr val="lt1"/>
                </a:solidFill>
              </a:defRPr>
            </a:lvl5pPr>
            <a:lvl6pPr lvl="5">
              <a:lnSpc>
                <a:spcPct val="90000"/>
              </a:lnSpc>
              <a:spcBef>
                <a:spcPts val="0"/>
              </a:spcBef>
              <a:spcAft>
                <a:spcPts val="0"/>
              </a:spcAft>
              <a:buNone/>
              <a:defRPr sz="5867">
                <a:solidFill>
                  <a:schemeClr val="lt1"/>
                </a:solidFill>
              </a:defRPr>
            </a:lvl6pPr>
            <a:lvl7pPr lvl="6">
              <a:lnSpc>
                <a:spcPct val="90000"/>
              </a:lnSpc>
              <a:spcBef>
                <a:spcPts val="0"/>
              </a:spcBef>
              <a:spcAft>
                <a:spcPts val="0"/>
              </a:spcAft>
              <a:buNone/>
              <a:defRPr sz="5867">
                <a:solidFill>
                  <a:schemeClr val="lt1"/>
                </a:solidFill>
              </a:defRPr>
            </a:lvl7pPr>
            <a:lvl8pPr lvl="7">
              <a:lnSpc>
                <a:spcPct val="90000"/>
              </a:lnSpc>
              <a:spcBef>
                <a:spcPts val="0"/>
              </a:spcBef>
              <a:spcAft>
                <a:spcPts val="0"/>
              </a:spcAft>
              <a:buNone/>
              <a:defRPr sz="5867">
                <a:solidFill>
                  <a:schemeClr val="lt1"/>
                </a:solidFill>
              </a:defRPr>
            </a:lvl8pPr>
            <a:lvl9pPr lvl="8">
              <a:lnSpc>
                <a:spcPct val="90000"/>
              </a:lnSpc>
              <a:spcBef>
                <a:spcPts val="0"/>
              </a:spcBef>
              <a:spcAft>
                <a:spcPts val="0"/>
              </a:spcAft>
              <a:buNone/>
              <a:defRPr sz="5867">
                <a:solidFill>
                  <a:schemeClr val="lt1"/>
                </a:solidFill>
              </a:defRPr>
            </a:lvl9pPr>
          </a:lstStyle>
          <a:p>
            <a:endParaRPr/>
          </a:p>
        </p:txBody>
      </p:sp>
      <p:sp>
        <p:nvSpPr>
          <p:cNvPr id="105" name="Google Shape;105;p20"/>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06" name="Google Shape;106;p20"/>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extLst>
      <p:ext uri="{BB962C8B-B14F-4D97-AF65-F5344CB8AC3E}">
        <p14:creationId xmlns:p14="http://schemas.microsoft.com/office/powerpoint/2010/main" val="418940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eyebrow">
  <p:cSld name="BLANK_1_1_1_1_2_2">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04867" y="790332"/>
            <a:ext cx="9168000" cy="771600"/>
          </a:xfrm>
          <a:prstGeom prst="rect">
            <a:avLst/>
          </a:prstGeom>
        </p:spPr>
        <p:txBody>
          <a:bodyPr spcFirstLastPara="1" wrap="square" lIns="91425" tIns="91425" rIns="91425" bIns="91425" anchor="t" anchorCtr="0">
            <a:spAutoFit/>
          </a:bodyPr>
          <a:lstStyle>
            <a:lvl1pPr lvl="0">
              <a:lnSpc>
                <a:spcPct val="80000"/>
              </a:lnSpc>
              <a:spcBef>
                <a:spcPts val="0"/>
              </a:spcBef>
              <a:spcAft>
                <a:spcPts val="0"/>
              </a:spcAft>
              <a:buClr>
                <a:schemeClr val="dk1"/>
              </a:buClr>
              <a:buSzPts val="3200"/>
              <a:buFont typeface="Taviraj Light"/>
              <a:buNone/>
              <a:defRPr sz="4267">
                <a:solidFill>
                  <a:schemeClr val="dk1"/>
                </a:solidFill>
              </a:defRPr>
            </a:lvl1pPr>
            <a:lvl2pPr lvl="1">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2pPr>
            <a:lvl3pPr lvl="2">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3pPr>
            <a:lvl4pPr lvl="3">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4pPr>
            <a:lvl5pPr lvl="4">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5pPr>
            <a:lvl6pPr lvl="5">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6pPr>
            <a:lvl7pPr lvl="6">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7pPr>
            <a:lvl8pPr lvl="7">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8pPr>
            <a:lvl9pPr lvl="8">
              <a:lnSpc>
                <a:spcPct val="80000"/>
              </a:lnSpc>
              <a:spcBef>
                <a:spcPts val="0"/>
              </a:spcBef>
              <a:spcAft>
                <a:spcPts val="0"/>
              </a:spcAft>
              <a:buClr>
                <a:schemeClr val="dk1"/>
              </a:buClr>
              <a:buSzPts val="3200"/>
              <a:buFont typeface="Taviraj Light"/>
              <a:buNone/>
              <a:defRPr sz="4267">
                <a:solidFill>
                  <a:schemeClr val="dk1"/>
                </a:solidFill>
                <a:latin typeface="Taviraj Light"/>
                <a:ea typeface="Taviraj Light"/>
                <a:cs typeface="Taviraj Light"/>
                <a:sym typeface="Taviraj Light"/>
              </a:defRPr>
            </a:lvl9pPr>
          </a:lstStyle>
          <a:p>
            <a:endParaRPr/>
          </a:p>
        </p:txBody>
      </p:sp>
      <p:sp>
        <p:nvSpPr>
          <p:cNvPr id="100" name="Google Shape;100;p19"/>
          <p:cNvSpPr txBox="1">
            <a:spLocks noGrp="1"/>
          </p:cNvSpPr>
          <p:nvPr>
            <p:ph type="subTitle" idx="1"/>
          </p:nvPr>
        </p:nvSpPr>
        <p:spPr>
          <a:xfrm>
            <a:off x="304867" y="485068"/>
            <a:ext cx="4172400" cy="390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1000"/>
              <a:buNone/>
              <a:defRPr sz="1333"/>
            </a:lvl1pPr>
            <a:lvl2pPr lvl="1">
              <a:lnSpc>
                <a:spcPct val="80000"/>
              </a:lnSpc>
              <a:spcBef>
                <a:spcPts val="0"/>
              </a:spcBef>
              <a:spcAft>
                <a:spcPts val="0"/>
              </a:spcAft>
              <a:buSzPts val="1000"/>
              <a:buNone/>
              <a:defRPr sz="1333"/>
            </a:lvl2pPr>
            <a:lvl3pPr lvl="2">
              <a:lnSpc>
                <a:spcPct val="80000"/>
              </a:lnSpc>
              <a:spcBef>
                <a:spcPts val="0"/>
              </a:spcBef>
              <a:spcAft>
                <a:spcPts val="0"/>
              </a:spcAft>
              <a:buSzPts val="1000"/>
              <a:buNone/>
              <a:defRPr sz="1333"/>
            </a:lvl3pPr>
            <a:lvl4pPr lvl="3">
              <a:lnSpc>
                <a:spcPct val="80000"/>
              </a:lnSpc>
              <a:spcBef>
                <a:spcPts val="0"/>
              </a:spcBef>
              <a:spcAft>
                <a:spcPts val="0"/>
              </a:spcAft>
              <a:buSzPts val="1000"/>
              <a:buNone/>
              <a:defRPr sz="1333"/>
            </a:lvl4pPr>
            <a:lvl5pPr lvl="4">
              <a:lnSpc>
                <a:spcPct val="80000"/>
              </a:lnSpc>
              <a:spcBef>
                <a:spcPts val="0"/>
              </a:spcBef>
              <a:spcAft>
                <a:spcPts val="0"/>
              </a:spcAft>
              <a:buSzPts val="1000"/>
              <a:buNone/>
              <a:defRPr sz="1333"/>
            </a:lvl5pPr>
            <a:lvl6pPr lvl="5">
              <a:lnSpc>
                <a:spcPct val="80000"/>
              </a:lnSpc>
              <a:spcBef>
                <a:spcPts val="0"/>
              </a:spcBef>
              <a:spcAft>
                <a:spcPts val="0"/>
              </a:spcAft>
              <a:buSzPts val="1000"/>
              <a:buNone/>
              <a:defRPr sz="1333"/>
            </a:lvl6pPr>
            <a:lvl7pPr lvl="6">
              <a:lnSpc>
                <a:spcPct val="80000"/>
              </a:lnSpc>
              <a:spcBef>
                <a:spcPts val="0"/>
              </a:spcBef>
              <a:spcAft>
                <a:spcPts val="0"/>
              </a:spcAft>
              <a:buSzPts val="1000"/>
              <a:buNone/>
              <a:defRPr sz="1333"/>
            </a:lvl7pPr>
            <a:lvl8pPr lvl="7">
              <a:lnSpc>
                <a:spcPct val="80000"/>
              </a:lnSpc>
              <a:spcBef>
                <a:spcPts val="0"/>
              </a:spcBef>
              <a:spcAft>
                <a:spcPts val="0"/>
              </a:spcAft>
              <a:buSzPts val="1000"/>
              <a:buNone/>
              <a:defRPr sz="1333"/>
            </a:lvl8pPr>
            <a:lvl9pPr lvl="8">
              <a:lnSpc>
                <a:spcPct val="80000"/>
              </a:lnSpc>
              <a:spcBef>
                <a:spcPts val="0"/>
              </a:spcBef>
              <a:spcAft>
                <a:spcPts val="0"/>
              </a:spcAft>
              <a:buSzPts val="1000"/>
              <a:buNone/>
              <a:defRPr sz="1333"/>
            </a:lvl9pPr>
          </a:lstStyle>
          <a:p>
            <a:endParaRPr/>
          </a:p>
        </p:txBody>
      </p:sp>
      <p:sp>
        <p:nvSpPr>
          <p:cNvPr id="101" name="Google Shape;101;p19"/>
          <p:cNvSpPr txBox="1">
            <a:spLocks noGrp="1"/>
          </p:cNvSpPr>
          <p:nvPr>
            <p:ph type="subTitle" idx="2"/>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102" name="Google Shape;102;p19"/>
          <p:cNvSpPr txBox="1">
            <a:spLocks noGrp="1"/>
          </p:cNvSpPr>
          <p:nvPr>
            <p:ph type="subTitle" idx="3"/>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Agenda - Alt 1">
  <p:cSld name="Agenda - Alt 1">
    <p:bg>
      <p:bgPr>
        <a:solidFill>
          <a:schemeClr val="accent2"/>
        </a:solid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subTitle" idx="1"/>
          </p:nvPr>
        </p:nvSpPr>
        <p:spPr>
          <a:xfrm>
            <a:off x="312333" y="3983967"/>
            <a:ext cx="3678000" cy="420534"/>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09" name="Google Shape;109;p21"/>
          <p:cNvSpPr txBox="1">
            <a:spLocks noGrp="1"/>
          </p:cNvSpPr>
          <p:nvPr>
            <p:ph type="subTitle" idx="2"/>
          </p:nvPr>
        </p:nvSpPr>
        <p:spPr>
          <a:xfrm>
            <a:off x="4260833" y="3983967"/>
            <a:ext cx="3564800" cy="420534"/>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0" name="Google Shape;110;p21"/>
          <p:cNvSpPr txBox="1">
            <a:spLocks noGrp="1"/>
          </p:cNvSpPr>
          <p:nvPr>
            <p:ph type="subTitle" idx="3"/>
          </p:nvPr>
        </p:nvSpPr>
        <p:spPr>
          <a:xfrm>
            <a:off x="8209333" y="3983967"/>
            <a:ext cx="3564800" cy="420534"/>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1" name="Google Shape;111;p21"/>
          <p:cNvSpPr txBox="1">
            <a:spLocks noGrp="1"/>
          </p:cNvSpPr>
          <p:nvPr>
            <p:ph type="subTitle" idx="4"/>
          </p:nvPr>
        </p:nvSpPr>
        <p:spPr>
          <a:xfrm>
            <a:off x="8209333" y="5763133"/>
            <a:ext cx="3564800" cy="420534"/>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2" name="Google Shape;112;p21"/>
          <p:cNvSpPr txBox="1">
            <a:spLocks noGrp="1"/>
          </p:cNvSpPr>
          <p:nvPr>
            <p:ph type="subTitle" idx="5"/>
          </p:nvPr>
        </p:nvSpPr>
        <p:spPr>
          <a:xfrm>
            <a:off x="4260100" y="5763133"/>
            <a:ext cx="3564800" cy="420534"/>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3" name="Google Shape;113;p21"/>
          <p:cNvSpPr txBox="1">
            <a:spLocks noGrp="1"/>
          </p:cNvSpPr>
          <p:nvPr>
            <p:ph type="subTitle" idx="6"/>
          </p:nvPr>
        </p:nvSpPr>
        <p:spPr>
          <a:xfrm>
            <a:off x="310867" y="5763133"/>
            <a:ext cx="3564800" cy="420534"/>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4" name="Google Shape;114;p21"/>
          <p:cNvSpPr txBox="1">
            <a:spLocks noGrp="1"/>
          </p:cNvSpPr>
          <p:nvPr>
            <p:ph type="title"/>
          </p:nvPr>
        </p:nvSpPr>
        <p:spPr>
          <a:xfrm>
            <a:off x="312340" y="417163"/>
            <a:ext cx="114808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9600">
                <a:solidFill>
                  <a:schemeClr val="lt1"/>
                </a:solidFill>
              </a:defRPr>
            </a:lvl1pPr>
            <a:lvl2pPr lvl="1">
              <a:lnSpc>
                <a:spcPct val="80000"/>
              </a:lnSpc>
              <a:spcBef>
                <a:spcPts val="0"/>
              </a:spcBef>
              <a:spcAft>
                <a:spcPts val="0"/>
              </a:spcAft>
              <a:buNone/>
              <a:defRPr sz="9600">
                <a:solidFill>
                  <a:schemeClr val="lt1"/>
                </a:solidFill>
              </a:defRPr>
            </a:lvl2pPr>
            <a:lvl3pPr lvl="2">
              <a:lnSpc>
                <a:spcPct val="80000"/>
              </a:lnSpc>
              <a:spcBef>
                <a:spcPts val="0"/>
              </a:spcBef>
              <a:spcAft>
                <a:spcPts val="0"/>
              </a:spcAft>
              <a:buNone/>
              <a:defRPr sz="9600">
                <a:solidFill>
                  <a:schemeClr val="lt1"/>
                </a:solidFill>
              </a:defRPr>
            </a:lvl3pPr>
            <a:lvl4pPr lvl="3">
              <a:lnSpc>
                <a:spcPct val="80000"/>
              </a:lnSpc>
              <a:spcBef>
                <a:spcPts val="0"/>
              </a:spcBef>
              <a:spcAft>
                <a:spcPts val="0"/>
              </a:spcAft>
              <a:buNone/>
              <a:defRPr sz="9600">
                <a:solidFill>
                  <a:schemeClr val="lt1"/>
                </a:solidFill>
              </a:defRPr>
            </a:lvl4pPr>
            <a:lvl5pPr lvl="4">
              <a:lnSpc>
                <a:spcPct val="80000"/>
              </a:lnSpc>
              <a:spcBef>
                <a:spcPts val="0"/>
              </a:spcBef>
              <a:spcAft>
                <a:spcPts val="0"/>
              </a:spcAft>
              <a:buNone/>
              <a:defRPr sz="9600">
                <a:solidFill>
                  <a:schemeClr val="lt1"/>
                </a:solidFill>
              </a:defRPr>
            </a:lvl5pPr>
            <a:lvl6pPr lvl="5">
              <a:lnSpc>
                <a:spcPct val="80000"/>
              </a:lnSpc>
              <a:spcBef>
                <a:spcPts val="0"/>
              </a:spcBef>
              <a:spcAft>
                <a:spcPts val="0"/>
              </a:spcAft>
              <a:buNone/>
              <a:defRPr sz="9600">
                <a:solidFill>
                  <a:schemeClr val="lt1"/>
                </a:solidFill>
              </a:defRPr>
            </a:lvl6pPr>
            <a:lvl7pPr lvl="6">
              <a:lnSpc>
                <a:spcPct val="80000"/>
              </a:lnSpc>
              <a:spcBef>
                <a:spcPts val="0"/>
              </a:spcBef>
              <a:spcAft>
                <a:spcPts val="0"/>
              </a:spcAft>
              <a:buNone/>
              <a:defRPr sz="9600">
                <a:solidFill>
                  <a:schemeClr val="lt1"/>
                </a:solidFill>
              </a:defRPr>
            </a:lvl7pPr>
            <a:lvl8pPr lvl="7">
              <a:lnSpc>
                <a:spcPct val="80000"/>
              </a:lnSpc>
              <a:spcBef>
                <a:spcPts val="0"/>
              </a:spcBef>
              <a:spcAft>
                <a:spcPts val="0"/>
              </a:spcAft>
              <a:buNone/>
              <a:defRPr sz="9600">
                <a:solidFill>
                  <a:schemeClr val="lt1"/>
                </a:solidFill>
              </a:defRPr>
            </a:lvl8pPr>
            <a:lvl9pPr lvl="8">
              <a:lnSpc>
                <a:spcPct val="80000"/>
              </a:lnSpc>
              <a:spcBef>
                <a:spcPts val="0"/>
              </a:spcBef>
              <a:spcAft>
                <a:spcPts val="0"/>
              </a:spcAft>
              <a:buNone/>
              <a:defRPr sz="9600">
                <a:solidFill>
                  <a:schemeClr val="lt1"/>
                </a:solidFill>
              </a:defRPr>
            </a:lvl9pPr>
          </a:lstStyle>
          <a:p>
            <a:endParaRPr/>
          </a:p>
        </p:txBody>
      </p:sp>
      <p:sp>
        <p:nvSpPr>
          <p:cNvPr id="115" name="Google Shape;115;p21"/>
          <p:cNvSpPr txBox="1">
            <a:spLocks noGrp="1"/>
          </p:cNvSpPr>
          <p:nvPr>
            <p:ph type="subTitle" idx="7"/>
          </p:nvPr>
        </p:nvSpPr>
        <p:spPr>
          <a:xfrm>
            <a:off x="312331" y="3546335"/>
            <a:ext cx="621200" cy="444259"/>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16" name="Google Shape;116;p21"/>
          <p:cNvSpPr txBox="1">
            <a:spLocks noGrp="1"/>
          </p:cNvSpPr>
          <p:nvPr>
            <p:ph type="subTitle" idx="8"/>
          </p:nvPr>
        </p:nvSpPr>
        <p:spPr>
          <a:xfrm>
            <a:off x="1950268" y="3546333"/>
            <a:ext cx="2040000" cy="444259"/>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17" name="Google Shape;117;p21"/>
          <p:cNvSpPr txBox="1">
            <a:spLocks noGrp="1"/>
          </p:cNvSpPr>
          <p:nvPr>
            <p:ph type="subTitle" idx="9"/>
          </p:nvPr>
        </p:nvSpPr>
        <p:spPr>
          <a:xfrm>
            <a:off x="4260831" y="3546335"/>
            <a:ext cx="621200" cy="444259"/>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18" name="Google Shape;118;p21"/>
          <p:cNvSpPr txBox="1">
            <a:spLocks noGrp="1"/>
          </p:cNvSpPr>
          <p:nvPr>
            <p:ph type="subTitle" idx="13"/>
          </p:nvPr>
        </p:nvSpPr>
        <p:spPr>
          <a:xfrm>
            <a:off x="5898768" y="3546333"/>
            <a:ext cx="2040000" cy="444259"/>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19" name="Google Shape;119;p21"/>
          <p:cNvSpPr txBox="1">
            <a:spLocks noGrp="1"/>
          </p:cNvSpPr>
          <p:nvPr>
            <p:ph type="subTitle" idx="14"/>
          </p:nvPr>
        </p:nvSpPr>
        <p:spPr>
          <a:xfrm>
            <a:off x="8209331" y="3546335"/>
            <a:ext cx="621200" cy="444259"/>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20" name="Google Shape;120;p21"/>
          <p:cNvSpPr txBox="1">
            <a:spLocks noGrp="1"/>
          </p:cNvSpPr>
          <p:nvPr>
            <p:ph type="subTitle" idx="15"/>
          </p:nvPr>
        </p:nvSpPr>
        <p:spPr>
          <a:xfrm>
            <a:off x="9847268" y="3546333"/>
            <a:ext cx="2040000" cy="444259"/>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21" name="Google Shape;121;p21"/>
          <p:cNvSpPr txBox="1">
            <a:spLocks noGrp="1"/>
          </p:cNvSpPr>
          <p:nvPr>
            <p:ph type="subTitle" idx="16"/>
          </p:nvPr>
        </p:nvSpPr>
        <p:spPr>
          <a:xfrm>
            <a:off x="8209331" y="5325513"/>
            <a:ext cx="621200" cy="444259"/>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22" name="Google Shape;122;p21"/>
          <p:cNvSpPr txBox="1">
            <a:spLocks noGrp="1"/>
          </p:cNvSpPr>
          <p:nvPr>
            <p:ph type="subTitle" idx="17"/>
          </p:nvPr>
        </p:nvSpPr>
        <p:spPr>
          <a:xfrm>
            <a:off x="9847268" y="5325512"/>
            <a:ext cx="2040000" cy="444259"/>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23" name="Google Shape;123;p21"/>
          <p:cNvSpPr txBox="1">
            <a:spLocks noGrp="1"/>
          </p:cNvSpPr>
          <p:nvPr>
            <p:ph type="subTitle" idx="18"/>
          </p:nvPr>
        </p:nvSpPr>
        <p:spPr>
          <a:xfrm>
            <a:off x="4260097" y="5325513"/>
            <a:ext cx="621200" cy="444259"/>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24" name="Google Shape;124;p21"/>
          <p:cNvSpPr txBox="1">
            <a:spLocks noGrp="1"/>
          </p:cNvSpPr>
          <p:nvPr>
            <p:ph type="subTitle" idx="19"/>
          </p:nvPr>
        </p:nvSpPr>
        <p:spPr>
          <a:xfrm>
            <a:off x="5898035" y="5325512"/>
            <a:ext cx="2040000" cy="444259"/>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25" name="Google Shape;125;p21"/>
          <p:cNvSpPr txBox="1">
            <a:spLocks noGrp="1"/>
          </p:cNvSpPr>
          <p:nvPr>
            <p:ph type="subTitle" idx="20"/>
          </p:nvPr>
        </p:nvSpPr>
        <p:spPr>
          <a:xfrm>
            <a:off x="310864" y="5325513"/>
            <a:ext cx="621200" cy="444259"/>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26" name="Google Shape;126;p21"/>
          <p:cNvSpPr txBox="1">
            <a:spLocks noGrp="1"/>
          </p:cNvSpPr>
          <p:nvPr>
            <p:ph type="subTitle" idx="21"/>
          </p:nvPr>
        </p:nvSpPr>
        <p:spPr>
          <a:xfrm>
            <a:off x="1948801" y="5325512"/>
            <a:ext cx="2040000" cy="444259"/>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27" name="Google Shape;127;p21"/>
          <p:cNvSpPr txBox="1">
            <a:spLocks noGrp="1"/>
          </p:cNvSpPr>
          <p:nvPr>
            <p:ph type="subTitle" idx="22"/>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28" name="Google Shape;128;p21"/>
          <p:cNvSpPr txBox="1">
            <a:spLocks noGrp="1"/>
          </p:cNvSpPr>
          <p:nvPr>
            <p:ph type="subTitle" idx="23"/>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extLst>
      <p:ext uri="{BB962C8B-B14F-4D97-AF65-F5344CB8AC3E}">
        <p14:creationId xmlns:p14="http://schemas.microsoft.com/office/powerpoint/2010/main" val="757736567"/>
      </p:ext>
    </p:extLst>
  </p:cSld>
  <p:clrMapOvr>
    <a:masterClrMapping/>
  </p:clrMapOvr>
  <p:extLst>
    <p:ext uri="{DCECCB84-F9BA-43D5-87BE-67443E8EF086}">
      <p15:sldGuideLst xmlns:p15="http://schemas.microsoft.com/office/powerpoint/2012/main">
        <p15:guide id="1" orient="horz" pos="2860">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title, body and image">
  <p:cSld name="Custom title, body and image">
    <p:spTree>
      <p:nvGrpSpPr>
        <p:cNvPr id="1" name="Shape 129"/>
        <p:cNvGrpSpPr/>
        <p:nvPr/>
      </p:nvGrpSpPr>
      <p:grpSpPr>
        <a:xfrm>
          <a:off x="0" y="0"/>
          <a:ext cx="0" cy="0"/>
          <a:chOff x="0" y="0"/>
          <a:chExt cx="0" cy="0"/>
        </a:xfrm>
      </p:grpSpPr>
      <p:sp>
        <p:nvSpPr>
          <p:cNvPr id="130" name="Google Shape;130;p22"/>
          <p:cNvSpPr>
            <a:spLocks noGrp="1"/>
          </p:cNvSpPr>
          <p:nvPr>
            <p:ph type="pic" idx="2"/>
          </p:nvPr>
        </p:nvSpPr>
        <p:spPr>
          <a:xfrm>
            <a:off x="6157033" y="609600"/>
            <a:ext cx="5608000" cy="5635200"/>
          </a:xfrm>
          <a:prstGeom prst="roundRect">
            <a:avLst>
              <a:gd name="adj" fmla="val 0"/>
            </a:avLst>
          </a:prstGeom>
          <a:noFill/>
          <a:ln>
            <a:noFill/>
          </a:ln>
        </p:spPr>
      </p:sp>
      <p:sp>
        <p:nvSpPr>
          <p:cNvPr id="131" name="Google Shape;131;p22"/>
          <p:cNvSpPr txBox="1">
            <a:spLocks noGrp="1"/>
          </p:cNvSpPr>
          <p:nvPr>
            <p:ph type="title"/>
          </p:nvPr>
        </p:nvSpPr>
        <p:spPr>
          <a:xfrm>
            <a:off x="304800" y="1813200"/>
            <a:ext cx="5532400" cy="783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None/>
              <a:defRPr sz="3733">
                <a:solidFill>
                  <a:schemeClr val="dk1"/>
                </a:solidFill>
              </a:defRPr>
            </a:lvl1pPr>
            <a:lvl2pPr lvl="1">
              <a:lnSpc>
                <a:spcPct val="80000"/>
              </a:lnSpc>
              <a:spcBef>
                <a:spcPts val="0"/>
              </a:spcBef>
              <a:spcAft>
                <a:spcPts val="0"/>
              </a:spcAft>
              <a:buNone/>
              <a:defRPr>
                <a:solidFill>
                  <a:schemeClr val="dk1"/>
                </a:solidFill>
                <a:latin typeface="Taviraj"/>
                <a:ea typeface="Taviraj"/>
                <a:cs typeface="Taviraj"/>
                <a:sym typeface="Taviraj"/>
              </a:defRPr>
            </a:lvl2pPr>
            <a:lvl3pPr lvl="2">
              <a:lnSpc>
                <a:spcPct val="80000"/>
              </a:lnSpc>
              <a:spcBef>
                <a:spcPts val="0"/>
              </a:spcBef>
              <a:spcAft>
                <a:spcPts val="0"/>
              </a:spcAft>
              <a:buNone/>
              <a:defRPr>
                <a:solidFill>
                  <a:schemeClr val="dk1"/>
                </a:solidFill>
                <a:latin typeface="Taviraj"/>
                <a:ea typeface="Taviraj"/>
                <a:cs typeface="Taviraj"/>
                <a:sym typeface="Taviraj"/>
              </a:defRPr>
            </a:lvl3pPr>
            <a:lvl4pPr lvl="3">
              <a:lnSpc>
                <a:spcPct val="80000"/>
              </a:lnSpc>
              <a:spcBef>
                <a:spcPts val="0"/>
              </a:spcBef>
              <a:spcAft>
                <a:spcPts val="0"/>
              </a:spcAft>
              <a:buNone/>
              <a:defRPr>
                <a:solidFill>
                  <a:schemeClr val="dk1"/>
                </a:solidFill>
                <a:latin typeface="Taviraj"/>
                <a:ea typeface="Taviraj"/>
                <a:cs typeface="Taviraj"/>
                <a:sym typeface="Taviraj"/>
              </a:defRPr>
            </a:lvl4pPr>
            <a:lvl5pPr lvl="4">
              <a:lnSpc>
                <a:spcPct val="80000"/>
              </a:lnSpc>
              <a:spcBef>
                <a:spcPts val="0"/>
              </a:spcBef>
              <a:spcAft>
                <a:spcPts val="0"/>
              </a:spcAft>
              <a:buNone/>
              <a:defRPr>
                <a:solidFill>
                  <a:schemeClr val="dk1"/>
                </a:solidFill>
                <a:latin typeface="Taviraj"/>
                <a:ea typeface="Taviraj"/>
                <a:cs typeface="Taviraj"/>
                <a:sym typeface="Taviraj"/>
              </a:defRPr>
            </a:lvl5pPr>
            <a:lvl6pPr lvl="5">
              <a:lnSpc>
                <a:spcPct val="80000"/>
              </a:lnSpc>
              <a:spcBef>
                <a:spcPts val="0"/>
              </a:spcBef>
              <a:spcAft>
                <a:spcPts val="0"/>
              </a:spcAft>
              <a:buNone/>
              <a:defRPr>
                <a:solidFill>
                  <a:schemeClr val="dk1"/>
                </a:solidFill>
                <a:latin typeface="Taviraj"/>
                <a:ea typeface="Taviraj"/>
                <a:cs typeface="Taviraj"/>
                <a:sym typeface="Taviraj"/>
              </a:defRPr>
            </a:lvl6pPr>
            <a:lvl7pPr lvl="6">
              <a:lnSpc>
                <a:spcPct val="80000"/>
              </a:lnSpc>
              <a:spcBef>
                <a:spcPts val="0"/>
              </a:spcBef>
              <a:spcAft>
                <a:spcPts val="0"/>
              </a:spcAft>
              <a:buNone/>
              <a:defRPr>
                <a:solidFill>
                  <a:schemeClr val="dk1"/>
                </a:solidFill>
                <a:latin typeface="Taviraj"/>
                <a:ea typeface="Taviraj"/>
                <a:cs typeface="Taviraj"/>
                <a:sym typeface="Taviraj"/>
              </a:defRPr>
            </a:lvl7pPr>
            <a:lvl8pPr lvl="7">
              <a:lnSpc>
                <a:spcPct val="80000"/>
              </a:lnSpc>
              <a:spcBef>
                <a:spcPts val="0"/>
              </a:spcBef>
              <a:spcAft>
                <a:spcPts val="0"/>
              </a:spcAft>
              <a:buNone/>
              <a:defRPr>
                <a:solidFill>
                  <a:schemeClr val="dk1"/>
                </a:solidFill>
                <a:latin typeface="Taviraj"/>
                <a:ea typeface="Taviraj"/>
                <a:cs typeface="Taviraj"/>
                <a:sym typeface="Taviraj"/>
              </a:defRPr>
            </a:lvl8pPr>
            <a:lvl9pPr lvl="8">
              <a:lnSpc>
                <a:spcPct val="80000"/>
              </a:lnSpc>
              <a:spcBef>
                <a:spcPts val="0"/>
              </a:spcBef>
              <a:spcAft>
                <a:spcPts val="0"/>
              </a:spcAft>
              <a:buNone/>
              <a:defRPr>
                <a:solidFill>
                  <a:schemeClr val="dk1"/>
                </a:solidFill>
                <a:latin typeface="Taviraj"/>
                <a:ea typeface="Taviraj"/>
                <a:cs typeface="Taviraj"/>
                <a:sym typeface="Taviraj"/>
              </a:defRPr>
            </a:lvl9pPr>
          </a:lstStyle>
          <a:p>
            <a:endParaRPr/>
          </a:p>
        </p:txBody>
      </p:sp>
      <p:sp>
        <p:nvSpPr>
          <p:cNvPr id="132" name="Google Shape;132;p22"/>
          <p:cNvSpPr txBox="1">
            <a:spLocks noGrp="1"/>
          </p:cNvSpPr>
          <p:nvPr>
            <p:ph type="body" idx="1"/>
          </p:nvPr>
        </p:nvSpPr>
        <p:spPr>
          <a:xfrm>
            <a:off x="304800" y="2772800"/>
            <a:ext cx="4706000" cy="3472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1067"/>
              </a:spcBef>
              <a:spcAft>
                <a:spcPts val="0"/>
              </a:spcAft>
              <a:buSzPts val="1200"/>
              <a:buChar char="○"/>
              <a:defRPr sz="1600"/>
            </a:lvl2pPr>
            <a:lvl3pPr marL="1828754" lvl="2" indent="-406390">
              <a:spcBef>
                <a:spcPts val="1067"/>
              </a:spcBef>
              <a:spcAft>
                <a:spcPts val="0"/>
              </a:spcAft>
              <a:buSzPts val="1200"/>
              <a:buChar char="■"/>
              <a:defRPr sz="1600"/>
            </a:lvl3pPr>
            <a:lvl4pPr marL="2438339" lvl="3" indent="-406390">
              <a:spcBef>
                <a:spcPts val="1067"/>
              </a:spcBef>
              <a:spcAft>
                <a:spcPts val="0"/>
              </a:spcAft>
              <a:buSzPts val="1200"/>
              <a:buChar char="●"/>
              <a:defRPr sz="1600"/>
            </a:lvl4pPr>
            <a:lvl5pPr marL="3047924" lvl="4" indent="-406390">
              <a:spcBef>
                <a:spcPts val="1067"/>
              </a:spcBef>
              <a:spcAft>
                <a:spcPts val="0"/>
              </a:spcAft>
              <a:buSzPts val="1200"/>
              <a:buChar char="○"/>
              <a:defRPr sz="1600"/>
            </a:lvl5pPr>
            <a:lvl6pPr marL="3657509" lvl="5" indent="-406390">
              <a:spcBef>
                <a:spcPts val="1067"/>
              </a:spcBef>
              <a:spcAft>
                <a:spcPts val="0"/>
              </a:spcAft>
              <a:buSzPts val="1200"/>
              <a:buChar char="■"/>
              <a:defRPr sz="1600"/>
            </a:lvl6pPr>
            <a:lvl7pPr marL="4267093" lvl="6" indent="-406390">
              <a:spcBef>
                <a:spcPts val="1067"/>
              </a:spcBef>
              <a:spcAft>
                <a:spcPts val="0"/>
              </a:spcAft>
              <a:buSzPts val="1200"/>
              <a:buChar char="●"/>
              <a:defRPr sz="1600"/>
            </a:lvl7pPr>
            <a:lvl8pPr marL="4876678" lvl="7" indent="-406390">
              <a:spcBef>
                <a:spcPts val="1067"/>
              </a:spcBef>
              <a:spcAft>
                <a:spcPts val="0"/>
              </a:spcAft>
              <a:buSzPts val="1200"/>
              <a:buChar char="○"/>
              <a:defRPr sz="1600"/>
            </a:lvl8pPr>
            <a:lvl9pPr marL="5486263" lvl="8" indent="-406390">
              <a:spcBef>
                <a:spcPts val="1067"/>
              </a:spcBef>
              <a:spcAft>
                <a:spcPts val="1067"/>
              </a:spcAft>
              <a:buSzPts val="1200"/>
              <a:buChar char="■"/>
              <a:defRPr sz="1600"/>
            </a:lvl9pPr>
          </a:lstStyle>
          <a:p>
            <a:endParaRPr/>
          </a:p>
        </p:txBody>
      </p:sp>
      <p:sp>
        <p:nvSpPr>
          <p:cNvPr id="133" name="Google Shape;133;p22"/>
          <p:cNvSpPr txBox="1">
            <a:spLocks noGrp="1"/>
          </p:cNvSpPr>
          <p:nvPr>
            <p:ph type="subTitle" idx="3"/>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134" name="Google Shape;134;p22"/>
          <p:cNvSpPr txBox="1">
            <a:spLocks noGrp="1"/>
          </p:cNvSpPr>
          <p:nvPr>
            <p:ph type="subTitle" idx="4"/>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extLst>
      <p:ext uri="{BB962C8B-B14F-4D97-AF65-F5344CB8AC3E}">
        <p14:creationId xmlns:p14="http://schemas.microsoft.com/office/powerpoint/2010/main" val="2499800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images w/text and items">
  <p:cSld name="Two images w/text and items">
    <p:bg>
      <p:bgPr>
        <a:solidFill>
          <a:schemeClr val="accent2"/>
        </a:solidFill>
        <a:effectLst/>
      </p:bgPr>
    </p:bg>
    <p:spTree>
      <p:nvGrpSpPr>
        <p:cNvPr id="1" name="Shape 135"/>
        <p:cNvGrpSpPr/>
        <p:nvPr/>
      </p:nvGrpSpPr>
      <p:grpSpPr>
        <a:xfrm>
          <a:off x="0" y="0"/>
          <a:ext cx="0" cy="0"/>
          <a:chOff x="0" y="0"/>
          <a:chExt cx="0" cy="0"/>
        </a:xfrm>
      </p:grpSpPr>
      <p:sp>
        <p:nvSpPr>
          <p:cNvPr id="136" name="Google Shape;136;p23"/>
          <p:cNvSpPr>
            <a:spLocks noGrp="1"/>
          </p:cNvSpPr>
          <p:nvPr>
            <p:ph type="pic" idx="2"/>
          </p:nvPr>
        </p:nvSpPr>
        <p:spPr>
          <a:xfrm>
            <a:off x="426933" y="3429000"/>
            <a:ext cx="5608400" cy="2816000"/>
          </a:xfrm>
          <a:prstGeom prst="rect">
            <a:avLst/>
          </a:prstGeom>
          <a:noFill/>
          <a:ln>
            <a:noFill/>
          </a:ln>
        </p:spPr>
      </p:sp>
      <p:sp>
        <p:nvSpPr>
          <p:cNvPr id="137" name="Google Shape;137;p23"/>
          <p:cNvSpPr>
            <a:spLocks noGrp="1"/>
          </p:cNvSpPr>
          <p:nvPr>
            <p:ph type="pic" idx="3"/>
          </p:nvPr>
        </p:nvSpPr>
        <p:spPr>
          <a:xfrm>
            <a:off x="7302933" y="1185567"/>
            <a:ext cx="4462400" cy="1206000"/>
          </a:xfrm>
          <a:prstGeom prst="rect">
            <a:avLst/>
          </a:prstGeom>
          <a:noFill/>
          <a:ln>
            <a:noFill/>
          </a:ln>
        </p:spPr>
      </p:sp>
      <p:sp>
        <p:nvSpPr>
          <p:cNvPr id="138" name="Google Shape;138;p23"/>
          <p:cNvSpPr txBox="1">
            <a:spLocks noGrp="1"/>
          </p:cNvSpPr>
          <p:nvPr>
            <p:ph type="body" idx="1"/>
          </p:nvPr>
        </p:nvSpPr>
        <p:spPr>
          <a:xfrm>
            <a:off x="7180867" y="2527200"/>
            <a:ext cx="4706400" cy="420534"/>
          </a:xfrm>
          <a:prstGeom prst="rect">
            <a:avLst/>
          </a:prstGeom>
        </p:spPr>
        <p:txBody>
          <a:bodyPr spcFirstLastPara="1" wrap="square" lIns="91425" tIns="91425" rIns="91425" bIns="91425" anchor="t" anchorCtr="0">
            <a:sp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139" name="Google Shape;139;p23"/>
          <p:cNvSpPr txBox="1">
            <a:spLocks noGrp="1"/>
          </p:cNvSpPr>
          <p:nvPr>
            <p:ph type="subTitle" idx="4"/>
          </p:nvPr>
        </p:nvSpPr>
        <p:spPr>
          <a:xfrm>
            <a:off x="7180867" y="3938233"/>
            <a:ext cx="5116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40" name="Google Shape;140;p23"/>
          <p:cNvSpPr txBox="1">
            <a:spLocks noGrp="1"/>
          </p:cNvSpPr>
          <p:nvPr>
            <p:ph type="subTitle" idx="5"/>
          </p:nvPr>
        </p:nvSpPr>
        <p:spPr>
          <a:xfrm>
            <a:off x="7180867" y="4535767"/>
            <a:ext cx="5116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41" name="Google Shape;141;p23"/>
          <p:cNvSpPr txBox="1">
            <a:spLocks noGrp="1"/>
          </p:cNvSpPr>
          <p:nvPr>
            <p:ph type="subTitle" idx="6"/>
          </p:nvPr>
        </p:nvSpPr>
        <p:spPr>
          <a:xfrm>
            <a:off x="7692467" y="4535767"/>
            <a:ext cx="4170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333">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42" name="Google Shape;142;p23"/>
          <p:cNvSpPr txBox="1">
            <a:spLocks noGrp="1"/>
          </p:cNvSpPr>
          <p:nvPr>
            <p:ph type="subTitle" idx="7"/>
          </p:nvPr>
        </p:nvSpPr>
        <p:spPr>
          <a:xfrm>
            <a:off x="7180867" y="5133284"/>
            <a:ext cx="5116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43" name="Google Shape;143;p23"/>
          <p:cNvSpPr txBox="1">
            <a:spLocks noGrp="1"/>
          </p:cNvSpPr>
          <p:nvPr>
            <p:ph type="subTitle" idx="8"/>
          </p:nvPr>
        </p:nvSpPr>
        <p:spPr>
          <a:xfrm>
            <a:off x="7692467" y="5133284"/>
            <a:ext cx="4170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333">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44" name="Google Shape;144;p23"/>
          <p:cNvSpPr txBox="1">
            <a:spLocks noGrp="1"/>
          </p:cNvSpPr>
          <p:nvPr>
            <p:ph type="subTitle" idx="9"/>
          </p:nvPr>
        </p:nvSpPr>
        <p:spPr>
          <a:xfrm>
            <a:off x="7180867" y="5730784"/>
            <a:ext cx="5116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45" name="Google Shape;145;p23"/>
          <p:cNvSpPr txBox="1">
            <a:spLocks noGrp="1"/>
          </p:cNvSpPr>
          <p:nvPr>
            <p:ph type="subTitle" idx="13"/>
          </p:nvPr>
        </p:nvSpPr>
        <p:spPr>
          <a:xfrm>
            <a:off x="7692467" y="5730784"/>
            <a:ext cx="4170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333">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46" name="Google Shape;146;p23"/>
          <p:cNvSpPr txBox="1">
            <a:spLocks noGrp="1"/>
          </p:cNvSpPr>
          <p:nvPr>
            <p:ph type="subTitle" idx="14"/>
          </p:nvPr>
        </p:nvSpPr>
        <p:spPr>
          <a:xfrm>
            <a:off x="7692467" y="3938233"/>
            <a:ext cx="4170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333">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47" name="Google Shape;147;p23"/>
          <p:cNvSpPr txBox="1">
            <a:spLocks noGrp="1"/>
          </p:cNvSpPr>
          <p:nvPr>
            <p:ph type="subTitle" idx="15"/>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48" name="Google Shape;148;p23"/>
          <p:cNvSpPr txBox="1">
            <a:spLocks noGrp="1"/>
          </p:cNvSpPr>
          <p:nvPr>
            <p:ph type="subTitle" idx="16"/>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149" name="Google Shape;149;p23"/>
          <p:cNvSpPr txBox="1">
            <a:spLocks noGrp="1"/>
          </p:cNvSpPr>
          <p:nvPr>
            <p:ph type="title"/>
          </p:nvPr>
        </p:nvSpPr>
        <p:spPr>
          <a:xfrm>
            <a:off x="304867" y="446100"/>
            <a:ext cx="5396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Tree>
    <p:extLst>
      <p:ext uri="{BB962C8B-B14F-4D97-AF65-F5344CB8AC3E}">
        <p14:creationId xmlns:p14="http://schemas.microsoft.com/office/powerpoint/2010/main" val="2507998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w/3 items right 2">
  <p:cSld name="Image w/3 items right 2">
    <p:bg>
      <p:bgPr>
        <a:solidFill>
          <a:schemeClr val="accent5"/>
        </a:solidFill>
        <a:effectLst/>
      </p:bgPr>
    </p:bg>
    <p:spTree>
      <p:nvGrpSpPr>
        <p:cNvPr id="1" name="Shape 150"/>
        <p:cNvGrpSpPr/>
        <p:nvPr/>
      </p:nvGrpSpPr>
      <p:grpSpPr>
        <a:xfrm>
          <a:off x="0" y="0"/>
          <a:ext cx="0" cy="0"/>
          <a:chOff x="0" y="0"/>
          <a:chExt cx="0" cy="0"/>
        </a:xfrm>
      </p:grpSpPr>
      <p:sp>
        <p:nvSpPr>
          <p:cNvPr id="151" name="Google Shape;151;p24"/>
          <p:cNvSpPr>
            <a:spLocks noGrp="1"/>
          </p:cNvSpPr>
          <p:nvPr>
            <p:ph type="pic" idx="2"/>
          </p:nvPr>
        </p:nvSpPr>
        <p:spPr>
          <a:xfrm>
            <a:off x="426933" y="4326003"/>
            <a:ext cx="5608400" cy="1914000"/>
          </a:xfrm>
          <a:prstGeom prst="rect">
            <a:avLst/>
          </a:prstGeom>
          <a:noFill/>
          <a:ln>
            <a:noFill/>
          </a:ln>
        </p:spPr>
      </p:sp>
      <p:sp>
        <p:nvSpPr>
          <p:cNvPr id="152" name="Google Shape;152;p24"/>
          <p:cNvSpPr txBox="1">
            <a:spLocks noGrp="1"/>
          </p:cNvSpPr>
          <p:nvPr>
            <p:ph type="body" idx="1"/>
          </p:nvPr>
        </p:nvSpPr>
        <p:spPr>
          <a:xfrm>
            <a:off x="426933" y="3001333"/>
            <a:ext cx="5608400" cy="420534"/>
          </a:xfrm>
          <a:prstGeom prst="rect">
            <a:avLst/>
          </a:prstGeom>
        </p:spPr>
        <p:txBody>
          <a:bodyPr spcFirstLastPara="1" wrap="square" lIns="91425" tIns="91425" rIns="91425" bIns="91425" anchor="t" anchorCtr="0">
            <a:sp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153" name="Google Shape;153;p24"/>
          <p:cNvSpPr txBox="1">
            <a:spLocks noGrp="1"/>
          </p:cNvSpPr>
          <p:nvPr>
            <p:ph type="subTitle" idx="3"/>
          </p:nvPr>
        </p:nvSpPr>
        <p:spPr>
          <a:xfrm>
            <a:off x="7313133" y="1862151"/>
            <a:ext cx="358800" cy="235898"/>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9pPr>
          </a:lstStyle>
          <a:p>
            <a:endParaRPr/>
          </a:p>
        </p:txBody>
      </p:sp>
      <p:sp>
        <p:nvSpPr>
          <p:cNvPr id="154" name="Google Shape;154;p24"/>
          <p:cNvSpPr txBox="1">
            <a:spLocks noGrp="1"/>
          </p:cNvSpPr>
          <p:nvPr>
            <p:ph type="subTitle" idx="4"/>
          </p:nvPr>
        </p:nvSpPr>
        <p:spPr>
          <a:xfrm>
            <a:off x="7734644" y="1862142"/>
            <a:ext cx="3973200" cy="235898"/>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9pPr>
          </a:lstStyle>
          <a:p>
            <a:endParaRPr/>
          </a:p>
        </p:txBody>
      </p:sp>
      <p:sp>
        <p:nvSpPr>
          <p:cNvPr id="155" name="Google Shape;155;p24"/>
          <p:cNvSpPr txBox="1">
            <a:spLocks noGrp="1"/>
          </p:cNvSpPr>
          <p:nvPr>
            <p:ph type="body" idx="5"/>
          </p:nvPr>
        </p:nvSpPr>
        <p:spPr>
          <a:xfrm>
            <a:off x="7313133" y="2165600"/>
            <a:ext cx="4460800" cy="235898"/>
          </a:xfrm>
          <a:prstGeom prst="rect">
            <a:avLst/>
          </a:prstGeom>
          <a:noFill/>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56" name="Google Shape;156;p24"/>
          <p:cNvSpPr txBox="1">
            <a:spLocks noGrp="1"/>
          </p:cNvSpPr>
          <p:nvPr>
            <p:ph type="subTitle" idx="6"/>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57" name="Google Shape;157;p24"/>
          <p:cNvSpPr txBox="1">
            <a:spLocks noGrp="1"/>
          </p:cNvSpPr>
          <p:nvPr>
            <p:ph type="subTitle" idx="7"/>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158" name="Google Shape;158;p24"/>
          <p:cNvSpPr txBox="1">
            <a:spLocks noGrp="1"/>
          </p:cNvSpPr>
          <p:nvPr>
            <p:ph type="title"/>
          </p:nvPr>
        </p:nvSpPr>
        <p:spPr>
          <a:xfrm>
            <a:off x="304867" y="446100"/>
            <a:ext cx="67536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
        <p:nvSpPr>
          <p:cNvPr id="159" name="Google Shape;159;p24"/>
          <p:cNvSpPr txBox="1">
            <a:spLocks noGrp="1"/>
          </p:cNvSpPr>
          <p:nvPr>
            <p:ph type="subTitle" idx="8"/>
          </p:nvPr>
        </p:nvSpPr>
        <p:spPr>
          <a:xfrm>
            <a:off x="7313133" y="5046751"/>
            <a:ext cx="358800" cy="235898"/>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9pPr>
          </a:lstStyle>
          <a:p>
            <a:endParaRPr/>
          </a:p>
        </p:txBody>
      </p:sp>
      <p:sp>
        <p:nvSpPr>
          <p:cNvPr id="160" name="Google Shape;160;p24"/>
          <p:cNvSpPr txBox="1">
            <a:spLocks noGrp="1"/>
          </p:cNvSpPr>
          <p:nvPr>
            <p:ph type="subTitle" idx="9"/>
          </p:nvPr>
        </p:nvSpPr>
        <p:spPr>
          <a:xfrm>
            <a:off x="7734644" y="5050475"/>
            <a:ext cx="3973200" cy="235898"/>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9pPr>
          </a:lstStyle>
          <a:p>
            <a:endParaRPr/>
          </a:p>
        </p:txBody>
      </p:sp>
      <p:sp>
        <p:nvSpPr>
          <p:cNvPr id="161" name="Google Shape;161;p24"/>
          <p:cNvSpPr txBox="1">
            <a:spLocks noGrp="1"/>
          </p:cNvSpPr>
          <p:nvPr>
            <p:ph type="body" idx="13"/>
          </p:nvPr>
        </p:nvSpPr>
        <p:spPr>
          <a:xfrm>
            <a:off x="7313133" y="5350200"/>
            <a:ext cx="4460800" cy="235898"/>
          </a:xfrm>
          <a:prstGeom prst="rect">
            <a:avLst/>
          </a:prstGeom>
          <a:noFill/>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62" name="Google Shape;162;p24"/>
          <p:cNvSpPr txBox="1">
            <a:spLocks noGrp="1"/>
          </p:cNvSpPr>
          <p:nvPr>
            <p:ph type="subTitle" idx="14"/>
          </p:nvPr>
        </p:nvSpPr>
        <p:spPr>
          <a:xfrm>
            <a:off x="7313133" y="3457251"/>
            <a:ext cx="358800" cy="235898"/>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333">
                <a:solidFill>
                  <a:schemeClr val="lt2"/>
                </a:solidFill>
                <a:latin typeface="Taviraj Light"/>
                <a:ea typeface="Taviraj Light"/>
                <a:cs typeface="Taviraj Light"/>
                <a:sym typeface="Taviraj Light"/>
              </a:defRPr>
            </a:lvl9pPr>
          </a:lstStyle>
          <a:p>
            <a:endParaRPr/>
          </a:p>
        </p:txBody>
      </p:sp>
      <p:sp>
        <p:nvSpPr>
          <p:cNvPr id="163" name="Google Shape;163;p24"/>
          <p:cNvSpPr txBox="1">
            <a:spLocks noGrp="1"/>
          </p:cNvSpPr>
          <p:nvPr>
            <p:ph type="subTitle" idx="15"/>
          </p:nvPr>
        </p:nvSpPr>
        <p:spPr>
          <a:xfrm>
            <a:off x="7734644" y="3455375"/>
            <a:ext cx="3973200" cy="235898"/>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333">
                <a:solidFill>
                  <a:schemeClr val="lt1"/>
                </a:solidFill>
                <a:latin typeface="Taviraj"/>
                <a:ea typeface="Taviraj"/>
                <a:cs typeface="Taviraj"/>
                <a:sym typeface="Taviraj"/>
              </a:defRPr>
            </a:lvl9pPr>
          </a:lstStyle>
          <a:p>
            <a:endParaRPr/>
          </a:p>
        </p:txBody>
      </p:sp>
      <p:sp>
        <p:nvSpPr>
          <p:cNvPr id="164" name="Google Shape;164;p24"/>
          <p:cNvSpPr txBox="1">
            <a:spLocks noGrp="1"/>
          </p:cNvSpPr>
          <p:nvPr>
            <p:ph type="body" idx="16"/>
          </p:nvPr>
        </p:nvSpPr>
        <p:spPr>
          <a:xfrm>
            <a:off x="7313133" y="3760700"/>
            <a:ext cx="4460800" cy="235898"/>
          </a:xfrm>
          <a:prstGeom prst="rect">
            <a:avLst/>
          </a:prstGeom>
          <a:noFill/>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Tree>
    <p:extLst>
      <p:ext uri="{BB962C8B-B14F-4D97-AF65-F5344CB8AC3E}">
        <p14:creationId xmlns:p14="http://schemas.microsoft.com/office/powerpoint/2010/main" val="1347718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columns w/text">
  <p:cSld name="Three columns w/text">
    <p:bg>
      <p:bgPr>
        <a:solidFill>
          <a:schemeClr val="accent5"/>
        </a:solidFill>
        <a:effectLst/>
      </p:bgPr>
    </p:bg>
    <p:spTree>
      <p:nvGrpSpPr>
        <p:cNvPr id="1" name="Shape 165"/>
        <p:cNvGrpSpPr/>
        <p:nvPr/>
      </p:nvGrpSpPr>
      <p:grpSpPr>
        <a:xfrm>
          <a:off x="0" y="0"/>
          <a:ext cx="0" cy="0"/>
          <a:chOff x="0" y="0"/>
          <a:chExt cx="0" cy="0"/>
        </a:xfrm>
      </p:grpSpPr>
      <p:sp>
        <p:nvSpPr>
          <p:cNvPr id="166" name="Google Shape;166;p25"/>
          <p:cNvSpPr>
            <a:spLocks noGrp="1"/>
          </p:cNvSpPr>
          <p:nvPr>
            <p:ph type="pic" idx="2"/>
          </p:nvPr>
        </p:nvSpPr>
        <p:spPr>
          <a:xfrm>
            <a:off x="426800" y="2885603"/>
            <a:ext cx="3450400" cy="1304400"/>
          </a:xfrm>
          <a:prstGeom prst="rect">
            <a:avLst/>
          </a:prstGeom>
          <a:noFill/>
          <a:ln>
            <a:noFill/>
          </a:ln>
        </p:spPr>
      </p:sp>
      <p:sp>
        <p:nvSpPr>
          <p:cNvPr id="167" name="Google Shape;167;p25"/>
          <p:cNvSpPr txBox="1">
            <a:spLocks noGrp="1"/>
          </p:cNvSpPr>
          <p:nvPr>
            <p:ph type="body" idx="1"/>
          </p:nvPr>
        </p:nvSpPr>
        <p:spPr>
          <a:xfrm>
            <a:off x="426800" y="4984967"/>
            <a:ext cx="3450400" cy="420534"/>
          </a:xfrm>
          <a:prstGeom prst="rect">
            <a:avLst/>
          </a:prstGeom>
        </p:spPr>
        <p:txBody>
          <a:bodyPr spcFirstLastPara="1" wrap="square" lIns="91425" tIns="91425" rIns="91425" bIns="91425" anchor="t" anchorCtr="0">
            <a:sp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168" name="Google Shape;168;p25"/>
          <p:cNvSpPr txBox="1">
            <a:spLocks noGrp="1"/>
          </p:cNvSpPr>
          <p:nvPr>
            <p:ph type="subTitle" idx="3"/>
          </p:nvPr>
        </p:nvSpPr>
        <p:spPr>
          <a:xfrm>
            <a:off x="426804" y="4450400"/>
            <a:ext cx="511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6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9pPr>
          </a:lstStyle>
          <a:p>
            <a:endParaRPr/>
          </a:p>
        </p:txBody>
      </p:sp>
      <p:sp>
        <p:nvSpPr>
          <p:cNvPr id="169" name="Google Shape;169;p25"/>
          <p:cNvSpPr txBox="1">
            <a:spLocks noGrp="1"/>
          </p:cNvSpPr>
          <p:nvPr>
            <p:ph type="subTitle" idx="4"/>
          </p:nvPr>
        </p:nvSpPr>
        <p:spPr>
          <a:xfrm>
            <a:off x="947733" y="4450400"/>
            <a:ext cx="2929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600">
                <a:solidFill>
                  <a:schemeClr val="lt2"/>
                </a:solidFill>
              </a:defRPr>
            </a:lvl1pPr>
            <a:lvl2pPr lvl="1">
              <a:spcBef>
                <a:spcPts val="0"/>
              </a:spcBef>
              <a:spcAft>
                <a:spcPts val="0"/>
              </a:spcAft>
              <a:buClr>
                <a:schemeClr val="lt2"/>
              </a:buClr>
              <a:buSzPts val="1200"/>
              <a:buNone/>
              <a:defRPr sz="1600">
                <a:solidFill>
                  <a:schemeClr val="lt2"/>
                </a:solidFill>
              </a:defRPr>
            </a:lvl2pPr>
            <a:lvl3pPr lvl="2">
              <a:spcBef>
                <a:spcPts val="0"/>
              </a:spcBef>
              <a:spcAft>
                <a:spcPts val="0"/>
              </a:spcAft>
              <a:buClr>
                <a:schemeClr val="lt2"/>
              </a:buClr>
              <a:buSzPts val="1200"/>
              <a:buNone/>
              <a:defRPr sz="1600">
                <a:solidFill>
                  <a:schemeClr val="lt2"/>
                </a:solidFill>
              </a:defRPr>
            </a:lvl3pPr>
            <a:lvl4pPr lvl="3">
              <a:spcBef>
                <a:spcPts val="0"/>
              </a:spcBef>
              <a:spcAft>
                <a:spcPts val="0"/>
              </a:spcAft>
              <a:buClr>
                <a:schemeClr val="lt2"/>
              </a:buClr>
              <a:buSzPts val="1200"/>
              <a:buNone/>
              <a:defRPr sz="1600">
                <a:solidFill>
                  <a:schemeClr val="lt2"/>
                </a:solidFill>
              </a:defRPr>
            </a:lvl4pPr>
            <a:lvl5pPr lvl="4">
              <a:spcBef>
                <a:spcPts val="0"/>
              </a:spcBef>
              <a:spcAft>
                <a:spcPts val="0"/>
              </a:spcAft>
              <a:buClr>
                <a:schemeClr val="lt2"/>
              </a:buClr>
              <a:buSzPts val="1200"/>
              <a:buNone/>
              <a:defRPr sz="1600">
                <a:solidFill>
                  <a:schemeClr val="lt2"/>
                </a:solidFill>
              </a:defRPr>
            </a:lvl5pPr>
            <a:lvl6pPr lvl="5">
              <a:spcBef>
                <a:spcPts val="0"/>
              </a:spcBef>
              <a:spcAft>
                <a:spcPts val="0"/>
              </a:spcAft>
              <a:buClr>
                <a:schemeClr val="lt2"/>
              </a:buClr>
              <a:buSzPts val="1200"/>
              <a:buNone/>
              <a:defRPr sz="1600">
                <a:solidFill>
                  <a:schemeClr val="lt2"/>
                </a:solidFill>
              </a:defRPr>
            </a:lvl6pPr>
            <a:lvl7pPr lvl="6">
              <a:spcBef>
                <a:spcPts val="0"/>
              </a:spcBef>
              <a:spcAft>
                <a:spcPts val="0"/>
              </a:spcAft>
              <a:buClr>
                <a:schemeClr val="lt2"/>
              </a:buClr>
              <a:buSzPts val="1200"/>
              <a:buNone/>
              <a:defRPr sz="1600">
                <a:solidFill>
                  <a:schemeClr val="lt2"/>
                </a:solidFill>
              </a:defRPr>
            </a:lvl7pPr>
            <a:lvl8pPr lvl="7">
              <a:spcBef>
                <a:spcPts val="0"/>
              </a:spcBef>
              <a:spcAft>
                <a:spcPts val="0"/>
              </a:spcAft>
              <a:buClr>
                <a:schemeClr val="lt2"/>
              </a:buClr>
              <a:buSzPts val="1200"/>
              <a:buNone/>
              <a:defRPr sz="1600">
                <a:solidFill>
                  <a:schemeClr val="lt2"/>
                </a:solidFill>
              </a:defRPr>
            </a:lvl8pPr>
            <a:lvl9pPr lvl="8">
              <a:spcBef>
                <a:spcPts val="0"/>
              </a:spcBef>
              <a:spcAft>
                <a:spcPts val="0"/>
              </a:spcAft>
              <a:buClr>
                <a:schemeClr val="lt2"/>
              </a:buClr>
              <a:buSzPts val="1200"/>
              <a:buNone/>
              <a:defRPr sz="1600">
                <a:solidFill>
                  <a:schemeClr val="lt2"/>
                </a:solidFill>
              </a:defRPr>
            </a:lvl9pPr>
          </a:lstStyle>
          <a:p>
            <a:endParaRPr/>
          </a:p>
        </p:txBody>
      </p:sp>
      <p:sp>
        <p:nvSpPr>
          <p:cNvPr id="170" name="Google Shape;170;p25"/>
          <p:cNvSpPr>
            <a:spLocks noGrp="1"/>
          </p:cNvSpPr>
          <p:nvPr>
            <p:ph type="pic" idx="5"/>
          </p:nvPr>
        </p:nvSpPr>
        <p:spPr>
          <a:xfrm>
            <a:off x="8314667" y="2895920"/>
            <a:ext cx="3450400" cy="1304400"/>
          </a:xfrm>
          <a:prstGeom prst="rect">
            <a:avLst/>
          </a:prstGeom>
          <a:noFill/>
          <a:ln>
            <a:noFill/>
          </a:ln>
        </p:spPr>
      </p:sp>
      <p:sp>
        <p:nvSpPr>
          <p:cNvPr id="171" name="Google Shape;171;p25"/>
          <p:cNvSpPr txBox="1">
            <a:spLocks noGrp="1"/>
          </p:cNvSpPr>
          <p:nvPr>
            <p:ph type="body" idx="6"/>
          </p:nvPr>
        </p:nvSpPr>
        <p:spPr>
          <a:xfrm>
            <a:off x="8314667" y="4995284"/>
            <a:ext cx="3450400" cy="420534"/>
          </a:xfrm>
          <a:prstGeom prst="rect">
            <a:avLst/>
          </a:prstGeom>
        </p:spPr>
        <p:txBody>
          <a:bodyPr spcFirstLastPara="1" wrap="square" lIns="91425" tIns="91425" rIns="91425" bIns="91425"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72" name="Google Shape;172;p25"/>
          <p:cNvSpPr txBox="1">
            <a:spLocks noGrp="1"/>
          </p:cNvSpPr>
          <p:nvPr>
            <p:ph type="subTitle" idx="7"/>
          </p:nvPr>
        </p:nvSpPr>
        <p:spPr>
          <a:xfrm>
            <a:off x="8314671" y="4450400"/>
            <a:ext cx="511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6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9pPr>
          </a:lstStyle>
          <a:p>
            <a:endParaRPr/>
          </a:p>
        </p:txBody>
      </p:sp>
      <p:sp>
        <p:nvSpPr>
          <p:cNvPr id="173" name="Google Shape;173;p25"/>
          <p:cNvSpPr txBox="1">
            <a:spLocks noGrp="1"/>
          </p:cNvSpPr>
          <p:nvPr>
            <p:ph type="subTitle" idx="8"/>
          </p:nvPr>
        </p:nvSpPr>
        <p:spPr>
          <a:xfrm>
            <a:off x="8835600" y="4450400"/>
            <a:ext cx="2929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600">
                <a:solidFill>
                  <a:schemeClr val="lt2"/>
                </a:solidFill>
              </a:defRPr>
            </a:lvl1pPr>
            <a:lvl2pPr lvl="1">
              <a:spcBef>
                <a:spcPts val="0"/>
              </a:spcBef>
              <a:spcAft>
                <a:spcPts val="0"/>
              </a:spcAft>
              <a:buClr>
                <a:schemeClr val="lt2"/>
              </a:buClr>
              <a:buSzPts val="1200"/>
              <a:buNone/>
              <a:defRPr sz="1600">
                <a:solidFill>
                  <a:schemeClr val="lt2"/>
                </a:solidFill>
              </a:defRPr>
            </a:lvl2pPr>
            <a:lvl3pPr lvl="2">
              <a:spcBef>
                <a:spcPts val="0"/>
              </a:spcBef>
              <a:spcAft>
                <a:spcPts val="0"/>
              </a:spcAft>
              <a:buClr>
                <a:schemeClr val="lt2"/>
              </a:buClr>
              <a:buSzPts val="1200"/>
              <a:buNone/>
              <a:defRPr sz="1600">
                <a:solidFill>
                  <a:schemeClr val="lt2"/>
                </a:solidFill>
              </a:defRPr>
            </a:lvl3pPr>
            <a:lvl4pPr lvl="3">
              <a:spcBef>
                <a:spcPts val="0"/>
              </a:spcBef>
              <a:spcAft>
                <a:spcPts val="0"/>
              </a:spcAft>
              <a:buClr>
                <a:schemeClr val="lt2"/>
              </a:buClr>
              <a:buSzPts val="1200"/>
              <a:buNone/>
              <a:defRPr sz="1600">
                <a:solidFill>
                  <a:schemeClr val="lt2"/>
                </a:solidFill>
              </a:defRPr>
            </a:lvl4pPr>
            <a:lvl5pPr lvl="4">
              <a:spcBef>
                <a:spcPts val="0"/>
              </a:spcBef>
              <a:spcAft>
                <a:spcPts val="0"/>
              </a:spcAft>
              <a:buClr>
                <a:schemeClr val="lt2"/>
              </a:buClr>
              <a:buSzPts val="1200"/>
              <a:buNone/>
              <a:defRPr sz="1600">
                <a:solidFill>
                  <a:schemeClr val="lt2"/>
                </a:solidFill>
              </a:defRPr>
            </a:lvl5pPr>
            <a:lvl6pPr lvl="5">
              <a:spcBef>
                <a:spcPts val="0"/>
              </a:spcBef>
              <a:spcAft>
                <a:spcPts val="0"/>
              </a:spcAft>
              <a:buClr>
                <a:schemeClr val="lt2"/>
              </a:buClr>
              <a:buSzPts val="1200"/>
              <a:buNone/>
              <a:defRPr sz="1600">
                <a:solidFill>
                  <a:schemeClr val="lt2"/>
                </a:solidFill>
              </a:defRPr>
            </a:lvl6pPr>
            <a:lvl7pPr lvl="6">
              <a:spcBef>
                <a:spcPts val="0"/>
              </a:spcBef>
              <a:spcAft>
                <a:spcPts val="0"/>
              </a:spcAft>
              <a:buClr>
                <a:schemeClr val="lt2"/>
              </a:buClr>
              <a:buSzPts val="1200"/>
              <a:buNone/>
              <a:defRPr sz="1600">
                <a:solidFill>
                  <a:schemeClr val="lt2"/>
                </a:solidFill>
              </a:defRPr>
            </a:lvl7pPr>
            <a:lvl8pPr lvl="7">
              <a:spcBef>
                <a:spcPts val="0"/>
              </a:spcBef>
              <a:spcAft>
                <a:spcPts val="0"/>
              </a:spcAft>
              <a:buClr>
                <a:schemeClr val="lt2"/>
              </a:buClr>
              <a:buSzPts val="1200"/>
              <a:buNone/>
              <a:defRPr sz="1600">
                <a:solidFill>
                  <a:schemeClr val="lt2"/>
                </a:solidFill>
              </a:defRPr>
            </a:lvl8pPr>
            <a:lvl9pPr lvl="8">
              <a:spcBef>
                <a:spcPts val="0"/>
              </a:spcBef>
              <a:spcAft>
                <a:spcPts val="0"/>
              </a:spcAft>
              <a:buClr>
                <a:schemeClr val="lt2"/>
              </a:buClr>
              <a:buSzPts val="1200"/>
              <a:buNone/>
              <a:defRPr sz="1600">
                <a:solidFill>
                  <a:schemeClr val="lt2"/>
                </a:solidFill>
              </a:defRPr>
            </a:lvl9pPr>
          </a:lstStyle>
          <a:p>
            <a:endParaRPr/>
          </a:p>
        </p:txBody>
      </p:sp>
      <p:sp>
        <p:nvSpPr>
          <p:cNvPr id="174" name="Google Shape;174;p25"/>
          <p:cNvSpPr>
            <a:spLocks noGrp="1"/>
          </p:cNvSpPr>
          <p:nvPr>
            <p:ph type="pic" idx="9"/>
          </p:nvPr>
        </p:nvSpPr>
        <p:spPr>
          <a:xfrm>
            <a:off x="4370733" y="2895903"/>
            <a:ext cx="3450400" cy="1304400"/>
          </a:xfrm>
          <a:prstGeom prst="rect">
            <a:avLst/>
          </a:prstGeom>
          <a:noFill/>
          <a:ln>
            <a:noFill/>
          </a:ln>
        </p:spPr>
      </p:sp>
      <p:sp>
        <p:nvSpPr>
          <p:cNvPr id="175" name="Google Shape;175;p25"/>
          <p:cNvSpPr txBox="1">
            <a:spLocks noGrp="1"/>
          </p:cNvSpPr>
          <p:nvPr>
            <p:ph type="body" idx="13"/>
          </p:nvPr>
        </p:nvSpPr>
        <p:spPr>
          <a:xfrm>
            <a:off x="4370667" y="4995267"/>
            <a:ext cx="3450400" cy="420534"/>
          </a:xfrm>
          <a:prstGeom prst="rect">
            <a:avLst/>
          </a:prstGeom>
        </p:spPr>
        <p:txBody>
          <a:bodyPr spcFirstLastPara="1" wrap="square" lIns="91425" tIns="91425" rIns="91425" bIns="91425"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76" name="Google Shape;176;p25"/>
          <p:cNvSpPr txBox="1">
            <a:spLocks noGrp="1"/>
          </p:cNvSpPr>
          <p:nvPr>
            <p:ph type="subTitle" idx="14"/>
          </p:nvPr>
        </p:nvSpPr>
        <p:spPr>
          <a:xfrm>
            <a:off x="4370671" y="4450400"/>
            <a:ext cx="511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6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600">
                <a:solidFill>
                  <a:schemeClr val="lt2"/>
                </a:solidFill>
                <a:latin typeface="Taviraj Light"/>
                <a:ea typeface="Taviraj Light"/>
                <a:cs typeface="Taviraj Light"/>
                <a:sym typeface="Taviraj Light"/>
              </a:defRPr>
            </a:lvl9pPr>
          </a:lstStyle>
          <a:p>
            <a:endParaRPr/>
          </a:p>
        </p:txBody>
      </p:sp>
      <p:sp>
        <p:nvSpPr>
          <p:cNvPr id="177" name="Google Shape;177;p25"/>
          <p:cNvSpPr txBox="1">
            <a:spLocks noGrp="1"/>
          </p:cNvSpPr>
          <p:nvPr>
            <p:ph type="subTitle" idx="15"/>
          </p:nvPr>
        </p:nvSpPr>
        <p:spPr>
          <a:xfrm>
            <a:off x="4891600" y="4450400"/>
            <a:ext cx="2929600" cy="40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600">
                <a:solidFill>
                  <a:schemeClr val="lt2"/>
                </a:solidFill>
              </a:defRPr>
            </a:lvl1pPr>
            <a:lvl2pPr lvl="1">
              <a:spcBef>
                <a:spcPts val="0"/>
              </a:spcBef>
              <a:spcAft>
                <a:spcPts val="0"/>
              </a:spcAft>
              <a:buClr>
                <a:schemeClr val="lt2"/>
              </a:buClr>
              <a:buSzPts val="1200"/>
              <a:buNone/>
              <a:defRPr sz="1600">
                <a:solidFill>
                  <a:schemeClr val="lt2"/>
                </a:solidFill>
              </a:defRPr>
            </a:lvl2pPr>
            <a:lvl3pPr lvl="2">
              <a:spcBef>
                <a:spcPts val="0"/>
              </a:spcBef>
              <a:spcAft>
                <a:spcPts val="0"/>
              </a:spcAft>
              <a:buClr>
                <a:schemeClr val="lt2"/>
              </a:buClr>
              <a:buSzPts val="1200"/>
              <a:buNone/>
              <a:defRPr sz="1600">
                <a:solidFill>
                  <a:schemeClr val="lt2"/>
                </a:solidFill>
              </a:defRPr>
            </a:lvl3pPr>
            <a:lvl4pPr lvl="3">
              <a:spcBef>
                <a:spcPts val="0"/>
              </a:spcBef>
              <a:spcAft>
                <a:spcPts val="0"/>
              </a:spcAft>
              <a:buClr>
                <a:schemeClr val="lt2"/>
              </a:buClr>
              <a:buSzPts val="1200"/>
              <a:buNone/>
              <a:defRPr sz="1600">
                <a:solidFill>
                  <a:schemeClr val="lt2"/>
                </a:solidFill>
              </a:defRPr>
            </a:lvl4pPr>
            <a:lvl5pPr lvl="4">
              <a:spcBef>
                <a:spcPts val="0"/>
              </a:spcBef>
              <a:spcAft>
                <a:spcPts val="0"/>
              </a:spcAft>
              <a:buClr>
                <a:schemeClr val="lt2"/>
              </a:buClr>
              <a:buSzPts val="1200"/>
              <a:buNone/>
              <a:defRPr sz="1600">
                <a:solidFill>
                  <a:schemeClr val="lt2"/>
                </a:solidFill>
              </a:defRPr>
            </a:lvl5pPr>
            <a:lvl6pPr lvl="5">
              <a:spcBef>
                <a:spcPts val="0"/>
              </a:spcBef>
              <a:spcAft>
                <a:spcPts val="0"/>
              </a:spcAft>
              <a:buClr>
                <a:schemeClr val="lt2"/>
              </a:buClr>
              <a:buSzPts val="1200"/>
              <a:buNone/>
              <a:defRPr sz="1600">
                <a:solidFill>
                  <a:schemeClr val="lt2"/>
                </a:solidFill>
              </a:defRPr>
            </a:lvl6pPr>
            <a:lvl7pPr lvl="6">
              <a:spcBef>
                <a:spcPts val="0"/>
              </a:spcBef>
              <a:spcAft>
                <a:spcPts val="0"/>
              </a:spcAft>
              <a:buClr>
                <a:schemeClr val="lt2"/>
              </a:buClr>
              <a:buSzPts val="1200"/>
              <a:buNone/>
              <a:defRPr sz="1600">
                <a:solidFill>
                  <a:schemeClr val="lt2"/>
                </a:solidFill>
              </a:defRPr>
            </a:lvl7pPr>
            <a:lvl8pPr lvl="7">
              <a:spcBef>
                <a:spcPts val="0"/>
              </a:spcBef>
              <a:spcAft>
                <a:spcPts val="0"/>
              </a:spcAft>
              <a:buClr>
                <a:schemeClr val="lt2"/>
              </a:buClr>
              <a:buSzPts val="1200"/>
              <a:buNone/>
              <a:defRPr sz="1600">
                <a:solidFill>
                  <a:schemeClr val="lt2"/>
                </a:solidFill>
              </a:defRPr>
            </a:lvl8pPr>
            <a:lvl9pPr lvl="8">
              <a:spcBef>
                <a:spcPts val="0"/>
              </a:spcBef>
              <a:spcAft>
                <a:spcPts val="0"/>
              </a:spcAft>
              <a:buClr>
                <a:schemeClr val="lt2"/>
              </a:buClr>
              <a:buSzPts val="1200"/>
              <a:buNone/>
              <a:defRPr sz="1600">
                <a:solidFill>
                  <a:schemeClr val="lt2"/>
                </a:solidFill>
              </a:defRPr>
            </a:lvl9pPr>
          </a:lstStyle>
          <a:p>
            <a:endParaRPr/>
          </a:p>
        </p:txBody>
      </p:sp>
      <p:sp>
        <p:nvSpPr>
          <p:cNvPr id="178" name="Google Shape;178;p25"/>
          <p:cNvSpPr txBox="1">
            <a:spLocks noGrp="1"/>
          </p:cNvSpPr>
          <p:nvPr>
            <p:ph type="body" idx="16"/>
          </p:nvPr>
        </p:nvSpPr>
        <p:spPr>
          <a:xfrm>
            <a:off x="7241700" y="941333"/>
            <a:ext cx="4523600" cy="420534"/>
          </a:xfrm>
          <a:prstGeom prst="rect">
            <a:avLst/>
          </a:prstGeom>
        </p:spPr>
        <p:txBody>
          <a:bodyPr spcFirstLastPara="1" wrap="square" lIns="91425" tIns="91425" rIns="91425" bIns="91425"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179" name="Google Shape;179;p25"/>
          <p:cNvSpPr txBox="1">
            <a:spLocks noGrp="1"/>
          </p:cNvSpPr>
          <p:nvPr>
            <p:ph type="subTitle" idx="17"/>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80" name="Google Shape;180;p25"/>
          <p:cNvSpPr txBox="1">
            <a:spLocks noGrp="1"/>
          </p:cNvSpPr>
          <p:nvPr>
            <p:ph type="subTitle" idx="18"/>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181" name="Google Shape;181;p25"/>
          <p:cNvSpPr txBox="1">
            <a:spLocks noGrp="1"/>
          </p:cNvSpPr>
          <p:nvPr>
            <p:ph type="title"/>
          </p:nvPr>
        </p:nvSpPr>
        <p:spPr>
          <a:xfrm>
            <a:off x="304867" y="446100"/>
            <a:ext cx="67536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Tree>
    <p:extLst>
      <p:ext uri="{BB962C8B-B14F-4D97-AF65-F5344CB8AC3E}">
        <p14:creationId xmlns:p14="http://schemas.microsoft.com/office/powerpoint/2010/main" val="1199591636"/>
      </p:ext>
    </p:extLst>
  </p:cSld>
  <p:clrMapOvr>
    <a:masterClrMapping/>
  </p:clrMapOvr>
  <p:extLst>
    <p:ext uri="{DCECCB84-F9BA-43D5-87BE-67443E8EF086}">
      <p15:sldGuideLst xmlns:p15="http://schemas.microsoft.com/office/powerpoint/2012/main">
        <p15:guide id="1" orient="horz" pos="1363">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eet the team 1">
  <p:cSld name="Meet the team 1">
    <p:spTree>
      <p:nvGrpSpPr>
        <p:cNvPr id="1" name="Shape 182"/>
        <p:cNvGrpSpPr/>
        <p:nvPr/>
      </p:nvGrpSpPr>
      <p:grpSpPr>
        <a:xfrm>
          <a:off x="0" y="0"/>
          <a:ext cx="0" cy="0"/>
          <a:chOff x="0" y="0"/>
          <a:chExt cx="0" cy="0"/>
        </a:xfrm>
      </p:grpSpPr>
      <p:sp>
        <p:nvSpPr>
          <p:cNvPr id="183" name="Google Shape;183;p26"/>
          <p:cNvSpPr>
            <a:spLocks noGrp="1"/>
          </p:cNvSpPr>
          <p:nvPr>
            <p:ph type="pic" idx="2"/>
          </p:nvPr>
        </p:nvSpPr>
        <p:spPr>
          <a:xfrm>
            <a:off x="426800" y="609603"/>
            <a:ext cx="2170000" cy="1706800"/>
          </a:xfrm>
          <a:prstGeom prst="rect">
            <a:avLst/>
          </a:prstGeom>
          <a:noFill/>
          <a:ln>
            <a:noFill/>
          </a:ln>
        </p:spPr>
      </p:sp>
      <p:sp>
        <p:nvSpPr>
          <p:cNvPr id="184" name="Google Shape;184;p26"/>
          <p:cNvSpPr>
            <a:spLocks noGrp="1"/>
          </p:cNvSpPr>
          <p:nvPr>
            <p:ph type="pic" idx="3"/>
          </p:nvPr>
        </p:nvSpPr>
        <p:spPr>
          <a:xfrm>
            <a:off x="2718833" y="609603"/>
            <a:ext cx="2170000" cy="1706800"/>
          </a:xfrm>
          <a:prstGeom prst="rect">
            <a:avLst/>
          </a:prstGeom>
          <a:noFill/>
          <a:ln>
            <a:noFill/>
          </a:ln>
        </p:spPr>
      </p:sp>
      <p:sp>
        <p:nvSpPr>
          <p:cNvPr id="185" name="Google Shape;185;p26"/>
          <p:cNvSpPr>
            <a:spLocks noGrp="1"/>
          </p:cNvSpPr>
          <p:nvPr>
            <p:ph type="pic" idx="4"/>
          </p:nvPr>
        </p:nvSpPr>
        <p:spPr>
          <a:xfrm>
            <a:off x="5010867" y="609603"/>
            <a:ext cx="2170000" cy="1706800"/>
          </a:xfrm>
          <a:prstGeom prst="rect">
            <a:avLst/>
          </a:prstGeom>
          <a:noFill/>
          <a:ln>
            <a:noFill/>
          </a:ln>
        </p:spPr>
      </p:sp>
      <p:sp>
        <p:nvSpPr>
          <p:cNvPr id="186" name="Google Shape;186;p26"/>
          <p:cNvSpPr>
            <a:spLocks noGrp="1"/>
          </p:cNvSpPr>
          <p:nvPr>
            <p:ph type="pic" idx="5"/>
          </p:nvPr>
        </p:nvSpPr>
        <p:spPr>
          <a:xfrm>
            <a:off x="7302900" y="609603"/>
            <a:ext cx="2170000" cy="1706800"/>
          </a:xfrm>
          <a:prstGeom prst="rect">
            <a:avLst/>
          </a:prstGeom>
          <a:noFill/>
          <a:ln>
            <a:noFill/>
          </a:ln>
        </p:spPr>
      </p:sp>
      <p:sp>
        <p:nvSpPr>
          <p:cNvPr id="187" name="Google Shape;187;p26"/>
          <p:cNvSpPr>
            <a:spLocks noGrp="1"/>
          </p:cNvSpPr>
          <p:nvPr>
            <p:ph type="pic" idx="6"/>
          </p:nvPr>
        </p:nvSpPr>
        <p:spPr>
          <a:xfrm>
            <a:off x="9594933" y="609603"/>
            <a:ext cx="2170000" cy="1706800"/>
          </a:xfrm>
          <a:prstGeom prst="rect">
            <a:avLst/>
          </a:prstGeom>
          <a:noFill/>
          <a:ln>
            <a:noFill/>
          </a:ln>
        </p:spPr>
      </p:sp>
      <p:sp>
        <p:nvSpPr>
          <p:cNvPr id="188" name="Google Shape;188;p26"/>
          <p:cNvSpPr txBox="1">
            <a:spLocks noGrp="1"/>
          </p:cNvSpPr>
          <p:nvPr>
            <p:ph type="title"/>
          </p:nvPr>
        </p:nvSpPr>
        <p:spPr>
          <a:xfrm>
            <a:off x="295600" y="4757367"/>
            <a:ext cx="11600800" cy="1792400"/>
          </a:xfrm>
          <a:prstGeom prst="rect">
            <a:avLst/>
          </a:prstGeom>
        </p:spPr>
        <p:txBody>
          <a:bodyPr spcFirstLastPara="1" wrap="square" lIns="91425" tIns="91425" rIns="91425" bIns="91425" anchor="b" anchorCtr="0">
            <a:noAutofit/>
          </a:bodyPr>
          <a:lstStyle>
            <a:lvl1pPr lvl="0">
              <a:spcBef>
                <a:spcPts val="0"/>
              </a:spcBef>
              <a:spcAft>
                <a:spcPts val="0"/>
              </a:spcAft>
              <a:buNone/>
              <a:defRPr sz="10933">
                <a:solidFill>
                  <a:schemeClr val="dk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89" name="Google Shape;189;p26"/>
          <p:cNvSpPr txBox="1">
            <a:spLocks noGrp="1"/>
          </p:cNvSpPr>
          <p:nvPr>
            <p:ph type="subTitle" idx="1"/>
          </p:nvPr>
        </p:nvSpPr>
        <p:spPr>
          <a:xfrm>
            <a:off x="426800"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0" name="Google Shape;190;p26"/>
          <p:cNvSpPr txBox="1">
            <a:spLocks noGrp="1"/>
          </p:cNvSpPr>
          <p:nvPr>
            <p:ph type="subTitle" idx="7"/>
          </p:nvPr>
        </p:nvSpPr>
        <p:spPr>
          <a:xfrm>
            <a:off x="426800"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1" name="Google Shape;191;p26"/>
          <p:cNvSpPr txBox="1">
            <a:spLocks noGrp="1"/>
          </p:cNvSpPr>
          <p:nvPr>
            <p:ph type="subTitle" idx="8"/>
          </p:nvPr>
        </p:nvSpPr>
        <p:spPr>
          <a:xfrm>
            <a:off x="2718833"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2" name="Google Shape;192;p26"/>
          <p:cNvSpPr txBox="1">
            <a:spLocks noGrp="1"/>
          </p:cNvSpPr>
          <p:nvPr>
            <p:ph type="subTitle" idx="9"/>
          </p:nvPr>
        </p:nvSpPr>
        <p:spPr>
          <a:xfrm>
            <a:off x="2718833"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3" name="Google Shape;193;p26"/>
          <p:cNvSpPr txBox="1">
            <a:spLocks noGrp="1"/>
          </p:cNvSpPr>
          <p:nvPr>
            <p:ph type="subTitle" idx="13"/>
          </p:nvPr>
        </p:nvSpPr>
        <p:spPr>
          <a:xfrm>
            <a:off x="5010867"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4" name="Google Shape;194;p26"/>
          <p:cNvSpPr txBox="1">
            <a:spLocks noGrp="1"/>
          </p:cNvSpPr>
          <p:nvPr>
            <p:ph type="subTitle" idx="14"/>
          </p:nvPr>
        </p:nvSpPr>
        <p:spPr>
          <a:xfrm>
            <a:off x="5010867"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5" name="Google Shape;195;p26"/>
          <p:cNvSpPr txBox="1">
            <a:spLocks noGrp="1"/>
          </p:cNvSpPr>
          <p:nvPr>
            <p:ph type="subTitle" idx="15"/>
          </p:nvPr>
        </p:nvSpPr>
        <p:spPr>
          <a:xfrm>
            <a:off x="7302900"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6" name="Google Shape;196;p26"/>
          <p:cNvSpPr txBox="1">
            <a:spLocks noGrp="1"/>
          </p:cNvSpPr>
          <p:nvPr>
            <p:ph type="subTitle" idx="16"/>
          </p:nvPr>
        </p:nvSpPr>
        <p:spPr>
          <a:xfrm>
            <a:off x="7302900"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7" name="Google Shape;197;p26"/>
          <p:cNvSpPr txBox="1">
            <a:spLocks noGrp="1"/>
          </p:cNvSpPr>
          <p:nvPr>
            <p:ph type="subTitle" idx="17"/>
          </p:nvPr>
        </p:nvSpPr>
        <p:spPr>
          <a:xfrm>
            <a:off x="9594933" y="2474572"/>
            <a:ext cx="2170000" cy="2812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333"/>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8" name="Google Shape;198;p26"/>
          <p:cNvSpPr txBox="1">
            <a:spLocks noGrp="1"/>
          </p:cNvSpPr>
          <p:nvPr>
            <p:ph type="subTitle" idx="18"/>
          </p:nvPr>
        </p:nvSpPr>
        <p:spPr>
          <a:xfrm>
            <a:off x="9594933" y="2735428"/>
            <a:ext cx="2170000" cy="2812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99" name="Google Shape;199;p26"/>
          <p:cNvSpPr txBox="1">
            <a:spLocks noGrp="1"/>
          </p:cNvSpPr>
          <p:nvPr>
            <p:ph type="subTitle" idx="19"/>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200" name="Google Shape;200;p26"/>
          <p:cNvSpPr txBox="1">
            <a:spLocks noGrp="1"/>
          </p:cNvSpPr>
          <p:nvPr>
            <p:ph type="subTitle" idx="20"/>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extLst>
      <p:ext uri="{BB962C8B-B14F-4D97-AF65-F5344CB8AC3E}">
        <p14:creationId xmlns:p14="http://schemas.microsoft.com/office/powerpoint/2010/main" val="26999746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eet the team 2">
  <p:cSld name="Meet the team 2">
    <p:spTree>
      <p:nvGrpSpPr>
        <p:cNvPr id="1" name="Shape 201"/>
        <p:cNvGrpSpPr/>
        <p:nvPr/>
      </p:nvGrpSpPr>
      <p:grpSpPr>
        <a:xfrm>
          <a:off x="0" y="0"/>
          <a:ext cx="0" cy="0"/>
          <a:chOff x="0" y="0"/>
          <a:chExt cx="0" cy="0"/>
        </a:xfrm>
      </p:grpSpPr>
      <p:sp>
        <p:nvSpPr>
          <p:cNvPr id="202" name="Google Shape;202;p27"/>
          <p:cNvSpPr>
            <a:spLocks noGrp="1"/>
          </p:cNvSpPr>
          <p:nvPr>
            <p:ph type="pic" idx="2"/>
          </p:nvPr>
        </p:nvSpPr>
        <p:spPr>
          <a:xfrm>
            <a:off x="5011000" y="609603"/>
            <a:ext cx="2170000" cy="1792400"/>
          </a:xfrm>
          <a:prstGeom prst="rect">
            <a:avLst/>
          </a:prstGeom>
          <a:noFill/>
          <a:ln>
            <a:noFill/>
          </a:ln>
        </p:spPr>
      </p:sp>
      <p:sp>
        <p:nvSpPr>
          <p:cNvPr id="203" name="Google Shape;203;p27"/>
          <p:cNvSpPr txBox="1">
            <a:spLocks noGrp="1"/>
          </p:cNvSpPr>
          <p:nvPr>
            <p:ph type="subTitle" idx="1"/>
          </p:nvPr>
        </p:nvSpPr>
        <p:spPr>
          <a:xfrm>
            <a:off x="7302867" y="609600"/>
            <a:ext cx="2292000" cy="2812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333">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204" name="Google Shape;204;p27"/>
          <p:cNvSpPr txBox="1">
            <a:spLocks noGrp="1"/>
          </p:cNvSpPr>
          <p:nvPr>
            <p:ph type="subTitle" idx="3"/>
          </p:nvPr>
        </p:nvSpPr>
        <p:spPr>
          <a:xfrm>
            <a:off x="10100100" y="609600"/>
            <a:ext cx="1664800" cy="2812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205" name="Google Shape;205;p27"/>
          <p:cNvSpPr>
            <a:spLocks noGrp="1"/>
          </p:cNvSpPr>
          <p:nvPr>
            <p:ph type="pic" idx="4"/>
          </p:nvPr>
        </p:nvSpPr>
        <p:spPr>
          <a:xfrm>
            <a:off x="5011000" y="2532803"/>
            <a:ext cx="2170000" cy="1792400"/>
          </a:xfrm>
          <a:prstGeom prst="rect">
            <a:avLst/>
          </a:prstGeom>
          <a:noFill/>
          <a:ln>
            <a:noFill/>
          </a:ln>
        </p:spPr>
      </p:sp>
      <p:sp>
        <p:nvSpPr>
          <p:cNvPr id="206" name="Google Shape;206;p27"/>
          <p:cNvSpPr>
            <a:spLocks noGrp="1"/>
          </p:cNvSpPr>
          <p:nvPr>
            <p:ph type="pic" idx="5"/>
          </p:nvPr>
        </p:nvSpPr>
        <p:spPr>
          <a:xfrm>
            <a:off x="5011000" y="4456003"/>
            <a:ext cx="2170000" cy="1792400"/>
          </a:xfrm>
          <a:prstGeom prst="rect">
            <a:avLst/>
          </a:prstGeom>
          <a:noFill/>
          <a:ln>
            <a:noFill/>
          </a:ln>
        </p:spPr>
      </p:sp>
      <p:sp>
        <p:nvSpPr>
          <p:cNvPr id="207" name="Google Shape;207;p27"/>
          <p:cNvSpPr txBox="1">
            <a:spLocks noGrp="1"/>
          </p:cNvSpPr>
          <p:nvPr>
            <p:ph type="body" idx="6"/>
          </p:nvPr>
        </p:nvSpPr>
        <p:spPr>
          <a:xfrm>
            <a:off x="7302867" y="1221200"/>
            <a:ext cx="4462400" cy="420534"/>
          </a:xfrm>
          <a:prstGeom prst="rect">
            <a:avLst/>
          </a:prstGeom>
        </p:spPr>
        <p:txBody>
          <a:bodyPr spcFirstLastPara="1" wrap="square" lIns="0" tIns="91425" rIns="0" bIns="91425" anchor="t" anchorCtr="0">
            <a:spAutoFit/>
          </a:bodyPr>
          <a:lstStyle>
            <a:lvl1pPr marL="609585" lvl="0" indent="-389457">
              <a:spcBef>
                <a:spcPts val="0"/>
              </a:spcBef>
              <a:spcAft>
                <a:spcPts val="0"/>
              </a:spcAft>
              <a:buSzPts val="1000"/>
              <a:buChar char="●"/>
              <a:defRPr sz="1333"/>
            </a:lvl1pPr>
            <a:lvl2pPr marL="1219170" lvl="1" indent="-389457">
              <a:spcBef>
                <a:spcPts val="1067"/>
              </a:spcBef>
              <a:spcAft>
                <a:spcPts val="0"/>
              </a:spcAft>
              <a:buSzPts val="1000"/>
              <a:buChar char="○"/>
              <a:defRPr sz="1333"/>
            </a:lvl2pPr>
            <a:lvl3pPr marL="1828754" lvl="2" indent="-389457">
              <a:spcBef>
                <a:spcPts val="1067"/>
              </a:spcBef>
              <a:spcAft>
                <a:spcPts val="0"/>
              </a:spcAft>
              <a:buSzPts val="1000"/>
              <a:buChar char="■"/>
              <a:defRPr sz="1333"/>
            </a:lvl3pPr>
            <a:lvl4pPr marL="2438339" lvl="3" indent="-389457">
              <a:spcBef>
                <a:spcPts val="1067"/>
              </a:spcBef>
              <a:spcAft>
                <a:spcPts val="0"/>
              </a:spcAft>
              <a:buSzPts val="1000"/>
              <a:buChar char="●"/>
              <a:defRPr sz="1333"/>
            </a:lvl4pPr>
            <a:lvl5pPr marL="3047924" lvl="4" indent="-389457">
              <a:spcBef>
                <a:spcPts val="1067"/>
              </a:spcBef>
              <a:spcAft>
                <a:spcPts val="0"/>
              </a:spcAft>
              <a:buSzPts val="1000"/>
              <a:buChar char="○"/>
              <a:defRPr sz="1333"/>
            </a:lvl5pPr>
            <a:lvl6pPr marL="3657509" lvl="5" indent="-389457">
              <a:spcBef>
                <a:spcPts val="1067"/>
              </a:spcBef>
              <a:spcAft>
                <a:spcPts val="0"/>
              </a:spcAft>
              <a:buSzPts val="1000"/>
              <a:buChar char="■"/>
              <a:defRPr sz="1333"/>
            </a:lvl6pPr>
            <a:lvl7pPr marL="4267093" lvl="6" indent="-389457">
              <a:spcBef>
                <a:spcPts val="1067"/>
              </a:spcBef>
              <a:spcAft>
                <a:spcPts val="0"/>
              </a:spcAft>
              <a:buSzPts val="1000"/>
              <a:buChar char="●"/>
              <a:defRPr sz="1333"/>
            </a:lvl7pPr>
            <a:lvl8pPr marL="4876678" lvl="7" indent="-389457">
              <a:spcBef>
                <a:spcPts val="1067"/>
              </a:spcBef>
              <a:spcAft>
                <a:spcPts val="0"/>
              </a:spcAft>
              <a:buSzPts val="1000"/>
              <a:buChar char="○"/>
              <a:defRPr sz="1333"/>
            </a:lvl8pPr>
            <a:lvl9pPr marL="5486263" lvl="8" indent="-389457">
              <a:spcBef>
                <a:spcPts val="1067"/>
              </a:spcBef>
              <a:spcAft>
                <a:spcPts val="1067"/>
              </a:spcAft>
              <a:buSzPts val="1000"/>
              <a:buChar char="■"/>
              <a:defRPr sz="1333"/>
            </a:lvl9pPr>
          </a:lstStyle>
          <a:p>
            <a:endParaRPr/>
          </a:p>
        </p:txBody>
      </p:sp>
      <p:sp>
        <p:nvSpPr>
          <p:cNvPr id="208" name="Google Shape;208;p27"/>
          <p:cNvSpPr txBox="1">
            <a:spLocks noGrp="1"/>
          </p:cNvSpPr>
          <p:nvPr>
            <p:ph type="subTitle" idx="7"/>
          </p:nvPr>
        </p:nvSpPr>
        <p:spPr>
          <a:xfrm>
            <a:off x="7302867" y="2527200"/>
            <a:ext cx="2292000" cy="2812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333">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209" name="Google Shape;209;p27"/>
          <p:cNvSpPr txBox="1">
            <a:spLocks noGrp="1"/>
          </p:cNvSpPr>
          <p:nvPr>
            <p:ph type="subTitle" idx="8"/>
          </p:nvPr>
        </p:nvSpPr>
        <p:spPr>
          <a:xfrm>
            <a:off x="10100100" y="2527200"/>
            <a:ext cx="1664800" cy="2812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210" name="Google Shape;210;p27"/>
          <p:cNvSpPr txBox="1">
            <a:spLocks noGrp="1"/>
          </p:cNvSpPr>
          <p:nvPr>
            <p:ph type="body" idx="9"/>
          </p:nvPr>
        </p:nvSpPr>
        <p:spPr>
          <a:xfrm>
            <a:off x="7302867" y="3138800"/>
            <a:ext cx="4462400" cy="420534"/>
          </a:xfrm>
          <a:prstGeom prst="rect">
            <a:avLst/>
          </a:prstGeom>
        </p:spPr>
        <p:txBody>
          <a:bodyPr spcFirstLastPara="1" wrap="square" lIns="0" tIns="91425" rIns="0" bIns="91425" anchor="t" anchorCtr="0">
            <a:spAutoFit/>
          </a:bodyPr>
          <a:lstStyle>
            <a:lvl1pPr marL="609585" lvl="0" indent="-389457">
              <a:lnSpc>
                <a:spcPct val="115000"/>
              </a:lnSpc>
              <a:spcBef>
                <a:spcPts val="0"/>
              </a:spcBef>
              <a:spcAft>
                <a:spcPts val="0"/>
              </a:spcAft>
              <a:buClr>
                <a:schemeClr val="dk1"/>
              </a:buClr>
              <a:buSzPts val="1000"/>
              <a:buFont typeface="Inter Light"/>
              <a:buChar char="●"/>
              <a:defRPr sz="1333">
                <a:solidFill>
                  <a:schemeClr val="dk1"/>
                </a:solidFill>
              </a:defRPr>
            </a:lvl1pPr>
            <a:lvl2pPr marL="1219170" lvl="1" indent="-389457">
              <a:lnSpc>
                <a:spcPct val="115000"/>
              </a:lnSpc>
              <a:spcBef>
                <a:spcPts val="1067"/>
              </a:spcBef>
              <a:spcAft>
                <a:spcPts val="0"/>
              </a:spcAft>
              <a:buClr>
                <a:schemeClr val="dk1"/>
              </a:buClr>
              <a:buSzPts val="1000"/>
              <a:buFont typeface="Inter Light"/>
              <a:buChar char="○"/>
              <a:defRPr sz="1333">
                <a:solidFill>
                  <a:schemeClr val="dk1"/>
                </a:solidFill>
              </a:defRPr>
            </a:lvl2pPr>
            <a:lvl3pPr marL="1828754" lvl="2" indent="-389457">
              <a:lnSpc>
                <a:spcPct val="115000"/>
              </a:lnSpc>
              <a:spcBef>
                <a:spcPts val="1067"/>
              </a:spcBef>
              <a:spcAft>
                <a:spcPts val="0"/>
              </a:spcAft>
              <a:buClr>
                <a:schemeClr val="dk1"/>
              </a:buClr>
              <a:buSzPts val="1000"/>
              <a:buFont typeface="Inter Light"/>
              <a:buChar char="■"/>
              <a:defRPr sz="1333">
                <a:solidFill>
                  <a:schemeClr val="dk1"/>
                </a:solidFill>
              </a:defRPr>
            </a:lvl3pPr>
            <a:lvl4pPr marL="2438339" lvl="3" indent="-389457">
              <a:lnSpc>
                <a:spcPct val="115000"/>
              </a:lnSpc>
              <a:spcBef>
                <a:spcPts val="1067"/>
              </a:spcBef>
              <a:spcAft>
                <a:spcPts val="0"/>
              </a:spcAft>
              <a:buClr>
                <a:schemeClr val="dk1"/>
              </a:buClr>
              <a:buSzPts val="1000"/>
              <a:buFont typeface="Inter Light"/>
              <a:buChar char="●"/>
              <a:defRPr sz="1333">
                <a:solidFill>
                  <a:schemeClr val="dk1"/>
                </a:solidFill>
              </a:defRPr>
            </a:lvl4pPr>
            <a:lvl5pPr marL="3047924" lvl="4" indent="-389457">
              <a:lnSpc>
                <a:spcPct val="115000"/>
              </a:lnSpc>
              <a:spcBef>
                <a:spcPts val="1067"/>
              </a:spcBef>
              <a:spcAft>
                <a:spcPts val="0"/>
              </a:spcAft>
              <a:buClr>
                <a:schemeClr val="dk1"/>
              </a:buClr>
              <a:buSzPts val="1000"/>
              <a:buFont typeface="Inter Light"/>
              <a:buChar char="○"/>
              <a:defRPr sz="1333">
                <a:solidFill>
                  <a:schemeClr val="dk1"/>
                </a:solidFill>
              </a:defRPr>
            </a:lvl5pPr>
            <a:lvl6pPr marL="3657509" lvl="5" indent="-389457">
              <a:lnSpc>
                <a:spcPct val="115000"/>
              </a:lnSpc>
              <a:spcBef>
                <a:spcPts val="1067"/>
              </a:spcBef>
              <a:spcAft>
                <a:spcPts val="0"/>
              </a:spcAft>
              <a:buClr>
                <a:schemeClr val="dk1"/>
              </a:buClr>
              <a:buSzPts val="1000"/>
              <a:buFont typeface="Inter Light"/>
              <a:buChar char="■"/>
              <a:defRPr sz="1333">
                <a:solidFill>
                  <a:schemeClr val="dk1"/>
                </a:solidFill>
              </a:defRPr>
            </a:lvl6pPr>
            <a:lvl7pPr marL="4267093" lvl="6" indent="-389457">
              <a:lnSpc>
                <a:spcPct val="115000"/>
              </a:lnSpc>
              <a:spcBef>
                <a:spcPts val="1067"/>
              </a:spcBef>
              <a:spcAft>
                <a:spcPts val="0"/>
              </a:spcAft>
              <a:buClr>
                <a:schemeClr val="dk1"/>
              </a:buClr>
              <a:buSzPts val="1000"/>
              <a:buFont typeface="Inter Light"/>
              <a:buChar char="●"/>
              <a:defRPr sz="1333">
                <a:solidFill>
                  <a:schemeClr val="dk1"/>
                </a:solidFill>
              </a:defRPr>
            </a:lvl7pPr>
            <a:lvl8pPr marL="4876678" lvl="7" indent="-389457">
              <a:lnSpc>
                <a:spcPct val="115000"/>
              </a:lnSpc>
              <a:spcBef>
                <a:spcPts val="1067"/>
              </a:spcBef>
              <a:spcAft>
                <a:spcPts val="0"/>
              </a:spcAft>
              <a:buClr>
                <a:schemeClr val="dk1"/>
              </a:buClr>
              <a:buSzPts val="1000"/>
              <a:buFont typeface="Inter Light"/>
              <a:buChar char="○"/>
              <a:defRPr sz="1333">
                <a:solidFill>
                  <a:schemeClr val="dk1"/>
                </a:solidFill>
              </a:defRPr>
            </a:lvl8pPr>
            <a:lvl9pPr marL="5486263" lvl="8" indent="-389457">
              <a:lnSpc>
                <a:spcPct val="115000"/>
              </a:lnSpc>
              <a:spcBef>
                <a:spcPts val="1067"/>
              </a:spcBef>
              <a:spcAft>
                <a:spcPts val="1067"/>
              </a:spcAft>
              <a:buClr>
                <a:schemeClr val="dk1"/>
              </a:buClr>
              <a:buSzPts val="1000"/>
              <a:buFont typeface="Inter Light"/>
              <a:buChar char="■"/>
              <a:defRPr sz="1333">
                <a:solidFill>
                  <a:schemeClr val="dk1"/>
                </a:solidFill>
              </a:defRPr>
            </a:lvl9pPr>
          </a:lstStyle>
          <a:p>
            <a:endParaRPr/>
          </a:p>
        </p:txBody>
      </p:sp>
      <p:sp>
        <p:nvSpPr>
          <p:cNvPr id="211" name="Google Shape;211;p27"/>
          <p:cNvSpPr txBox="1">
            <a:spLocks noGrp="1"/>
          </p:cNvSpPr>
          <p:nvPr>
            <p:ph type="subTitle" idx="13"/>
          </p:nvPr>
        </p:nvSpPr>
        <p:spPr>
          <a:xfrm>
            <a:off x="7302867" y="4444800"/>
            <a:ext cx="2292000" cy="2812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333">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212" name="Google Shape;212;p27"/>
          <p:cNvSpPr txBox="1">
            <a:spLocks noGrp="1"/>
          </p:cNvSpPr>
          <p:nvPr>
            <p:ph type="subTitle" idx="14"/>
          </p:nvPr>
        </p:nvSpPr>
        <p:spPr>
          <a:xfrm>
            <a:off x="10100100" y="4444800"/>
            <a:ext cx="1664800" cy="2812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333">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213" name="Google Shape;213;p27"/>
          <p:cNvSpPr txBox="1">
            <a:spLocks noGrp="1"/>
          </p:cNvSpPr>
          <p:nvPr>
            <p:ph type="body" idx="15"/>
          </p:nvPr>
        </p:nvSpPr>
        <p:spPr>
          <a:xfrm>
            <a:off x="7302867" y="5056400"/>
            <a:ext cx="4462400" cy="420534"/>
          </a:xfrm>
          <a:prstGeom prst="rect">
            <a:avLst/>
          </a:prstGeom>
        </p:spPr>
        <p:txBody>
          <a:bodyPr spcFirstLastPara="1" wrap="square" lIns="0" tIns="91425" rIns="0" bIns="91425" anchor="t" anchorCtr="0">
            <a:spAutoFit/>
          </a:bodyPr>
          <a:lstStyle>
            <a:lvl1pPr marL="609585" lvl="0" indent="-389457">
              <a:lnSpc>
                <a:spcPct val="115000"/>
              </a:lnSpc>
              <a:spcBef>
                <a:spcPts val="0"/>
              </a:spcBef>
              <a:spcAft>
                <a:spcPts val="0"/>
              </a:spcAft>
              <a:buClr>
                <a:schemeClr val="dk1"/>
              </a:buClr>
              <a:buSzPts val="1000"/>
              <a:buFont typeface="Inter Light"/>
              <a:buChar char="●"/>
              <a:defRPr sz="1333">
                <a:solidFill>
                  <a:schemeClr val="dk1"/>
                </a:solidFill>
              </a:defRPr>
            </a:lvl1pPr>
            <a:lvl2pPr marL="1219170" lvl="1" indent="-389457">
              <a:lnSpc>
                <a:spcPct val="115000"/>
              </a:lnSpc>
              <a:spcBef>
                <a:spcPts val="1067"/>
              </a:spcBef>
              <a:spcAft>
                <a:spcPts val="0"/>
              </a:spcAft>
              <a:buClr>
                <a:schemeClr val="dk1"/>
              </a:buClr>
              <a:buSzPts val="1000"/>
              <a:buFont typeface="Inter Light"/>
              <a:buChar char="○"/>
              <a:defRPr sz="1333">
                <a:solidFill>
                  <a:schemeClr val="dk1"/>
                </a:solidFill>
              </a:defRPr>
            </a:lvl2pPr>
            <a:lvl3pPr marL="1828754" lvl="2" indent="-389457">
              <a:lnSpc>
                <a:spcPct val="115000"/>
              </a:lnSpc>
              <a:spcBef>
                <a:spcPts val="1067"/>
              </a:spcBef>
              <a:spcAft>
                <a:spcPts val="0"/>
              </a:spcAft>
              <a:buClr>
                <a:schemeClr val="dk1"/>
              </a:buClr>
              <a:buSzPts val="1000"/>
              <a:buFont typeface="Inter Light"/>
              <a:buChar char="■"/>
              <a:defRPr sz="1333">
                <a:solidFill>
                  <a:schemeClr val="dk1"/>
                </a:solidFill>
              </a:defRPr>
            </a:lvl3pPr>
            <a:lvl4pPr marL="2438339" lvl="3" indent="-389457">
              <a:lnSpc>
                <a:spcPct val="115000"/>
              </a:lnSpc>
              <a:spcBef>
                <a:spcPts val="1067"/>
              </a:spcBef>
              <a:spcAft>
                <a:spcPts val="0"/>
              </a:spcAft>
              <a:buClr>
                <a:schemeClr val="dk1"/>
              </a:buClr>
              <a:buSzPts val="1000"/>
              <a:buFont typeface="Inter Light"/>
              <a:buChar char="●"/>
              <a:defRPr sz="1333">
                <a:solidFill>
                  <a:schemeClr val="dk1"/>
                </a:solidFill>
              </a:defRPr>
            </a:lvl4pPr>
            <a:lvl5pPr marL="3047924" lvl="4" indent="-389457">
              <a:lnSpc>
                <a:spcPct val="115000"/>
              </a:lnSpc>
              <a:spcBef>
                <a:spcPts val="1067"/>
              </a:spcBef>
              <a:spcAft>
                <a:spcPts val="0"/>
              </a:spcAft>
              <a:buClr>
                <a:schemeClr val="dk1"/>
              </a:buClr>
              <a:buSzPts val="1000"/>
              <a:buFont typeface="Inter Light"/>
              <a:buChar char="○"/>
              <a:defRPr sz="1333">
                <a:solidFill>
                  <a:schemeClr val="dk1"/>
                </a:solidFill>
              </a:defRPr>
            </a:lvl5pPr>
            <a:lvl6pPr marL="3657509" lvl="5" indent="-389457">
              <a:lnSpc>
                <a:spcPct val="115000"/>
              </a:lnSpc>
              <a:spcBef>
                <a:spcPts val="1067"/>
              </a:spcBef>
              <a:spcAft>
                <a:spcPts val="0"/>
              </a:spcAft>
              <a:buClr>
                <a:schemeClr val="dk1"/>
              </a:buClr>
              <a:buSzPts val="1000"/>
              <a:buFont typeface="Inter Light"/>
              <a:buChar char="■"/>
              <a:defRPr sz="1333">
                <a:solidFill>
                  <a:schemeClr val="dk1"/>
                </a:solidFill>
              </a:defRPr>
            </a:lvl6pPr>
            <a:lvl7pPr marL="4267093" lvl="6" indent="-389457">
              <a:lnSpc>
                <a:spcPct val="115000"/>
              </a:lnSpc>
              <a:spcBef>
                <a:spcPts val="1067"/>
              </a:spcBef>
              <a:spcAft>
                <a:spcPts val="0"/>
              </a:spcAft>
              <a:buClr>
                <a:schemeClr val="dk1"/>
              </a:buClr>
              <a:buSzPts val="1000"/>
              <a:buFont typeface="Inter Light"/>
              <a:buChar char="●"/>
              <a:defRPr sz="1333">
                <a:solidFill>
                  <a:schemeClr val="dk1"/>
                </a:solidFill>
              </a:defRPr>
            </a:lvl7pPr>
            <a:lvl8pPr marL="4876678" lvl="7" indent="-389457">
              <a:lnSpc>
                <a:spcPct val="115000"/>
              </a:lnSpc>
              <a:spcBef>
                <a:spcPts val="1067"/>
              </a:spcBef>
              <a:spcAft>
                <a:spcPts val="0"/>
              </a:spcAft>
              <a:buClr>
                <a:schemeClr val="dk1"/>
              </a:buClr>
              <a:buSzPts val="1000"/>
              <a:buFont typeface="Inter Light"/>
              <a:buChar char="○"/>
              <a:defRPr sz="1333">
                <a:solidFill>
                  <a:schemeClr val="dk1"/>
                </a:solidFill>
              </a:defRPr>
            </a:lvl8pPr>
            <a:lvl9pPr marL="5486263" lvl="8" indent="-389457">
              <a:lnSpc>
                <a:spcPct val="115000"/>
              </a:lnSpc>
              <a:spcBef>
                <a:spcPts val="1067"/>
              </a:spcBef>
              <a:spcAft>
                <a:spcPts val="1067"/>
              </a:spcAft>
              <a:buClr>
                <a:schemeClr val="dk1"/>
              </a:buClr>
              <a:buSzPts val="1000"/>
              <a:buFont typeface="Inter Light"/>
              <a:buChar char="■"/>
              <a:defRPr sz="1333">
                <a:solidFill>
                  <a:schemeClr val="dk1"/>
                </a:solidFill>
              </a:defRPr>
            </a:lvl9pPr>
          </a:lstStyle>
          <a:p>
            <a:endParaRPr/>
          </a:p>
        </p:txBody>
      </p:sp>
      <p:sp>
        <p:nvSpPr>
          <p:cNvPr id="214" name="Google Shape;214;p27"/>
          <p:cNvSpPr txBox="1">
            <a:spLocks noGrp="1"/>
          </p:cNvSpPr>
          <p:nvPr>
            <p:ph type="subTitle" idx="16"/>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215" name="Google Shape;215;p27"/>
          <p:cNvSpPr txBox="1">
            <a:spLocks noGrp="1"/>
          </p:cNvSpPr>
          <p:nvPr>
            <p:ph type="subTitle" idx="17"/>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
        <p:nvSpPr>
          <p:cNvPr id="216" name="Google Shape;216;p27"/>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dk1"/>
                </a:solidFill>
              </a:defRPr>
            </a:lvl1pPr>
            <a:lvl2pPr lvl="1">
              <a:lnSpc>
                <a:spcPct val="80000"/>
              </a:lnSpc>
              <a:spcBef>
                <a:spcPts val="0"/>
              </a:spcBef>
              <a:spcAft>
                <a:spcPts val="0"/>
              </a:spcAft>
              <a:buNone/>
              <a:defRPr sz="5867">
                <a:solidFill>
                  <a:schemeClr val="dk1"/>
                </a:solidFill>
              </a:defRPr>
            </a:lvl2pPr>
            <a:lvl3pPr lvl="2">
              <a:lnSpc>
                <a:spcPct val="80000"/>
              </a:lnSpc>
              <a:spcBef>
                <a:spcPts val="0"/>
              </a:spcBef>
              <a:spcAft>
                <a:spcPts val="0"/>
              </a:spcAft>
              <a:buNone/>
              <a:defRPr sz="5867">
                <a:solidFill>
                  <a:schemeClr val="dk1"/>
                </a:solidFill>
              </a:defRPr>
            </a:lvl3pPr>
            <a:lvl4pPr lvl="3">
              <a:lnSpc>
                <a:spcPct val="80000"/>
              </a:lnSpc>
              <a:spcBef>
                <a:spcPts val="0"/>
              </a:spcBef>
              <a:spcAft>
                <a:spcPts val="0"/>
              </a:spcAft>
              <a:buNone/>
              <a:defRPr sz="5867">
                <a:solidFill>
                  <a:schemeClr val="dk1"/>
                </a:solidFill>
              </a:defRPr>
            </a:lvl4pPr>
            <a:lvl5pPr lvl="4">
              <a:lnSpc>
                <a:spcPct val="80000"/>
              </a:lnSpc>
              <a:spcBef>
                <a:spcPts val="0"/>
              </a:spcBef>
              <a:spcAft>
                <a:spcPts val="0"/>
              </a:spcAft>
              <a:buNone/>
              <a:defRPr sz="5867">
                <a:solidFill>
                  <a:schemeClr val="dk1"/>
                </a:solidFill>
              </a:defRPr>
            </a:lvl5pPr>
            <a:lvl6pPr lvl="5">
              <a:lnSpc>
                <a:spcPct val="80000"/>
              </a:lnSpc>
              <a:spcBef>
                <a:spcPts val="0"/>
              </a:spcBef>
              <a:spcAft>
                <a:spcPts val="0"/>
              </a:spcAft>
              <a:buNone/>
              <a:defRPr sz="5867">
                <a:solidFill>
                  <a:schemeClr val="dk1"/>
                </a:solidFill>
              </a:defRPr>
            </a:lvl6pPr>
            <a:lvl7pPr lvl="6">
              <a:lnSpc>
                <a:spcPct val="80000"/>
              </a:lnSpc>
              <a:spcBef>
                <a:spcPts val="0"/>
              </a:spcBef>
              <a:spcAft>
                <a:spcPts val="0"/>
              </a:spcAft>
              <a:buNone/>
              <a:defRPr sz="5867">
                <a:solidFill>
                  <a:schemeClr val="dk1"/>
                </a:solidFill>
              </a:defRPr>
            </a:lvl7pPr>
            <a:lvl8pPr lvl="7">
              <a:lnSpc>
                <a:spcPct val="80000"/>
              </a:lnSpc>
              <a:spcBef>
                <a:spcPts val="0"/>
              </a:spcBef>
              <a:spcAft>
                <a:spcPts val="0"/>
              </a:spcAft>
              <a:buNone/>
              <a:defRPr sz="5867">
                <a:solidFill>
                  <a:schemeClr val="dk1"/>
                </a:solidFill>
              </a:defRPr>
            </a:lvl8pPr>
            <a:lvl9pPr lvl="8">
              <a:lnSpc>
                <a:spcPct val="80000"/>
              </a:lnSpc>
              <a:spcBef>
                <a:spcPts val="0"/>
              </a:spcBef>
              <a:spcAft>
                <a:spcPts val="0"/>
              </a:spcAft>
              <a:buNone/>
              <a:defRPr sz="5867">
                <a:solidFill>
                  <a:schemeClr val="dk1"/>
                </a:solidFill>
              </a:defRPr>
            </a:lvl9pPr>
          </a:lstStyle>
          <a:p>
            <a:endParaRPr/>
          </a:p>
        </p:txBody>
      </p:sp>
    </p:spTree>
    <p:extLst>
      <p:ext uri="{BB962C8B-B14F-4D97-AF65-F5344CB8AC3E}">
        <p14:creationId xmlns:p14="http://schemas.microsoft.com/office/powerpoint/2010/main" val="3658192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ext steps">
  <p:cSld name="Next steps">
    <p:bg>
      <p:bgPr>
        <a:solidFill>
          <a:schemeClr val="accent5"/>
        </a:solidFill>
        <a:effectLst/>
      </p:bgPr>
    </p:bg>
    <p:spTree>
      <p:nvGrpSpPr>
        <p:cNvPr id="1" name="Shape 217"/>
        <p:cNvGrpSpPr/>
        <p:nvPr/>
      </p:nvGrpSpPr>
      <p:grpSpPr>
        <a:xfrm>
          <a:off x="0" y="0"/>
          <a:ext cx="0" cy="0"/>
          <a:chOff x="0" y="0"/>
          <a:chExt cx="0" cy="0"/>
        </a:xfrm>
      </p:grpSpPr>
      <p:sp>
        <p:nvSpPr>
          <p:cNvPr id="218" name="Google Shape;218;p28"/>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19" name="Google Shape;219;p28"/>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220" name="Google Shape;220;p28"/>
          <p:cNvSpPr txBox="1">
            <a:spLocks noGrp="1"/>
          </p:cNvSpPr>
          <p:nvPr>
            <p:ph type="title"/>
          </p:nvPr>
        </p:nvSpPr>
        <p:spPr>
          <a:xfrm>
            <a:off x="299433" y="1256167"/>
            <a:ext cx="11588000" cy="1792400"/>
          </a:xfrm>
          <a:prstGeom prst="rect">
            <a:avLst/>
          </a:prstGeom>
        </p:spPr>
        <p:txBody>
          <a:bodyPr spcFirstLastPara="1" wrap="square" lIns="91425" tIns="91425" rIns="91425" bIns="91425" anchor="b" anchorCtr="0">
            <a:noAutofit/>
          </a:bodyPr>
          <a:lstStyle>
            <a:lvl1pPr lvl="0">
              <a:spcBef>
                <a:spcPts val="0"/>
              </a:spcBef>
              <a:spcAft>
                <a:spcPts val="0"/>
              </a:spcAft>
              <a:buNone/>
              <a:defRPr sz="10133">
                <a:solidFill>
                  <a:schemeClr val="lt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221" name="Google Shape;221;p28"/>
          <p:cNvSpPr txBox="1">
            <a:spLocks noGrp="1"/>
          </p:cNvSpPr>
          <p:nvPr>
            <p:ph type="body" idx="3"/>
          </p:nvPr>
        </p:nvSpPr>
        <p:spPr>
          <a:xfrm>
            <a:off x="434767" y="3421000"/>
            <a:ext cx="3314000" cy="283154"/>
          </a:xfrm>
          <a:prstGeom prst="rect">
            <a:avLst/>
          </a:prstGeom>
        </p:spPr>
        <p:txBody>
          <a:bodyPr spcFirstLastPara="1" wrap="square" lIns="0" tIns="0" rIns="0" bIns="0" anchor="t" anchorCtr="0">
            <a:spAutoFit/>
          </a:bodyPr>
          <a:lstStyle>
            <a:lvl1pPr marL="609585" lvl="0" indent="-406390">
              <a:spcBef>
                <a:spcPts val="0"/>
              </a:spcBef>
              <a:spcAft>
                <a:spcPts val="0"/>
              </a:spcAft>
              <a:buClr>
                <a:schemeClr val="lt1"/>
              </a:buClr>
              <a:buSzPts val="1200"/>
              <a:buFont typeface="Inter Light"/>
              <a:buChar char="●"/>
              <a:defRPr sz="1600">
                <a:solidFill>
                  <a:schemeClr val="lt1"/>
                </a:solidFill>
              </a:defRPr>
            </a:lvl1pPr>
            <a:lvl2pPr marL="1219170" lvl="1" indent="-406390">
              <a:spcBef>
                <a:spcPts val="0"/>
              </a:spcBef>
              <a:spcAft>
                <a:spcPts val="0"/>
              </a:spcAft>
              <a:buClr>
                <a:schemeClr val="lt1"/>
              </a:buClr>
              <a:buSzPts val="1200"/>
              <a:buFont typeface="Inter Light"/>
              <a:buChar char="○"/>
              <a:defRPr sz="1600">
                <a:solidFill>
                  <a:schemeClr val="lt1"/>
                </a:solidFill>
              </a:defRPr>
            </a:lvl2pPr>
            <a:lvl3pPr marL="1828754" lvl="2" indent="-406390">
              <a:spcBef>
                <a:spcPts val="0"/>
              </a:spcBef>
              <a:spcAft>
                <a:spcPts val="0"/>
              </a:spcAft>
              <a:buClr>
                <a:schemeClr val="lt1"/>
              </a:buClr>
              <a:buSzPts val="1200"/>
              <a:buFont typeface="Inter Light"/>
              <a:buChar char="■"/>
              <a:defRPr sz="1600">
                <a:solidFill>
                  <a:schemeClr val="lt1"/>
                </a:solidFill>
              </a:defRPr>
            </a:lvl3pPr>
            <a:lvl4pPr marL="2438339" lvl="3" indent="-406390">
              <a:spcBef>
                <a:spcPts val="0"/>
              </a:spcBef>
              <a:spcAft>
                <a:spcPts val="0"/>
              </a:spcAft>
              <a:buClr>
                <a:schemeClr val="lt1"/>
              </a:buClr>
              <a:buSzPts val="1200"/>
              <a:buFont typeface="Inter Light"/>
              <a:buChar char="●"/>
              <a:defRPr sz="1600">
                <a:solidFill>
                  <a:schemeClr val="lt1"/>
                </a:solidFill>
              </a:defRPr>
            </a:lvl4pPr>
            <a:lvl5pPr marL="3047924" lvl="4" indent="-406390">
              <a:spcBef>
                <a:spcPts val="0"/>
              </a:spcBef>
              <a:spcAft>
                <a:spcPts val="0"/>
              </a:spcAft>
              <a:buClr>
                <a:schemeClr val="lt1"/>
              </a:buClr>
              <a:buSzPts val="1200"/>
              <a:buFont typeface="Inter Light"/>
              <a:buChar char="○"/>
              <a:defRPr sz="1600">
                <a:solidFill>
                  <a:schemeClr val="lt1"/>
                </a:solidFill>
              </a:defRPr>
            </a:lvl5pPr>
            <a:lvl6pPr marL="3657509" lvl="5" indent="-406390">
              <a:spcBef>
                <a:spcPts val="0"/>
              </a:spcBef>
              <a:spcAft>
                <a:spcPts val="0"/>
              </a:spcAft>
              <a:buClr>
                <a:schemeClr val="lt1"/>
              </a:buClr>
              <a:buSzPts val="1200"/>
              <a:buFont typeface="Inter Light"/>
              <a:buChar char="■"/>
              <a:defRPr sz="1600">
                <a:solidFill>
                  <a:schemeClr val="lt1"/>
                </a:solidFill>
              </a:defRPr>
            </a:lvl6pPr>
            <a:lvl7pPr marL="4267093" lvl="6" indent="-406390">
              <a:spcBef>
                <a:spcPts val="0"/>
              </a:spcBef>
              <a:spcAft>
                <a:spcPts val="0"/>
              </a:spcAft>
              <a:buClr>
                <a:schemeClr val="lt1"/>
              </a:buClr>
              <a:buSzPts val="1200"/>
              <a:buFont typeface="Inter Light"/>
              <a:buChar char="●"/>
              <a:defRPr sz="1600">
                <a:solidFill>
                  <a:schemeClr val="lt1"/>
                </a:solidFill>
              </a:defRPr>
            </a:lvl7pPr>
            <a:lvl8pPr marL="4876678" lvl="7" indent="-406390">
              <a:spcBef>
                <a:spcPts val="0"/>
              </a:spcBef>
              <a:spcAft>
                <a:spcPts val="0"/>
              </a:spcAft>
              <a:buClr>
                <a:schemeClr val="lt1"/>
              </a:buClr>
              <a:buSzPts val="1200"/>
              <a:buFont typeface="Inter Light"/>
              <a:buChar char="○"/>
              <a:defRPr sz="1600">
                <a:solidFill>
                  <a:schemeClr val="lt1"/>
                </a:solidFill>
              </a:defRPr>
            </a:lvl8pPr>
            <a:lvl9pPr marL="5486263" lvl="8" indent="-406390">
              <a:spcBef>
                <a:spcPts val="0"/>
              </a:spcBef>
              <a:spcAft>
                <a:spcPts val="0"/>
              </a:spcAft>
              <a:buClr>
                <a:schemeClr val="lt1"/>
              </a:buClr>
              <a:buSzPts val="1200"/>
              <a:buFont typeface="Inter Light"/>
              <a:buChar char="■"/>
              <a:defRPr sz="1600">
                <a:solidFill>
                  <a:schemeClr val="lt1"/>
                </a:solidFill>
              </a:defRPr>
            </a:lvl9pPr>
          </a:lstStyle>
          <a:p>
            <a:endParaRPr/>
          </a:p>
        </p:txBody>
      </p:sp>
      <p:sp>
        <p:nvSpPr>
          <p:cNvPr id="222" name="Google Shape;222;p28"/>
          <p:cNvSpPr txBox="1">
            <a:spLocks noGrp="1"/>
          </p:cNvSpPr>
          <p:nvPr>
            <p:ph type="subTitle" idx="4"/>
          </p:nvPr>
        </p:nvSpPr>
        <p:spPr>
          <a:xfrm>
            <a:off x="4252584" y="3956700"/>
            <a:ext cx="36780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23" name="Google Shape;223;p28"/>
          <p:cNvSpPr txBox="1">
            <a:spLocks noGrp="1"/>
          </p:cNvSpPr>
          <p:nvPr>
            <p:ph type="subTitle" idx="5"/>
          </p:nvPr>
        </p:nvSpPr>
        <p:spPr>
          <a:xfrm>
            <a:off x="4252584" y="5659667"/>
            <a:ext cx="36780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24" name="Google Shape;224;p28"/>
          <p:cNvSpPr txBox="1">
            <a:spLocks noGrp="1"/>
          </p:cNvSpPr>
          <p:nvPr>
            <p:ph type="subTitle" idx="6"/>
          </p:nvPr>
        </p:nvSpPr>
        <p:spPr>
          <a:xfrm>
            <a:off x="4252584" y="3421000"/>
            <a:ext cx="634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333">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25" name="Google Shape;225;p28"/>
          <p:cNvSpPr txBox="1">
            <a:spLocks noGrp="1"/>
          </p:cNvSpPr>
          <p:nvPr>
            <p:ph type="subTitle" idx="7"/>
          </p:nvPr>
        </p:nvSpPr>
        <p:spPr>
          <a:xfrm>
            <a:off x="8208600" y="5659667"/>
            <a:ext cx="3556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26" name="Google Shape;226;p28"/>
          <p:cNvSpPr txBox="1">
            <a:spLocks noGrp="1"/>
          </p:cNvSpPr>
          <p:nvPr>
            <p:ph type="subTitle" idx="8"/>
          </p:nvPr>
        </p:nvSpPr>
        <p:spPr>
          <a:xfrm>
            <a:off x="8208600" y="3956700"/>
            <a:ext cx="34528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27" name="Google Shape;227;p28"/>
          <p:cNvSpPr txBox="1">
            <a:spLocks noGrp="1"/>
          </p:cNvSpPr>
          <p:nvPr>
            <p:ph type="subTitle" idx="9"/>
          </p:nvPr>
        </p:nvSpPr>
        <p:spPr>
          <a:xfrm>
            <a:off x="6792232" y="3421000"/>
            <a:ext cx="1033600" cy="4516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333">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228" name="Google Shape;228;p28"/>
          <p:cNvSpPr txBox="1">
            <a:spLocks noGrp="1"/>
          </p:cNvSpPr>
          <p:nvPr>
            <p:ph type="subTitle" idx="13"/>
          </p:nvPr>
        </p:nvSpPr>
        <p:spPr>
          <a:xfrm>
            <a:off x="4252584" y="5293133"/>
            <a:ext cx="634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333">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29" name="Google Shape;229;p28"/>
          <p:cNvSpPr txBox="1">
            <a:spLocks noGrp="1"/>
          </p:cNvSpPr>
          <p:nvPr>
            <p:ph type="subTitle" idx="14"/>
          </p:nvPr>
        </p:nvSpPr>
        <p:spPr>
          <a:xfrm>
            <a:off x="6783837" y="5293133"/>
            <a:ext cx="1033600" cy="4516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333">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230" name="Google Shape;230;p28"/>
          <p:cNvSpPr txBox="1">
            <a:spLocks noGrp="1"/>
          </p:cNvSpPr>
          <p:nvPr>
            <p:ph type="subTitle" idx="15"/>
          </p:nvPr>
        </p:nvSpPr>
        <p:spPr>
          <a:xfrm>
            <a:off x="8208600" y="5293133"/>
            <a:ext cx="634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333">
                <a:solidFill>
                  <a:schemeClr val="lt1"/>
                </a:solidFill>
                <a:latin typeface="Taviraj SemiBold"/>
                <a:ea typeface="Taviraj SemiBold"/>
                <a:cs typeface="Taviraj SemiBold"/>
                <a:sym typeface="Taviraj SemiBold"/>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231" name="Google Shape;231;p28"/>
          <p:cNvSpPr txBox="1">
            <a:spLocks noGrp="1"/>
          </p:cNvSpPr>
          <p:nvPr>
            <p:ph type="subTitle" idx="16"/>
          </p:nvPr>
        </p:nvSpPr>
        <p:spPr>
          <a:xfrm>
            <a:off x="10772339" y="5293133"/>
            <a:ext cx="1036400" cy="4516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333">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232" name="Google Shape;232;p28"/>
          <p:cNvSpPr txBox="1">
            <a:spLocks noGrp="1"/>
          </p:cNvSpPr>
          <p:nvPr>
            <p:ph type="subTitle" idx="17"/>
          </p:nvPr>
        </p:nvSpPr>
        <p:spPr>
          <a:xfrm>
            <a:off x="8208600" y="3421000"/>
            <a:ext cx="634400" cy="45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333">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33" name="Google Shape;233;p28"/>
          <p:cNvSpPr txBox="1">
            <a:spLocks noGrp="1"/>
          </p:cNvSpPr>
          <p:nvPr>
            <p:ph type="subTitle" idx="18"/>
          </p:nvPr>
        </p:nvSpPr>
        <p:spPr>
          <a:xfrm>
            <a:off x="10772339" y="3421000"/>
            <a:ext cx="1033600" cy="4516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333">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Tree>
    <p:extLst>
      <p:ext uri="{BB962C8B-B14F-4D97-AF65-F5344CB8AC3E}">
        <p14:creationId xmlns:p14="http://schemas.microsoft.com/office/powerpoint/2010/main" val="4199680361"/>
      </p:ext>
    </p:extLst>
  </p:cSld>
  <p:clrMapOvr>
    <a:masterClrMapping/>
  </p:clrMapOvr>
  <p:extLst>
    <p:ext uri="{DCECCB84-F9BA-43D5-87BE-67443E8EF086}">
      <p15:sldGuideLst xmlns:p15="http://schemas.microsoft.com/office/powerpoint/2012/main">
        <p15:guide id="1" pos="2013">
          <p15:clr>
            <a:srgbClr val="E46962"/>
          </p15:clr>
        </p15:guide>
        <p15:guide id="2" pos="3931">
          <p15:clr>
            <a:srgbClr val="E46962"/>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plit screen">
  <p:cSld name="Split screen">
    <p:bg>
      <p:bgPr>
        <a:solidFill>
          <a:schemeClr val="accent2"/>
        </a:solidFill>
        <a:effectLst/>
      </p:bgPr>
    </p:bg>
    <p:spTree>
      <p:nvGrpSpPr>
        <p:cNvPr id="1" name="Shape 234"/>
        <p:cNvGrpSpPr/>
        <p:nvPr/>
      </p:nvGrpSpPr>
      <p:grpSpPr>
        <a:xfrm>
          <a:off x="0" y="0"/>
          <a:ext cx="0" cy="0"/>
          <a:chOff x="0" y="0"/>
          <a:chExt cx="0" cy="0"/>
        </a:xfrm>
      </p:grpSpPr>
      <p:sp>
        <p:nvSpPr>
          <p:cNvPr id="235" name="Google Shape;235;p29"/>
          <p:cNvSpPr/>
          <p:nvPr/>
        </p:nvSpPr>
        <p:spPr>
          <a:xfrm>
            <a:off x="6035000" y="0"/>
            <a:ext cx="61568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chemeClr val="dk1"/>
              </a:solidFill>
              <a:latin typeface="Taviraj"/>
              <a:ea typeface="Taviraj"/>
              <a:cs typeface="Taviraj"/>
              <a:sym typeface="Taviraj"/>
            </a:endParaRPr>
          </a:p>
        </p:txBody>
      </p:sp>
      <p:sp>
        <p:nvSpPr>
          <p:cNvPr id="236" name="Google Shape;236;p29"/>
          <p:cNvSpPr txBox="1">
            <a:spLocks noGrp="1"/>
          </p:cNvSpPr>
          <p:nvPr>
            <p:ph type="title"/>
          </p:nvPr>
        </p:nvSpPr>
        <p:spPr>
          <a:xfrm>
            <a:off x="304867" y="446100"/>
            <a:ext cx="5396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
        <p:nvSpPr>
          <p:cNvPr id="237" name="Google Shape;237;p29"/>
          <p:cNvSpPr txBox="1">
            <a:spLocks noGrp="1"/>
          </p:cNvSpPr>
          <p:nvPr>
            <p:ph type="body" idx="1"/>
          </p:nvPr>
        </p:nvSpPr>
        <p:spPr>
          <a:xfrm>
            <a:off x="304800" y="2844800"/>
            <a:ext cx="5396000" cy="340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1067"/>
              </a:spcBef>
              <a:spcAft>
                <a:spcPts val="0"/>
              </a:spcAft>
              <a:buClr>
                <a:schemeClr val="lt1"/>
              </a:buClr>
              <a:buSzPts val="1200"/>
              <a:buChar char="○"/>
              <a:defRPr sz="1600">
                <a:solidFill>
                  <a:schemeClr val="lt1"/>
                </a:solidFill>
              </a:defRPr>
            </a:lvl2pPr>
            <a:lvl3pPr marL="1828754" lvl="2" indent="-406390">
              <a:spcBef>
                <a:spcPts val="1067"/>
              </a:spcBef>
              <a:spcAft>
                <a:spcPts val="0"/>
              </a:spcAft>
              <a:buClr>
                <a:schemeClr val="lt1"/>
              </a:buClr>
              <a:buSzPts val="1200"/>
              <a:buChar char="■"/>
              <a:defRPr sz="1600">
                <a:solidFill>
                  <a:schemeClr val="lt1"/>
                </a:solidFill>
              </a:defRPr>
            </a:lvl3pPr>
            <a:lvl4pPr marL="2438339" lvl="3" indent="-406390">
              <a:spcBef>
                <a:spcPts val="1067"/>
              </a:spcBef>
              <a:spcAft>
                <a:spcPts val="0"/>
              </a:spcAft>
              <a:buClr>
                <a:schemeClr val="lt1"/>
              </a:buClr>
              <a:buSzPts val="1200"/>
              <a:buChar char="●"/>
              <a:defRPr sz="1600">
                <a:solidFill>
                  <a:schemeClr val="lt1"/>
                </a:solidFill>
              </a:defRPr>
            </a:lvl4pPr>
            <a:lvl5pPr marL="3047924" lvl="4" indent="-406390">
              <a:spcBef>
                <a:spcPts val="1067"/>
              </a:spcBef>
              <a:spcAft>
                <a:spcPts val="0"/>
              </a:spcAft>
              <a:buClr>
                <a:schemeClr val="lt1"/>
              </a:buClr>
              <a:buSzPts val="1200"/>
              <a:buChar char="○"/>
              <a:defRPr sz="1600">
                <a:solidFill>
                  <a:schemeClr val="lt1"/>
                </a:solidFill>
              </a:defRPr>
            </a:lvl5pPr>
            <a:lvl6pPr marL="3657509" lvl="5" indent="-406390">
              <a:spcBef>
                <a:spcPts val="1067"/>
              </a:spcBef>
              <a:spcAft>
                <a:spcPts val="0"/>
              </a:spcAft>
              <a:buClr>
                <a:schemeClr val="lt1"/>
              </a:buClr>
              <a:buSzPts val="1200"/>
              <a:buChar char="■"/>
              <a:defRPr sz="1600">
                <a:solidFill>
                  <a:schemeClr val="lt1"/>
                </a:solidFill>
              </a:defRPr>
            </a:lvl6pPr>
            <a:lvl7pPr marL="4267093" lvl="6" indent="-406390">
              <a:spcBef>
                <a:spcPts val="1067"/>
              </a:spcBef>
              <a:spcAft>
                <a:spcPts val="0"/>
              </a:spcAft>
              <a:buClr>
                <a:schemeClr val="lt1"/>
              </a:buClr>
              <a:buSzPts val="1200"/>
              <a:buChar char="●"/>
              <a:defRPr sz="1600">
                <a:solidFill>
                  <a:schemeClr val="lt1"/>
                </a:solidFill>
              </a:defRPr>
            </a:lvl7pPr>
            <a:lvl8pPr marL="4876678" lvl="7" indent="-406390">
              <a:spcBef>
                <a:spcPts val="1067"/>
              </a:spcBef>
              <a:spcAft>
                <a:spcPts val="0"/>
              </a:spcAft>
              <a:buClr>
                <a:schemeClr val="lt1"/>
              </a:buClr>
              <a:buSzPts val="1200"/>
              <a:buChar char="○"/>
              <a:defRPr sz="1600">
                <a:solidFill>
                  <a:schemeClr val="lt1"/>
                </a:solidFill>
              </a:defRPr>
            </a:lvl8pPr>
            <a:lvl9pPr marL="5486263" lvl="8" indent="-406390">
              <a:spcBef>
                <a:spcPts val="1067"/>
              </a:spcBef>
              <a:spcAft>
                <a:spcPts val="1067"/>
              </a:spcAft>
              <a:buClr>
                <a:schemeClr val="lt1"/>
              </a:buClr>
              <a:buSzPts val="1200"/>
              <a:buChar char="■"/>
              <a:defRPr sz="1600">
                <a:solidFill>
                  <a:schemeClr val="lt1"/>
                </a:solidFill>
              </a:defRPr>
            </a:lvl9pPr>
          </a:lstStyle>
          <a:p>
            <a:endParaRPr/>
          </a:p>
        </p:txBody>
      </p:sp>
      <p:sp>
        <p:nvSpPr>
          <p:cNvPr id="238" name="Google Shape;238;p29"/>
          <p:cNvSpPr txBox="1">
            <a:spLocks noGrp="1"/>
          </p:cNvSpPr>
          <p:nvPr>
            <p:ph type="subTitle" idx="2"/>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39" name="Google Shape;239;p29"/>
          <p:cNvSpPr txBox="1">
            <a:spLocks noGrp="1"/>
          </p:cNvSpPr>
          <p:nvPr>
            <p:ph type="subTitle" idx="3"/>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extLst>
      <p:ext uri="{BB962C8B-B14F-4D97-AF65-F5344CB8AC3E}">
        <p14:creationId xmlns:p14="http://schemas.microsoft.com/office/powerpoint/2010/main" val="3629367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plit screen - Alt 2">
  <p:cSld name="Split screen - Alt 2">
    <p:spTree>
      <p:nvGrpSpPr>
        <p:cNvPr id="1" name="Shape 240"/>
        <p:cNvGrpSpPr/>
        <p:nvPr/>
      </p:nvGrpSpPr>
      <p:grpSpPr>
        <a:xfrm>
          <a:off x="0" y="0"/>
          <a:ext cx="0" cy="0"/>
          <a:chOff x="0" y="0"/>
          <a:chExt cx="0" cy="0"/>
        </a:xfrm>
      </p:grpSpPr>
      <p:sp>
        <p:nvSpPr>
          <p:cNvPr id="241" name="Google Shape;241;p30"/>
          <p:cNvSpPr/>
          <p:nvPr/>
        </p:nvSpPr>
        <p:spPr>
          <a:xfrm>
            <a:off x="-9433" y="1642467"/>
            <a:ext cx="12201600" cy="52156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chemeClr val="dk1"/>
              </a:solidFill>
              <a:latin typeface="Inter"/>
              <a:ea typeface="Inter"/>
              <a:cs typeface="Inter"/>
              <a:sym typeface="Inter"/>
            </a:endParaRPr>
          </a:p>
        </p:txBody>
      </p:sp>
      <p:sp>
        <p:nvSpPr>
          <p:cNvPr id="242" name="Google Shape;242;p30"/>
          <p:cNvSpPr txBox="1">
            <a:spLocks noGrp="1"/>
          </p:cNvSpPr>
          <p:nvPr>
            <p:ph type="body" idx="1"/>
          </p:nvPr>
        </p:nvSpPr>
        <p:spPr>
          <a:xfrm>
            <a:off x="6281984" y="3962400"/>
            <a:ext cx="2170400" cy="874800"/>
          </a:xfrm>
          <a:prstGeom prst="rect">
            <a:avLst/>
          </a:prstGeom>
        </p:spPr>
        <p:txBody>
          <a:bodyPr spcFirstLastPara="1" wrap="square" lIns="0" tIns="0" rIns="0" bIns="0" anchor="t"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43" name="Google Shape;243;p30"/>
          <p:cNvSpPr txBox="1">
            <a:spLocks noGrp="1"/>
          </p:cNvSpPr>
          <p:nvPr>
            <p:ph type="subTitle" idx="2"/>
          </p:nvPr>
        </p:nvSpPr>
        <p:spPr>
          <a:xfrm>
            <a:off x="6282017" y="35665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6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44" name="Google Shape;244;p30"/>
          <p:cNvSpPr txBox="1">
            <a:spLocks noGrp="1"/>
          </p:cNvSpPr>
          <p:nvPr>
            <p:ph type="subTitle" idx="3"/>
          </p:nvPr>
        </p:nvSpPr>
        <p:spPr>
          <a:xfrm>
            <a:off x="6282017" y="51157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333"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45" name="Google Shape;245;p30"/>
          <p:cNvSpPr txBox="1">
            <a:spLocks noGrp="1"/>
          </p:cNvSpPr>
          <p:nvPr>
            <p:ph type="body" idx="4"/>
          </p:nvPr>
        </p:nvSpPr>
        <p:spPr>
          <a:xfrm>
            <a:off x="3354400" y="5437500"/>
            <a:ext cx="2170400" cy="807200"/>
          </a:xfrm>
          <a:prstGeom prst="rect">
            <a:avLst/>
          </a:prstGeom>
        </p:spPr>
        <p:txBody>
          <a:bodyPr spcFirstLastPara="1" wrap="square" lIns="0" tIns="0" rIns="0" bIns="0" anchor="t" anchorCtr="0">
            <a:noAutofit/>
          </a:bodyPr>
          <a:lstStyle>
            <a:lvl1pPr marL="609585" lvl="0" indent="-389457">
              <a:lnSpc>
                <a:spcPct val="150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50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50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50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50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50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50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50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50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46" name="Google Shape;246;p30"/>
          <p:cNvSpPr txBox="1">
            <a:spLocks noGrp="1"/>
          </p:cNvSpPr>
          <p:nvPr>
            <p:ph type="body" idx="5"/>
          </p:nvPr>
        </p:nvSpPr>
        <p:spPr>
          <a:xfrm>
            <a:off x="3354400" y="3962400"/>
            <a:ext cx="2170400" cy="874800"/>
          </a:xfrm>
          <a:prstGeom prst="rect">
            <a:avLst/>
          </a:prstGeom>
        </p:spPr>
        <p:txBody>
          <a:bodyPr spcFirstLastPara="1" wrap="square" lIns="0" tIns="0" rIns="0" bIns="0" anchor="t"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47" name="Google Shape;247;p30"/>
          <p:cNvSpPr txBox="1">
            <a:spLocks noGrp="1"/>
          </p:cNvSpPr>
          <p:nvPr>
            <p:ph type="subTitle" idx="6"/>
          </p:nvPr>
        </p:nvSpPr>
        <p:spPr>
          <a:xfrm>
            <a:off x="3354433" y="35665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6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48" name="Google Shape;248;p30"/>
          <p:cNvSpPr txBox="1">
            <a:spLocks noGrp="1"/>
          </p:cNvSpPr>
          <p:nvPr>
            <p:ph type="subTitle" idx="7"/>
          </p:nvPr>
        </p:nvSpPr>
        <p:spPr>
          <a:xfrm>
            <a:off x="3354433" y="51157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Clr>
                <a:schemeClr val="dk1"/>
              </a:buClr>
              <a:buSzPts val="1100"/>
              <a:buNone/>
              <a:defRPr sz="1333"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49" name="Google Shape;249;p30"/>
          <p:cNvSpPr txBox="1">
            <a:spLocks noGrp="1"/>
          </p:cNvSpPr>
          <p:nvPr>
            <p:ph type="body" idx="8"/>
          </p:nvPr>
        </p:nvSpPr>
        <p:spPr>
          <a:xfrm>
            <a:off x="426767" y="5437500"/>
            <a:ext cx="2170400" cy="807200"/>
          </a:xfrm>
          <a:prstGeom prst="rect">
            <a:avLst/>
          </a:prstGeom>
        </p:spPr>
        <p:txBody>
          <a:bodyPr spcFirstLastPara="1" wrap="square" lIns="0" tIns="0" rIns="0" bIns="0" anchor="t" anchorCtr="0">
            <a:noAutofit/>
          </a:bodyPr>
          <a:lstStyle>
            <a:lvl1pPr marL="609585" lvl="0" indent="-389457">
              <a:lnSpc>
                <a:spcPct val="150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50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50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50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50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50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50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50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50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50" name="Google Shape;250;p30"/>
          <p:cNvSpPr txBox="1">
            <a:spLocks noGrp="1"/>
          </p:cNvSpPr>
          <p:nvPr>
            <p:ph type="body" idx="9"/>
          </p:nvPr>
        </p:nvSpPr>
        <p:spPr>
          <a:xfrm>
            <a:off x="426767" y="3962400"/>
            <a:ext cx="2170400" cy="874800"/>
          </a:xfrm>
          <a:prstGeom prst="rect">
            <a:avLst/>
          </a:prstGeom>
        </p:spPr>
        <p:txBody>
          <a:bodyPr spcFirstLastPara="1" wrap="square" lIns="0" tIns="0" rIns="0" bIns="0" anchor="t"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51" name="Google Shape;251;p30"/>
          <p:cNvSpPr txBox="1">
            <a:spLocks noGrp="1"/>
          </p:cNvSpPr>
          <p:nvPr>
            <p:ph type="subTitle" idx="13"/>
          </p:nvPr>
        </p:nvSpPr>
        <p:spPr>
          <a:xfrm>
            <a:off x="426800" y="35665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6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52" name="Google Shape;252;p30"/>
          <p:cNvSpPr txBox="1">
            <a:spLocks noGrp="1"/>
          </p:cNvSpPr>
          <p:nvPr>
            <p:ph type="subTitle" idx="14"/>
          </p:nvPr>
        </p:nvSpPr>
        <p:spPr>
          <a:xfrm>
            <a:off x="426800" y="51157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333"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53" name="Google Shape;253;p30"/>
          <p:cNvSpPr txBox="1">
            <a:spLocks noGrp="1"/>
          </p:cNvSpPr>
          <p:nvPr>
            <p:ph type="body" idx="15"/>
          </p:nvPr>
        </p:nvSpPr>
        <p:spPr>
          <a:xfrm>
            <a:off x="6281984" y="5437500"/>
            <a:ext cx="2170400" cy="807200"/>
          </a:xfrm>
          <a:prstGeom prst="rect">
            <a:avLst/>
          </a:prstGeom>
        </p:spPr>
        <p:txBody>
          <a:bodyPr spcFirstLastPara="1" wrap="square" lIns="0" tIns="0" rIns="0" bIns="0" anchor="t" anchorCtr="0">
            <a:noAutofit/>
          </a:bodyPr>
          <a:lstStyle>
            <a:lvl1pPr marL="609585" lvl="0" indent="-389457">
              <a:lnSpc>
                <a:spcPct val="150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50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50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50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50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50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50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50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50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54" name="Google Shape;254;p30"/>
          <p:cNvSpPr txBox="1">
            <a:spLocks noGrp="1"/>
          </p:cNvSpPr>
          <p:nvPr>
            <p:ph type="body" idx="16"/>
          </p:nvPr>
        </p:nvSpPr>
        <p:spPr>
          <a:xfrm>
            <a:off x="9209551" y="5437500"/>
            <a:ext cx="2170400" cy="807200"/>
          </a:xfrm>
          <a:prstGeom prst="rect">
            <a:avLst/>
          </a:prstGeom>
        </p:spPr>
        <p:txBody>
          <a:bodyPr spcFirstLastPara="1" wrap="square" lIns="0" tIns="0" rIns="0" bIns="0" anchor="t" anchorCtr="0">
            <a:noAutofit/>
          </a:bodyPr>
          <a:lstStyle>
            <a:lvl1pPr marL="609585" lvl="0" indent="-389457">
              <a:lnSpc>
                <a:spcPct val="150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50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50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50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50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50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50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50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50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55" name="Google Shape;255;p30"/>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None/>
              <a:defRPr sz="5867">
                <a:solidFill>
                  <a:schemeClr val="dk1"/>
                </a:solidFill>
              </a:defRPr>
            </a:lvl1pPr>
            <a:lvl2pPr lvl="1">
              <a:lnSpc>
                <a:spcPct val="80000"/>
              </a:lnSpc>
              <a:spcBef>
                <a:spcPts val="0"/>
              </a:spcBef>
              <a:spcAft>
                <a:spcPts val="0"/>
              </a:spcAft>
              <a:buNone/>
              <a:defRPr sz="5867">
                <a:solidFill>
                  <a:schemeClr val="dk1"/>
                </a:solidFill>
              </a:defRPr>
            </a:lvl2pPr>
            <a:lvl3pPr lvl="2">
              <a:lnSpc>
                <a:spcPct val="80000"/>
              </a:lnSpc>
              <a:spcBef>
                <a:spcPts val="0"/>
              </a:spcBef>
              <a:spcAft>
                <a:spcPts val="0"/>
              </a:spcAft>
              <a:buNone/>
              <a:defRPr sz="5867">
                <a:solidFill>
                  <a:schemeClr val="dk1"/>
                </a:solidFill>
              </a:defRPr>
            </a:lvl3pPr>
            <a:lvl4pPr lvl="3">
              <a:lnSpc>
                <a:spcPct val="80000"/>
              </a:lnSpc>
              <a:spcBef>
                <a:spcPts val="0"/>
              </a:spcBef>
              <a:spcAft>
                <a:spcPts val="0"/>
              </a:spcAft>
              <a:buNone/>
              <a:defRPr sz="5867">
                <a:solidFill>
                  <a:schemeClr val="dk1"/>
                </a:solidFill>
              </a:defRPr>
            </a:lvl4pPr>
            <a:lvl5pPr lvl="4">
              <a:lnSpc>
                <a:spcPct val="80000"/>
              </a:lnSpc>
              <a:spcBef>
                <a:spcPts val="0"/>
              </a:spcBef>
              <a:spcAft>
                <a:spcPts val="0"/>
              </a:spcAft>
              <a:buNone/>
              <a:defRPr sz="5867">
                <a:solidFill>
                  <a:schemeClr val="dk1"/>
                </a:solidFill>
              </a:defRPr>
            </a:lvl5pPr>
            <a:lvl6pPr lvl="5">
              <a:lnSpc>
                <a:spcPct val="80000"/>
              </a:lnSpc>
              <a:spcBef>
                <a:spcPts val="0"/>
              </a:spcBef>
              <a:spcAft>
                <a:spcPts val="0"/>
              </a:spcAft>
              <a:buNone/>
              <a:defRPr sz="5867">
                <a:solidFill>
                  <a:schemeClr val="dk1"/>
                </a:solidFill>
              </a:defRPr>
            </a:lvl6pPr>
            <a:lvl7pPr lvl="6">
              <a:lnSpc>
                <a:spcPct val="80000"/>
              </a:lnSpc>
              <a:spcBef>
                <a:spcPts val="0"/>
              </a:spcBef>
              <a:spcAft>
                <a:spcPts val="0"/>
              </a:spcAft>
              <a:buNone/>
              <a:defRPr sz="5867">
                <a:solidFill>
                  <a:schemeClr val="dk1"/>
                </a:solidFill>
              </a:defRPr>
            </a:lvl7pPr>
            <a:lvl8pPr lvl="7">
              <a:lnSpc>
                <a:spcPct val="80000"/>
              </a:lnSpc>
              <a:spcBef>
                <a:spcPts val="0"/>
              </a:spcBef>
              <a:spcAft>
                <a:spcPts val="0"/>
              </a:spcAft>
              <a:buNone/>
              <a:defRPr sz="5867">
                <a:solidFill>
                  <a:schemeClr val="dk1"/>
                </a:solidFill>
              </a:defRPr>
            </a:lvl8pPr>
            <a:lvl9pPr lvl="8">
              <a:lnSpc>
                <a:spcPct val="80000"/>
              </a:lnSpc>
              <a:spcBef>
                <a:spcPts val="0"/>
              </a:spcBef>
              <a:spcAft>
                <a:spcPts val="0"/>
              </a:spcAft>
              <a:buNone/>
              <a:defRPr sz="5867">
                <a:solidFill>
                  <a:schemeClr val="dk1"/>
                </a:solidFill>
              </a:defRPr>
            </a:lvl9pPr>
          </a:lstStyle>
          <a:p>
            <a:endParaRPr/>
          </a:p>
        </p:txBody>
      </p:sp>
      <p:sp>
        <p:nvSpPr>
          <p:cNvPr id="256" name="Google Shape;256;p30"/>
          <p:cNvSpPr txBox="1">
            <a:spLocks noGrp="1"/>
          </p:cNvSpPr>
          <p:nvPr>
            <p:ph type="body" idx="17"/>
          </p:nvPr>
        </p:nvSpPr>
        <p:spPr>
          <a:xfrm>
            <a:off x="7112000" y="446100"/>
            <a:ext cx="4775200" cy="10044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SzPts val="1000"/>
              <a:buChar char="●"/>
              <a:defRPr sz="1333"/>
            </a:lvl1pPr>
            <a:lvl2pPr marL="1219170" lvl="1" indent="-389457">
              <a:spcBef>
                <a:spcPts val="1067"/>
              </a:spcBef>
              <a:spcAft>
                <a:spcPts val="0"/>
              </a:spcAft>
              <a:buSzPts val="1000"/>
              <a:buChar char="○"/>
              <a:defRPr sz="1333"/>
            </a:lvl2pPr>
            <a:lvl3pPr marL="1828754" lvl="2" indent="-389457">
              <a:spcBef>
                <a:spcPts val="1067"/>
              </a:spcBef>
              <a:spcAft>
                <a:spcPts val="0"/>
              </a:spcAft>
              <a:buSzPts val="1000"/>
              <a:buChar char="■"/>
              <a:defRPr sz="1333"/>
            </a:lvl3pPr>
            <a:lvl4pPr marL="2438339" lvl="3" indent="-389457">
              <a:spcBef>
                <a:spcPts val="1067"/>
              </a:spcBef>
              <a:spcAft>
                <a:spcPts val="0"/>
              </a:spcAft>
              <a:buSzPts val="1000"/>
              <a:buChar char="●"/>
              <a:defRPr sz="1333"/>
            </a:lvl4pPr>
            <a:lvl5pPr marL="3047924" lvl="4" indent="-389457">
              <a:spcBef>
                <a:spcPts val="1067"/>
              </a:spcBef>
              <a:spcAft>
                <a:spcPts val="0"/>
              </a:spcAft>
              <a:buSzPts val="1000"/>
              <a:buChar char="○"/>
              <a:defRPr sz="1333"/>
            </a:lvl5pPr>
            <a:lvl6pPr marL="3657509" lvl="5" indent="-389457">
              <a:spcBef>
                <a:spcPts val="1067"/>
              </a:spcBef>
              <a:spcAft>
                <a:spcPts val="0"/>
              </a:spcAft>
              <a:buSzPts val="1000"/>
              <a:buChar char="■"/>
              <a:defRPr sz="1333"/>
            </a:lvl6pPr>
            <a:lvl7pPr marL="4267093" lvl="6" indent="-389457">
              <a:spcBef>
                <a:spcPts val="1067"/>
              </a:spcBef>
              <a:spcAft>
                <a:spcPts val="0"/>
              </a:spcAft>
              <a:buSzPts val="1000"/>
              <a:buChar char="●"/>
              <a:defRPr sz="1333"/>
            </a:lvl7pPr>
            <a:lvl8pPr marL="4876678" lvl="7" indent="-389457">
              <a:spcBef>
                <a:spcPts val="1067"/>
              </a:spcBef>
              <a:spcAft>
                <a:spcPts val="0"/>
              </a:spcAft>
              <a:buSzPts val="1000"/>
              <a:buChar char="○"/>
              <a:defRPr sz="1333"/>
            </a:lvl8pPr>
            <a:lvl9pPr marL="5486263" lvl="8" indent="-389457">
              <a:spcBef>
                <a:spcPts val="1067"/>
              </a:spcBef>
              <a:spcAft>
                <a:spcPts val="1067"/>
              </a:spcAft>
              <a:buSzPts val="1000"/>
              <a:buChar char="■"/>
              <a:defRPr sz="1333"/>
            </a:lvl9pPr>
          </a:lstStyle>
          <a:p>
            <a:endParaRPr/>
          </a:p>
        </p:txBody>
      </p:sp>
      <p:sp>
        <p:nvSpPr>
          <p:cNvPr id="257" name="Google Shape;257;p30"/>
          <p:cNvSpPr txBox="1">
            <a:spLocks noGrp="1"/>
          </p:cNvSpPr>
          <p:nvPr>
            <p:ph type="subTitle" idx="18"/>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258" name="Google Shape;258;p30"/>
          <p:cNvSpPr txBox="1">
            <a:spLocks noGrp="1"/>
          </p:cNvSpPr>
          <p:nvPr>
            <p:ph type="subTitle" idx="19"/>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
        <p:nvSpPr>
          <p:cNvPr id="259" name="Google Shape;259;p30"/>
          <p:cNvSpPr txBox="1">
            <a:spLocks noGrp="1"/>
          </p:cNvSpPr>
          <p:nvPr>
            <p:ph type="body" idx="20"/>
          </p:nvPr>
        </p:nvSpPr>
        <p:spPr>
          <a:xfrm>
            <a:off x="9209551" y="3962400"/>
            <a:ext cx="2170400" cy="874800"/>
          </a:xfrm>
          <a:prstGeom prst="rect">
            <a:avLst/>
          </a:prstGeom>
        </p:spPr>
        <p:txBody>
          <a:bodyPr spcFirstLastPara="1" wrap="square" lIns="0" tIns="0" rIns="0" bIns="0" anchor="t"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0"/>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0"/>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0"/>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0"/>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0"/>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0"/>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0"/>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0"/>
              </a:spcBef>
              <a:spcAft>
                <a:spcPts val="0"/>
              </a:spcAft>
              <a:buClr>
                <a:schemeClr val="lt1"/>
              </a:buClr>
              <a:buSzPts val="1000"/>
              <a:buFont typeface="Inter Light"/>
              <a:buChar char="■"/>
              <a:defRPr sz="1333">
                <a:solidFill>
                  <a:schemeClr val="lt1"/>
                </a:solidFill>
              </a:defRPr>
            </a:lvl9pPr>
          </a:lstStyle>
          <a:p>
            <a:endParaRPr/>
          </a:p>
        </p:txBody>
      </p:sp>
      <p:sp>
        <p:nvSpPr>
          <p:cNvPr id="260" name="Google Shape;260;p30"/>
          <p:cNvSpPr txBox="1">
            <a:spLocks noGrp="1"/>
          </p:cNvSpPr>
          <p:nvPr>
            <p:ph type="subTitle" idx="21"/>
          </p:nvPr>
        </p:nvSpPr>
        <p:spPr>
          <a:xfrm>
            <a:off x="9209584" y="35665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6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61" name="Google Shape;261;p30"/>
          <p:cNvSpPr txBox="1">
            <a:spLocks noGrp="1"/>
          </p:cNvSpPr>
          <p:nvPr>
            <p:ph type="subTitle" idx="22"/>
          </p:nvPr>
        </p:nvSpPr>
        <p:spPr>
          <a:xfrm>
            <a:off x="9209584" y="5115767"/>
            <a:ext cx="2170400" cy="3060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333"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Tree>
    <p:extLst>
      <p:ext uri="{BB962C8B-B14F-4D97-AF65-F5344CB8AC3E}">
        <p14:creationId xmlns:p14="http://schemas.microsoft.com/office/powerpoint/2010/main" val="32779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main point">
  <p:cSld name="BLANK_1_1_1_1_1_1">
    <p:bg>
      <p:bgPr>
        <a:solidFill>
          <a:schemeClr val="accent5"/>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751600" y="370979"/>
            <a:ext cx="8135600" cy="37908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5867">
                <a:solidFill>
                  <a:schemeClr val="lt1"/>
                </a:solidFill>
              </a:defRPr>
            </a:lvl1pPr>
            <a:lvl2pPr lvl="1">
              <a:lnSpc>
                <a:spcPct val="90000"/>
              </a:lnSpc>
              <a:spcBef>
                <a:spcPts val="0"/>
              </a:spcBef>
              <a:spcAft>
                <a:spcPts val="0"/>
              </a:spcAft>
              <a:buNone/>
              <a:defRPr sz="5867">
                <a:solidFill>
                  <a:schemeClr val="lt1"/>
                </a:solidFill>
              </a:defRPr>
            </a:lvl2pPr>
            <a:lvl3pPr lvl="2">
              <a:lnSpc>
                <a:spcPct val="90000"/>
              </a:lnSpc>
              <a:spcBef>
                <a:spcPts val="0"/>
              </a:spcBef>
              <a:spcAft>
                <a:spcPts val="0"/>
              </a:spcAft>
              <a:buNone/>
              <a:defRPr sz="5867">
                <a:solidFill>
                  <a:schemeClr val="lt1"/>
                </a:solidFill>
              </a:defRPr>
            </a:lvl3pPr>
            <a:lvl4pPr lvl="3">
              <a:lnSpc>
                <a:spcPct val="90000"/>
              </a:lnSpc>
              <a:spcBef>
                <a:spcPts val="0"/>
              </a:spcBef>
              <a:spcAft>
                <a:spcPts val="0"/>
              </a:spcAft>
              <a:buNone/>
              <a:defRPr sz="5867">
                <a:solidFill>
                  <a:schemeClr val="lt1"/>
                </a:solidFill>
              </a:defRPr>
            </a:lvl4pPr>
            <a:lvl5pPr lvl="4">
              <a:lnSpc>
                <a:spcPct val="90000"/>
              </a:lnSpc>
              <a:spcBef>
                <a:spcPts val="0"/>
              </a:spcBef>
              <a:spcAft>
                <a:spcPts val="0"/>
              </a:spcAft>
              <a:buNone/>
              <a:defRPr sz="5867">
                <a:solidFill>
                  <a:schemeClr val="lt1"/>
                </a:solidFill>
              </a:defRPr>
            </a:lvl5pPr>
            <a:lvl6pPr lvl="5">
              <a:lnSpc>
                <a:spcPct val="90000"/>
              </a:lnSpc>
              <a:spcBef>
                <a:spcPts val="0"/>
              </a:spcBef>
              <a:spcAft>
                <a:spcPts val="0"/>
              </a:spcAft>
              <a:buNone/>
              <a:defRPr sz="5867">
                <a:solidFill>
                  <a:schemeClr val="lt1"/>
                </a:solidFill>
              </a:defRPr>
            </a:lvl6pPr>
            <a:lvl7pPr lvl="6">
              <a:lnSpc>
                <a:spcPct val="90000"/>
              </a:lnSpc>
              <a:spcBef>
                <a:spcPts val="0"/>
              </a:spcBef>
              <a:spcAft>
                <a:spcPts val="0"/>
              </a:spcAft>
              <a:buNone/>
              <a:defRPr sz="5867">
                <a:solidFill>
                  <a:schemeClr val="lt1"/>
                </a:solidFill>
              </a:defRPr>
            </a:lvl7pPr>
            <a:lvl8pPr lvl="7">
              <a:lnSpc>
                <a:spcPct val="90000"/>
              </a:lnSpc>
              <a:spcBef>
                <a:spcPts val="0"/>
              </a:spcBef>
              <a:spcAft>
                <a:spcPts val="0"/>
              </a:spcAft>
              <a:buNone/>
              <a:defRPr sz="5867">
                <a:solidFill>
                  <a:schemeClr val="lt1"/>
                </a:solidFill>
              </a:defRPr>
            </a:lvl8pPr>
            <a:lvl9pPr lvl="8">
              <a:lnSpc>
                <a:spcPct val="90000"/>
              </a:lnSpc>
              <a:spcBef>
                <a:spcPts val="0"/>
              </a:spcBef>
              <a:spcAft>
                <a:spcPts val="0"/>
              </a:spcAft>
              <a:buNone/>
              <a:defRPr sz="5867">
                <a:solidFill>
                  <a:schemeClr val="lt1"/>
                </a:solidFill>
              </a:defRPr>
            </a:lvl9pPr>
          </a:lstStyle>
          <a:p>
            <a:endParaRPr/>
          </a:p>
        </p:txBody>
      </p:sp>
      <p:sp>
        <p:nvSpPr>
          <p:cNvPr id="105" name="Google Shape;105;p20"/>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06" name="Google Shape;106;p20"/>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plit screen - Alt 3">
  <p:cSld name="Split screen - Alt 3">
    <p:bg>
      <p:bgPr>
        <a:solidFill>
          <a:schemeClr val="accent2"/>
        </a:solidFill>
        <a:effectLst/>
      </p:bgPr>
    </p:bg>
    <p:spTree>
      <p:nvGrpSpPr>
        <p:cNvPr id="1" name="Shape 262"/>
        <p:cNvGrpSpPr/>
        <p:nvPr/>
      </p:nvGrpSpPr>
      <p:grpSpPr>
        <a:xfrm>
          <a:off x="0" y="0"/>
          <a:ext cx="0" cy="0"/>
          <a:chOff x="0" y="0"/>
          <a:chExt cx="0" cy="0"/>
        </a:xfrm>
      </p:grpSpPr>
      <p:sp>
        <p:nvSpPr>
          <p:cNvPr id="263" name="Google Shape;263;p31"/>
          <p:cNvSpPr/>
          <p:nvPr/>
        </p:nvSpPr>
        <p:spPr>
          <a:xfrm>
            <a:off x="-9433" y="2527200"/>
            <a:ext cx="12201600" cy="4330800"/>
          </a:xfrm>
          <a:prstGeom prst="rect">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chemeClr val="dk1"/>
              </a:solidFill>
              <a:latin typeface="Inter"/>
              <a:ea typeface="Inter"/>
              <a:cs typeface="Inter"/>
              <a:sym typeface="Inter"/>
            </a:endParaRPr>
          </a:p>
        </p:txBody>
      </p:sp>
      <p:sp>
        <p:nvSpPr>
          <p:cNvPr id="264" name="Google Shape;264;p31"/>
          <p:cNvSpPr txBox="1">
            <a:spLocks noGrp="1"/>
          </p:cNvSpPr>
          <p:nvPr>
            <p:ph type="title"/>
          </p:nvPr>
        </p:nvSpPr>
        <p:spPr>
          <a:xfrm>
            <a:off x="304867" y="446100"/>
            <a:ext cx="6998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
        <p:nvSpPr>
          <p:cNvPr id="265" name="Google Shape;265;p31"/>
          <p:cNvSpPr txBox="1">
            <a:spLocks noGrp="1"/>
          </p:cNvSpPr>
          <p:nvPr>
            <p:ph type="body" idx="1"/>
          </p:nvPr>
        </p:nvSpPr>
        <p:spPr>
          <a:xfrm>
            <a:off x="7302867" y="434005"/>
            <a:ext cx="4584400" cy="1574000"/>
          </a:xfrm>
          <a:prstGeom prst="rect">
            <a:avLst/>
          </a:prstGeom>
        </p:spPr>
        <p:txBody>
          <a:bodyPr spcFirstLastPara="1" wrap="square" lIns="91425" tIns="91425" rIns="91425" bIns="91425" anchor="b" anchorCtr="0">
            <a:no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266" name="Google Shape;266;p31"/>
          <p:cNvSpPr txBox="1">
            <a:spLocks noGrp="1"/>
          </p:cNvSpPr>
          <p:nvPr>
            <p:ph type="subTitle" idx="2"/>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67" name="Google Shape;267;p31"/>
          <p:cNvSpPr txBox="1">
            <a:spLocks noGrp="1"/>
          </p:cNvSpPr>
          <p:nvPr>
            <p:ph type="subTitle" idx="3"/>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extLst>
      <p:ext uri="{BB962C8B-B14F-4D97-AF65-F5344CB8AC3E}">
        <p14:creationId xmlns:p14="http://schemas.microsoft.com/office/powerpoint/2010/main" val="3494872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ny policies">
  <p:cSld name="Company policies">
    <p:bg>
      <p:bgPr>
        <a:solidFill>
          <a:schemeClr val="accent2"/>
        </a:solidFill>
        <a:effectLst/>
      </p:bgPr>
    </p:bg>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298485" y="471628"/>
            <a:ext cx="5294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267">
                <a:solidFill>
                  <a:schemeClr val="lt1"/>
                </a:solidFill>
              </a:defRPr>
            </a:lvl1pPr>
            <a:lvl2pPr lvl="1">
              <a:lnSpc>
                <a:spcPct val="80000"/>
              </a:lnSpc>
              <a:spcBef>
                <a:spcPts val="0"/>
              </a:spcBef>
              <a:spcAft>
                <a:spcPts val="0"/>
              </a:spcAft>
              <a:buNone/>
              <a:defRPr sz="4267">
                <a:solidFill>
                  <a:schemeClr val="lt1"/>
                </a:solidFill>
              </a:defRPr>
            </a:lvl2pPr>
            <a:lvl3pPr lvl="2">
              <a:lnSpc>
                <a:spcPct val="80000"/>
              </a:lnSpc>
              <a:spcBef>
                <a:spcPts val="0"/>
              </a:spcBef>
              <a:spcAft>
                <a:spcPts val="0"/>
              </a:spcAft>
              <a:buNone/>
              <a:defRPr sz="4267">
                <a:solidFill>
                  <a:schemeClr val="lt1"/>
                </a:solidFill>
              </a:defRPr>
            </a:lvl3pPr>
            <a:lvl4pPr lvl="3">
              <a:lnSpc>
                <a:spcPct val="80000"/>
              </a:lnSpc>
              <a:spcBef>
                <a:spcPts val="0"/>
              </a:spcBef>
              <a:spcAft>
                <a:spcPts val="0"/>
              </a:spcAft>
              <a:buNone/>
              <a:defRPr sz="4267">
                <a:solidFill>
                  <a:schemeClr val="lt1"/>
                </a:solidFill>
              </a:defRPr>
            </a:lvl4pPr>
            <a:lvl5pPr lvl="4">
              <a:lnSpc>
                <a:spcPct val="80000"/>
              </a:lnSpc>
              <a:spcBef>
                <a:spcPts val="0"/>
              </a:spcBef>
              <a:spcAft>
                <a:spcPts val="0"/>
              </a:spcAft>
              <a:buNone/>
              <a:defRPr sz="4267">
                <a:solidFill>
                  <a:schemeClr val="lt1"/>
                </a:solidFill>
              </a:defRPr>
            </a:lvl5pPr>
            <a:lvl6pPr lvl="5">
              <a:lnSpc>
                <a:spcPct val="80000"/>
              </a:lnSpc>
              <a:spcBef>
                <a:spcPts val="0"/>
              </a:spcBef>
              <a:spcAft>
                <a:spcPts val="0"/>
              </a:spcAft>
              <a:buNone/>
              <a:defRPr sz="4267">
                <a:solidFill>
                  <a:schemeClr val="lt1"/>
                </a:solidFill>
              </a:defRPr>
            </a:lvl6pPr>
            <a:lvl7pPr lvl="6">
              <a:lnSpc>
                <a:spcPct val="80000"/>
              </a:lnSpc>
              <a:spcBef>
                <a:spcPts val="0"/>
              </a:spcBef>
              <a:spcAft>
                <a:spcPts val="0"/>
              </a:spcAft>
              <a:buNone/>
              <a:defRPr sz="4267">
                <a:solidFill>
                  <a:schemeClr val="lt1"/>
                </a:solidFill>
              </a:defRPr>
            </a:lvl7pPr>
            <a:lvl8pPr lvl="7">
              <a:lnSpc>
                <a:spcPct val="80000"/>
              </a:lnSpc>
              <a:spcBef>
                <a:spcPts val="0"/>
              </a:spcBef>
              <a:spcAft>
                <a:spcPts val="0"/>
              </a:spcAft>
              <a:buNone/>
              <a:defRPr sz="4267">
                <a:solidFill>
                  <a:schemeClr val="lt1"/>
                </a:solidFill>
              </a:defRPr>
            </a:lvl8pPr>
            <a:lvl9pPr lvl="8">
              <a:lnSpc>
                <a:spcPct val="80000"/>
              </a:lnSpc>
              <a:spcBef>
                <a:spcPts val="0"/>
              </a:spcBef>
              <a:spcAft>
                <a:spcPts val="0"/>
              </a:spcAft>
              <a:buNone/>
              <a:defRPr sz="4267">
                <a:solidFill>
                  <a:schemeClr val="lt1"/>
                </a:solidFill>
              </a:defRPr>
            </a:lvl9pPr>
          </a:lstStyle>
          <a:p>
            <a:endParaRPr/>
          </a:p>
        </p:txBody>
      </p:sp>
      <p:sp>
        <p:nvSpPr>
          <p:cNvPr id="270" name="Google Shape;270;p32"/>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71" name="Google Shape;271;p32"/>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272" name="Google Shape;272;p32"/>
          <p:cNvSpPr>
            <a:spLocks noGrp="1"/>
          </p:cNvSpPr>
          <p:nvPr>
            <p:ph type="pic" idx="3"/>
          </p:nvPr>
        </p:nvSpPr>
        <p:spPr>
          <a:xfrm>
            <a:off x="7303100" y="610335"/>
            <a:ext cx="4462400" cy="2717200"/>
          </a:xfrm>
          <a:prstGeom prst="rect">
            <a:avLst/>
          </a:prstGeom>
          <a:noFill/>
          <a:ln>
            <a:noFill/>
          </a:ln>
        </p:spPr>
      </p:sp>
      <p:sp>
        <p:nvSpPr>
          <p:cNvPr id="273" name="Google Shape;273;p32"/>
          <p:cNvSpPr txBox="1">
            <a:spLocks noGrp="1"/>
          </p:cNvSpPr>
          <p:nvPr>
            <p:ph type="body" idx="4"/>
          </p:nvPr>
        </p:nvSpPr>
        <p:spPr>
          <a:xfrm>
            <a:off x="427000" y="4359667"/>
            <a:ext cx="3360000" cy="235898"/>
          </a:xfrm>
          <a:prstGeom prst="rect">
            <a:avLst/>
          </a:prstGeom>
        </p:spPr>
        <p:txBody>
          <a:bodyPr spcFirstLastPara="1" wrap="square" lIns="0" tIns="0" rIns="0" bIns="0" anchor="t" anchorCtr="0">
            <a:sp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274" name="Google Shape;274;p32"/>
          <p:cNvSpPr txBox="1">
            <a:spLocks noGrp="1"/>
          </p:cNvSpPr>
          <p:nvPr>
            <p:ph type="body" idx="5"/>
          </p:nvPr>
        </p:nvSpPr>
        <p:spPr>
          <a:xfrm>
            <a:off x="426833" y="2402000"/>
            <a:ext cx="3360000" cy="913200"/>
          </a:xfrm>
          <a:prstGeom prst="rect">
            <a:avLst/>
          </a:prstGeom>
        </p:spPr>
        <p:txBody>
          <a:bodyPr spcFirstLastPara="1" wrap="square" lIns="0" tIns="0" rIns="0" bIns="0" anchor="b" anchorCtr="0">
            <a:no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275" name="Google Shape;275;p32"/>
          <p:cNvSpPr txBox="1">
            <a:spLocks noGrp="1"/>
          </p:cNvSpPr>
          <p:nvPr>
            <p:ph type="subTitle" idx="6"/>
          </p:nvPr>
        </p:nvSpPr>
        <p:spPr>
          <a:xfrm>
            <a:off x="427001" y="3976270"/>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333">
                <a:highlight>
                  <a:schemeClr val="lt2"/>
                </a:highlight>
                <a:latin typeface="Taviraj"/>
                <a:ea typeface="Taviraj"/>
                <a:cs typeface="Taviraj"/>
                <a:sym typeface="Taviraj"/>
              </a:defRPr>
            </a:lvl1pPr>
            <a:lvl2pPr lvl="1">
              <a:spcBef>
                <a:spcPts val="0"/>
              </a:spcBef>
              <a:spcAft>
                <a:spcPts val="0"/>
              </a:spcAft>
              <a:buSzPts val="1000"/>
              <a:buFont typeface="Taviraj"/>
              <a:buNone/>
              <a:defRPr sz="1333">
                <a:highlight>
                  <a:schemeClr val="lt2"/>
                </a:highlight>
                <a:latin typeface="Taviraj"/>
                <a:ea typeface="Taviraj"/>
                <a:cs typeface="Taviraj"/>
                <a:sym typeface="Taviraj"/>
              </a:defRPr>
            </a:lvl2pPr>
            <a:lvl3pPr lvl="2">
              <a:spcBef>
                <a:spcPts val="0"/>
              </a:spcBef>
              <a:spcAft>
                <a:spcPts val="0"/>
              </a:spcAft>
              <a:buSzPts val="1000"/>
              <a:buFont typeface="Taviraj"/>
              <a:buNone/>
              <a:defRPr sz="1333">
                <a:highlight>
                  <a:schemeClr val="lt2"/>
                </a:highlight>
                <a:latin typeface="Taviraj"/>
                <a:ea typeface="Taviraj"/>
                <a:cs typeface="Taviraj"/>
                <a:sym typeface="Taviraj"/>
              </a:defRPr>
            </a:lvl3pPr>
            <a:lvl4pPr lvl="3">
              <a:spcBef>
                <a:spcPts val="0"/>
              </a:spcBef>
              <a:spcAft>
                <a:spcPts val="0"/>
              </a:spcAft>
              <a:buSzPts val="1000"/>
              <a:buFont typeface="Taviraj"/>
              <a:buNone/>
              <a:defRPr sz="1333">
                <a:highlight>
                  <a:schemeClr val="lt2"/>
                </a:highlight>
                <a:latin typeface="Taviraj"/>
                <a:ea typeface="Taviraj"/>
                <a:cs typeface="Taviraj"/>
                <a:sym typeface="Taviraj"/>
              </a:defRPr>
            </a:lvl4pPr>
            <a:lvl5pPr lvl="4">
              <a:spcBef>
                <a:spcPts val="0"/>
              </a:spcBef>
              <a:spcAft>
                <a:spcPts val="0"/>
              </a:spcAft>
              <a:buSzPts val="1000"/>
              <a:buFont typeface="Taviraj"/>
              <a:buNone/>
              <a:defRPr sz="1333">
                <a:highlight>
                  <a:schemeClr val="lt2"/>
                </a:highlight>
                <a:latin typeface="Taviraj"/>
                <a:ea typeface="Taviraj"/>
                <a:cs typeface="Taviraj"/>
                <a:sym typeface="Taviraj"/>
              </a:defRPr>
            </a:lvl5pPr>
            <a:lvl6pPr lvl="5">
              <a:spcBef>
                <a:spcPts val="0"/>
              </a:spcBef>
              <a:spcAft>
                <a:spcPts val="0"/>
              </a:spcAft>
              <a:buSzPts val="1000"/>
              <a:buFont typeface="Taviraj"/>
              <a:buNone/>
              <a:defRPr sz="1333">
                <a:highlight>
                  <a:schemeClr val="lt2"/>
                </a:highlight>
                <a:latin typeface="Taviraj"/>
                <a:ea typeface="Taviraj"/>
                <a:cs typeface="Taviraj"/>
                <a:sym typeface="Taviraj"/>
              </a:defRPr>
            </a:lvl6pPr>
            <a:lvl7pPr lvl="6">
              <a:spcBef>
                <a:spcPts val="0"/>
              </a:spcBef>
              <a:spcAft>
                <a:spcPts val="0"/>
              </a:spcAft>
              <a:buSzPts val="1000"/>
              <a:buFont typeface="Taviraj"/>
              <a:buNone/>
              <a:defRPr sz="1333">
                <a:highlight>
                  <a:schemeClr val="lt2"/>
                </a:highlight>
                <a:latin typeface="Taviraj"/>
                <a:ea typeface="Taviraj"/>
                <a:cs typeface="Taviraj"/>
                <a:sym typeface="Taviraj"/>
              </a:defRPr>
            </a:lvl7pPr>
            <a:lvl8pPr lvl="7">
              <a:spcBef>
                <a:spcPts val="0"/>
              </a:spcBef>
              <a:spcAft>
                <a:spcPts val="0"/>
              </a:spcAft>
              <a:buSzPts val="1000"/>
              <a:buFont typeface="Taviraj"/>
              <a:buNone/>
              <a:defRPr sz="1333">
                <a:highlight>
                  <a:schemeClr val="lt2"/>
                </a:highlight>
                <a:latin typeface="Taviraj"/>
                <a:ea typeface="Taviraj"/>
                <a:cs typeface="Taviraj"/>
                <a:sym typeface="Taviraj"/>
              </a:defRPr>
            </a:lvl8pPr>
            <a:lvl9pPr lvl="8">
              <a:spcBef>
                <a:spcPts val="0"/>
              </a:spcBef>
              <a:spcAft>
                <a:spcPts val="0"/>
              </a:spcAft>
              <a:buSzPts val="1000"/>
              <a:buFont typeface="Taviraj"/>
              <a:buNone/>
              <a:defRPr sz="1333">
                <a:highlight>
                  <a:schemeClr val="lt2"/>
                </a:highlight>
                <a:latin typeface="Taviraj"/>
                <a:ea typeface="Taviraj"/>
                <a:cs typeface="Taviraj"/>
                <a:sym typeface="Taviraj"/>
              </a:defRPr>
            </a:lvl9pPr>
          </a:lstStyle>
          <a:p>
            <a:endParaRPr/>
          </a:p>
        </p:txBody>
      </p:sp>
      <p:sp>
        <p:nvSpPr>
          <p:cNvPr id="276" name="Google Shape;276;p32"/>
          <p:cNvSpPr txBox="1">
            <a:spLocks noGrp="1"/>
          </p:cNvSpPr>
          <p:nvPr>
            <p:ph type="body" idx="7"/>
          </p:nvPr>
        </p:nvSpPr>
        <p:spPr>
          <a:xfrm>
            <a:off x="8405000" y="4359667"/>
            <a:ext cx="3360000" cy="235898"/>
          </a:xfrm>
          <a:prstGeom prst="rect">
            <a:avLst/>
          </a:prstGeom>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277" name="Google Shape;277;p32"/>
          <p:cNvSpPr txBox="1">
            <a:spLocks noGrp="1"/>
          </p:cNvSpPr>
          <p:nvPr>
            <p:ph type="subTitle" idx="8"/>
          </p:nvPr>
        </p:nvSpPr>
        <p:spPr>
          <a:xfrm>
            <a:off x="8405001" y="3976270"/>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333">
                <a:highlight>
                  <a:schemeClr val="lt2"/>
                </a:highlight>
                <a:latin typeface="Taviraj"/>
                <a:ea typeface="Taviraj"/>
                <a:cs typeface="Taviraj"/>
                <a:sym typeface="Taviraj"/>
              </a:defRPr>
            </a:lvl1pPr>
            <a:lvl2pPr lvl="1">
              <a:spcBef>
                <a:spcPts val="0"/>
              </a:spcBef>
              <a:spcAft>
                <a:spcPts val="0"/>
              </a:spcAft>
              <a:buSzPts val="1000"/>
              <a:buFont typeface="Taviraj"/>
              <a:buNone/>
              <a:defRPr sz="1333">
                <a:highlight>
                  <a:schemeClr val="lt2"/>
                </a:highlight>
                <a:latin typeface="Taviraj"/>
                <a:ea typeface="Taviraj"/>
                <a:cs typeface="Taviraj"/>
                <a:sym typeface="Taviraj"/>
              </a:defRPr>
            </a:lvl2pPr>
            <a:lvl3pPr lvl="2">
              <a:spcBef>
                <a:spcPts val="0"/>
              </a:spcBef>
              <a:spcAft>
                <a:spcPts val="0"/>
              </a:spcAft>
              <a:buSzPts val="1000"/>
              <a:buFont typeface="Taviraj"/>
              <a:buNone/>
              <a:defRPr sz="1333">
                <a:highlight>
                  <a:schemeClr val="lt2"/>
                </a:highlight>
                <a:latin typeface="Taviraj"/>
                <a:ea typeface="Taviraj"/>
                <a:cs typeface="Taviraj"/>
                <a:sym typeface="Taviraj"/>
              </a:defRPr>
            </a:lvl3pPr>
            <a:lvl4pPr lvl="3">
              <a:spcBef>
                <a:spcPts val="0"/>
              </a:spcBef>
              <a:spcAft>
                <a:spcPts val="0"/>
              </a:spcAft>
              <a:buSzPts val="1000"/>
              <a:buFont typeface="Taviraj"/>
              <a:buNone/>
              <a:defRPr sz="1333">
                <a:highlight>
                  <a:schemeClr val="lt2"/>
                </a:highlight>
                <a:latin typeface="Taviraj"/>
                <a:ea typeface="Taviraj"/>
                <a:cs typeface="Taviraj"/>
                <a:sym typeface="Taviraj"/>
              </a:defRPr>
            </a:lvl4pPr>
            <a:lvl5pPr lvl="4">
              <a:spcBef>
                <a:spcPts val="0"/>
              </a:spcBef>
              <a:spcAft>
                <a:spcPts val="0"/>
              </a:spcAft>
              <a:buSzPts val="1000"/>
              <a:buFont typeface="Taviraj"/>
              <a:buNone/>
              <a:defRPr sz="1333">
                <a:highlight>
                  <a:schemeClr val="lt2"/>
                </a:highlight>
                <a:latin typeface="Taviraj"/>
                <a:ea typeface="Taviraj"/>
                <a:cs typeface="Taviraj"/>
                <a:sym typeface="Taviraj"/>
              </a:defRPr>
            </a:lvl5pPr>
            <a:lvl6pPr lvl="5">
              <a:spcBef>
                <a:spcPts val="0"/>
              </a:spcBef>
              <a:spcAft>
                <a:spcPts val="0"/>
              </a:spcAft>
              <a:buSzPts val="1000"/>
              <a:buFont typeface="Taviraj"/>
              <a:buNone/>
              <a:defRPr sz="1333">
                <a:highlight>
                  <a:schemeClr val="lt2"/>
                </a:highlight>
                <a:latin typeface="Taviraj"/>
                <a:ea typeface="Taviraj"/>
                <a:cs typeface="Taviraj"/>
                <a:sym typeface="Taviraj"/>
              </a:defRPr>
            </a:lvl6pPr>
            <a:lvl7pPr lvl="6">
              <a:spcBef>
                <a:spcPts val="0"/>
              </a:spcBef>
              <a:spcAft>
                <a:spcPts val="0"/>
              </a:spcAft>
              <a:buSzPts val="1000"/>
              <a:buFont typeface="Taviraj"/>
              <a:buNone/>
              <a:defRPr sz="1333">
                <a:highlight>
                  <a:schemeClr val="lt2"/>
                </a:highlight>
                <a:latin typeface="Taviraj"/>
                <a:ea typeface="Taviraj"/>
                <a:cs typeface="Taviraj"/>
                <a:sym typeface="Taviraj"/>
              </a:defRPr>
            </a:lvl7pPr>
            <a:lvl8pPr lvl="7">
              <a:spcBef>
                <a:spcPts val="0"/>
              </a:spcBef>
              <a:spcAft>
                <a:spcPts val="0"/>
              </a:spcAft>
              <a:buSzPts val="1000"/>
              <a:buFont typeface="Taviraj"/>
              <a:buNone/>
              <a:defRPr sz="1333">
                <a:highlight>
                  <a:schemeClr val="lt2"/>
                </a:highlight>
                <a:latin typeface="Taviraj"/>
                <a:ea typeface="Taviraj"/>
                <a:cs typeface="Taviraj"/>
                <a:sym typeface="Taviraj"/>
              </a:defRPr>
            </a:lvl8pPr>
            <a:lvl9pPr lvl="8">
              <a:spcBef>
                <a:spcPts val="0"/>
              </a:spcBef>
              <a:spcAft>
                <a:spcPts val="0"/>
              </a:spcAft>
              <a:buSzPts val="1000"/>
              <a:buFont typeface="Taviraj"/>
              <a:buNone/>
              <a:defRPr sz="1333">
                <a:highlight>
                  <a:schemeClr val="lt2"/>
                </a:highlight>
                <a:latin typeface="Taviraj"/>
                <a:ea typeface="Taviraj"/>
                <a:cs typeface="Taviraj"/>
                <a:sym typeface="Taviraj"/>
              </a:defRPr>
            </a:lvl9pPr>
          </a:lstStyle>
          <a:p>
            <a:endParaRPr/>
          </a:p>
        </p:txBody>
      </p:sp>
      <p:sp>
        <p:nvSpPr>
          <p:cNvPr id="278" name="Google Shape;278;p32"/>
          <p:cNvSpPr txBox="1">
            <a:spLocks noGrp="1"/>
          </p:cNvSpPr>
          <p:nvPr>
            <p:ph type="body" idx="9"/>
          </p:nvPr>
        </p:nvSpPr>
        <p:spPr>
          <a:xfrm>
            <a:off x="4416000" y="4359667"/>
            <a:ext cx="3360000" cy="235898"/>
          </a:xfrm>
          <a:prstGeom prst="rect">
            <a:avLst/>
          </a:prstGeom>
        </p:spPr>
        <p:txBody>
          <a:bodyPr spcFirstLastPara="1" wrap="square" lIns="0" tIns="0" rIns="0" bIns="0" anchor="t" anchorCtr="0">
            <a:spAutoFit/>
          </a:bodyPr>
          <a:lstStyle>
            <a:lvl1pPr marL="609585" lvl="0" indent="-389457">
              <a:lnSpc>
                <a:spcPct val="115000"/>
              </a:lnSpc>
              <a:spcBef>
                <a:spcPts val="0"/>
              </a:spcBef>
              <a:spcAft>
                <a:spcPts val="0"/>
              </a:spcAft>
              <a:buClr>
                <a:schemeClr val="lt1"/>
              </a:buClr>
              <a:buSzPts val="1000"/>
              <a:buFont typeface="Inter Light"/>
              <a:buChar char="●"/>
              <a:defRPr sz="1333">
                <a:solidFill>
                  <a:schemeClr val="lt1"/>
                </a:solidFill>
              </a:defRPr>
            </a:lvl1pPr>
            <a:lvl2pPr marL="1219170" lvl="1" indent="-389457">
              <a:lnSpc>
                <a:spcPct val="115000"/>
              </a:lnSpc>
              <a:spcBef>
                <a:spcPts val="1067"/>
              </a:spcBef>
              <a:spcAft>
                <a:spcPts val="0"/>
              </a:spcAft>
              <a:buClr>
                <a:schemeClr val="lt1"/>
              </a:buClr>
              <a:buSzPts val="1000"/>
              <a:buFont typeface="Inter Light"/>
              <a:buChar char="○"/>
              <a:defRPr sz="1333">
                <a:solidFill>
                  <a:schemeClr val="lt1"/>
                </a:solidFill>
              </a:defRPr>
            </a:lvl2pPr>
            <a:lvl3pPr marL="1828754" lvl="2" indent="-389457">
              <a:lnSpc>
                <a:spcPct val="115000"/>
              </a:lnSpc>
              <a:spcBef>
                <a:spcPts val="1067"/>
              </a:spcBef>
              <a:spcAft>
                <a:spcPts val="0"/>
              </a:spcAft>
              <a:buClr>
                <a:schemeClr val="lt1"/>
              </a:buClr>
              <a:buSzPts val="1000"/>
              <a:buFont typeface="Inter Light"/>
              <a:buChar char="■"/>
              <a:defRPr sz="1333">
                <a:solidFill>
                  <a:schemeClr val="lt1"/>
                </a:solidFill>
              </a:defRPr>
            </a:lvl3pPr>
            <a:lvl4pPr marL="2438339" lvl="3" indent="-389457">
              <a:lnSpc>
                <a:spcPct val="115000"/>
              </a:lnSpc>
              <a:spcBef>
                <a:spcPts val="1067"/>
              </a:spcBef>
              <a:spcAft>
                <a:spcPts val="0"/>
              </a:spcAft>
              <a:buClr>
                <a:schemeClr val="lt1"/>
              </a:buClr>
              <a:buSzPts val="1000"/>
              <a:buFont typeface="Inter Light"/>
              <a:buChar char="●"/>
              <a:defRPr sz="1333">
                <a:solidFill>
                  <a:schemeClr val="lt1"/>
                </a:solidFill>
              </a:defRPr>
            </a:lvl4pPr>
            <a:lvl5pPr marL="3047924" lvl="4" indent="-389457">
              <a:lnSpc>
                <a:spcPct val="115000"/>
              </a:lnSpc>
              <a:spcBef>
                <a:spcPts val="1067"/>
              </a:spcBef>
              <a:spcAft>
                <a:spcPts val="0"/>
              </a:spcAft>
              <a:buClr>
                <a:schemeClr val="lt1"/>
              </a:buClr>
              <a:buSzPts val="1000"/>
              <a:buFont typeface="Inter Light"/>
              <a:buChar char="○"/>
              <a:defRPr sz="1333">
                <a:solidFill>
                  <a:schemeClr val="lt1"/>
                </a:solidFill>
              </a:defRPr>
            </a:lvl5pPr>
            <a:lvl6pPr marL="3657509" lvl="5" indent="-389457">
              <a:lnSpc>
                <a:spcPct val="115000"/>
              </a:lnSpc>
              <a:spcBef>
                <a:spcPts val="1067"/>
              </a:spcBef>
              <a:spcAft>
                <a:spcPts val="0"/>
              </a:spcAft>
              <a:buClr>
                <a:schemeClr val="lt1"/>
              </a:buClr>
              <a:buSzPts val="1000"/>
              <a:buFont typeface="Inter Light"/>
              <a:buChar char="■"/>
              <a:defRPr sz="1333">
                <a:solidFill>
                  <a:schemeClr val="lt1"/>
                </a:solidFill>
              </a:defRPr>
            </a:lvl6pPr>
            <a:lvl7pPr marL="4267093" lvl="6" indent="-389457">
              <a:lnSpc>
                <a:spcPct val="115000"/>
              </a:lnSpc>
              <a:spcBef>
                <a:spcPts val="1067"/>
              </a:spcBef>
              <a:spcAft>
                <a:spcPts val="0"/>
              </a:spcAft>
              <a:buClr>
                <a:schemeClr val="lt1"/>
              </a:buClr>
              <a:buSzPts val="1000"/>
              <a:buFont typeface="Inter Light"/>
              <a:buChar char="●"/>
              <a:defRPr sz="1333">
                <a:solidFill>
                  <a:schemeClr val="lt1"/>
                </a:solidFill>
              </a:defRPr>
            </a:lvl7pPr>
            <a:lvl8pPr marL="4876678" lvl="7" indent="-389457">
              <a:lnSpc>
                <a:spcPct val="115000"/>
              </a:lnSpc>
              <a:spcBef>
                <a:spcPts val="1067"/>
              </a:spcBef>
              <a:spcAft>
                <a:spcPts val="0"/>
              </a:spcAft>
              <a:buClr>
                <a:schemeClr val="lt1"/>
              </a:buClr>
              <a:buSzPts val="1000"/>
              <a:buFont typeface="Inter Light"/>
              <a:buChar char="○"/>
              <a:defRPr sz="1333">
                <a:solidFill>
                  <a:schemeClr val="lt1"/>
                </a:solidFill>
              </a:defRPr>
            </a:lvl8pPr>
            <a:lvl9pPr marL="5486263" lvl="8" indent="-389457">
              <a:lnSpc>
                <a:spcPct val="115000"/>
              </a:lnSpc>
              <a:spcBef>
                <a:spcPts val="1067"/>
              </a:spcBef>
              <a:spcAft>
                <a:spcPts val="1067"/>
              </a:spcAft>
              <a:buClr>
                <a:schemeClr val="lt1"/>
              </a:buClr>
              <a:buSzPts val="1000"/>
              <a:buFont typeface="Inter Light"/>
              <a:buChar char="■"/>
              <a:defRPr sz="1333">
                <a:solidFill>
                  <a:schemeClr val="lt1"/>
                </a:solidFill>
              </a:defRPr>
            </a:lvl9pPr>
          </a:lstStyle>
          <a:p>
            <a:endParaRPr/>
          </a:p>
        </p:txBody>
      </p:sp>
      <p:sp>
        <p:nvSpPr>
          <p:cNvPr id="279" name="Google Shape;279;p32"/>
          <p:cNvSpPr txBox="1">
            <a:spLocks noGrp="1"/>
          </p:cNvSpPr>
          <p:nvPr>
            <p:ph type="subTitle" idx="13"/>
          </p:nvPr>
        </p:nvSpPr>
        <p:spPr>
          <a:xfrm>
            <a:off x="4416001" y="3976270"/>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333">
                <a:highlight>
                  <a:schemeClr val="lt2"/>
                </a:highlight>
                <a:latin typeface="Taviraj"/>
                <a:ea typeface="Taviraj"/>
                <a:cs typeface="Taviraj"/>
                <a:sym typeface="Taviraj"/>
              </a:defRPr>
            </a:lvl1pPr>
            <a:lvl2pPr lvl="1">
              <a:spcBef>
                <a:spcPts val="0"/>
              </a:spcBef>
              <a:spcAft>
                <a:spcPts val="0"/>
              </a:spcAft>
              <a:buSzPts val="1000"/>
              <a:buFont typeface="Taviraj"/>
              <a:buNone/>
              <a:defRPr sz="1333">
                <a:highlight>
                  <a:schemeClr val="lt2"/>
                </a:highlight>
                <a:latin typeface="Taviraj"/>
                <a:ea typeface="Taviraj"/>
                <a:cs typeface="Taviraj"/>
                <a:sym typeface="Taviraj"/>
              </a:defRPr>
            </a:lvl2pPr>
            <a:lvl3pPr lvl="2">
              <a:spcBef>
                <a:spcPts val="0"/>
              </a:spcBef>
              <a:spcAft>
                <a:spcPts val="0"/>
              </a:spcAft>
              <a:buSzPts val="1000"/>
              <a:buFont typeface="Taviraj"/>
              <a:buNone/>
              <a:defRPr sz="1333">
                <a:highlight>
                  <a:schemeClr val="lt2"/>
                </a:highlight>
                <a:latin typeface="Taviraj"/>
                <a:ea typeface="Taviraj"/>
                <a:cs typeface="Taviraj"/>
                <a:sym typeface="Taviraj"/>
              </a:defRPr>
            </a:lvl3pPr>
            <a:lvl4pPr lvl="3">
              <a:spcBef>
                <a:spcPts val="0"/>
              </a:spcBef>
              <a:spcAft>
                <a:spcPts val="0"/>
              </a:spcAft>
              <a:buSzPts val="1000"/>
              <a:buFont typeface="Taviraj"/>
              <a:buNone/>
              <a:defRPr sz="1333">
                <a:highlight>
                  <a:schemeClr val="lt2"/>
                </a:highlight>
                <a:latin typeface="Taviraj"/>
                <a:ea typeface="Taviraj"/>
                <a:cs typeface="Taviraj"/>
                <a:sym typeface="Taviraj"/>
              </a:defRPr>
            </a:lvl4pPr>
            <a:lvl5pPr lvl="4">
              <a:spcBef>
                <a:spcPts val="0"/>
              </a:spcBef>
              <a:spcAft>
                <a:spcPts val="0"/>
              </a:spcAft>
              <a:buSzPts val="1000"/>
              <a:buFont typeface="Taviraj"/>
              <a:buNone/>
              <a:defRPr sz="1333">
                <a:highlight>
                  <a:schemeClr val="lt2"/>
                </a:highlight>
                <a:latin typeface="Taviraj"/>
                <a:ea typeface="Taviraj"/>
                <a:cs typeface="Taviraj"/>
                <a:sym typeface="Taviraj"/>
              </a:defRPr>
            </a:lvl5pPr>
            <a:lvl6pPr lvl="5">
              <a:spcBef>
                <a:spcPts val="0"/>
              </a:spcBef>
              <a:spcAft>
                <a:spcPts val="0"/>
              </a:spcAft>
              <a:buSzPts val="1000"/>
              <a:buFont typeface="Taviraj"/>
              <a:buNone/>
              <a:defRPr sz="1333">
                <a:highlight>
                  <a:schemeClr val="lt2"/>
                </a:highlight>
                <a:latin typeface="Taviraj"/>
                <a:ea typeface="Taviraj"/>
                <a:cs typeface="Taviraj"/>
                <a:sym typeface="Taviraj"/>
              </a:defRPr>
            </a:lvl6pPr>
            <a:lvl7pPr lvl="6">
              <a:spcBef>
                <a:spcPts val="0"/>
              </a:spcBef>
              <a:spcAft>
                <a:spcPts val="0"/>
              </a:spcAft>
              <a:buSzPts val="1000"/>
              <a:buFont typeface="Taviraj"/>
              <a:buNone/>
              <a:defRPr sz="1333">
                <a:highlight>
                  <a:schemeClr val="lt2"/>
                </a:highlight>
                <a:latin typeface="Taviraj"/>
                <a:ea typeface="Taviraj"/>
                <a:cs typeface="Taviraj"/>
                <a:sym typeface="Taviraj"/>
              </a:defRPr>
            </a:lvl7pPr>
            <a:lvl8pPr lvl="7">
              <a:spcBef>
                <a:spcPts val="0"/>
              </a:spcBef>
              <a:spcAft>
                <a:spcPts val="0"/>
              </a:spcAft>
              <a:buSzPts val="1000"/>
              <a:buFont typeface="Taviraj"/>
              <a:buNone/>
              <a:defRPr sz="1333">
                <a:highlight>
                  <a:schemeClr val="lt2"/>
                </a:highlight>
                <a:latin typeface="Taviraj"/>
                <a:ea typeface="Taviraj"/>
                <a:cs typeface="Taviraj"/>
                <a:sym typeface="Taviraj"/>
              </a:defRPr>
            </a:lvl8pPr>
            <a:lvl9pPr lvl="8">
              <a:spcBef>
                <a:spcPts val="0"/>
              </a:spcBef>
              <a:spcAft>
                <a:spcPts val="0"/>
              </a:spcAft>
              <a:buSzPts val="1000"/>
              <a:buFont typeface="Taviraj"/>
              <a:buNone/>
              <a:defRPr sz="1333">
                <a:highlight>
                  <a:schemeClr val="lt2"/>
                </a:highlight>
                <a:latin typeface="Taviraj"/>
                <a:ea typeface="Taviraj"/>
                <a:cs typeface="Taviraj"/>
                <a:sym typeface="Taviraj"/>
              </a:defRPr>
            </a:lvl9pPr>
          </a:lstStyle>
          <a:p>
            <a:endParaRPr/>
          </a:p>
        </p:txBody>
      </p:sp>
    </p:spTree>
    <p:extLst>
      <p:ext uri="{BB962C8B-B14F-4D97-AF65-F5344CB8AC3E}">
        <p14:creationId xmlns:p14="http://schemas.microsoft.com/office/powerpoint/2010/main" val="322208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sources">
  <p:cSld name="Resources">
    <p:bg>
      <p:bgPr>
        <a:solidFill>
          <a:schemeClr val="dk1"/>
        </a:solidFill>
        <a:effectLst/>
      </p:bgPr>
    </p:bg>
    <p:spTree>
      <p:nvGrpSpPr>
        <p:cNvPr id="1" name="Shape 280"/>
        <p:cNvGrpSpPr/>
        <p:nvPr/>
      </p:nvGrpSpPr>
      <p:grpSpPr>
        <a:xfrm>
          <a:off x="0" y="0"/>
          <a:ext cx="0" cy="0"/>
          <a:chOff x="0" y="0"/>
          <a:chExt cx="0" cy="0"/>
        </a:xfrm>
      </p:grpSpPr>
      <p:sp>
        <p:nvSpPr>
          <p:cNvPr id="281" name="Google Shape;281;p33"/>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282" name="Google Shape;282;p33"/>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283" name="Google Shape;283;p33"/>
          <p:cNvSpPr txBox="1">
            <a:spLocks noGrp="1"/>
          </p:cNvSpPr>
          <p:nvPr>
            <p:ph type="title"/>
          </p:nvPr>
        </p:nvSpPr>
        <p:spPr>
          <a:xfrm>
            <a:off x="304867" y="446100"/>
            <a:ext cx="101132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
        <p:nvSpPr>
          <p:cNvPr id="284" name="Google Shape;284;p33"/>
          <p:cNvSpPr txBox="1">
            <a:spLocks noGrp="1"/>
          </p:cNvSpPr>
          <p:nvPr>
            <p:ph type="subTitle" idx="3"/>
          </p:nvPr>
        </p:nvSpPr>
        <p:spPr>
          <a:xfrm>
            <a:off x="4973167" y="5425715"/>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85" name="Google Shape;285;p33"/>
          <p:cNvSpPr txBox="1">
            <a:spLocks noGrp="1"/>
          </p:cNvSpPr>
          <p:nvPr>
            <p:ph type="subTitle" idx="4"/>
          </p:nvPr>
        </p:nvSpPr>
        <p:spPr>
          <a:xfrm>
            <a:off x="5217967" y="58524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86" name="Google Shape;286;p33"/>
          <p:cNvSpPr txBox="1">
            <a:spLocks noGrp="1"/>
          </p:cNvSpPr>
          <p:nvPr>
            <p:ph type="subTitle" idx="5"/>
          </p:nvPr>
        </p:nvSpPr>
        <p:spPr>
          <a:xfrm>
            <a:off x="4973167" y="4211415"/>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87" name="Google Shape;287;p33"/>
          <p:cNvSpPr txBox="1">
            <a:spLocks noGrp="1"/>
          </p:cNvSpPr>
          <p:nvPr>
            <p:ph type="subTitle" idx="6"/>
          </p:nvPr>
        </p:nvSpPr>
        <p:spPr>
          <a:xfrm>
            <a:off x="5217967" y="46381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88" name="Google Shape;288;p33"/>
          <p:cNvSpPr txBox="1">
            <a:spLocks noGrp="1"/>
          </p:cNvSpPr>
          <p:nvPr>
            <p:ph type="subTitle" idx="7"/>
          </p:nvPr>
        </p:nvSpPr>
        <p:spPr>
          <a:xfrm>
            <a:off x="4973167" y="3055815"/>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89" name="Google Shape;289;p33"/>
          <p:cNvSpPr txBox="1">
            <a:spLocks noGrp="1"/>
          </p:cNvSpPr>
          <p:nvPr>
            <p:ph type="subTitle" idx="8"/>
          </p:nvPr>
        </p:nvSpPr>
        <p:spPr>
          <a:xfrm>
            <a:off x="5217967" y="34825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0" name="Google Shape;290;p33"/>
          <p:cNvSpPr txBox="1">
            <a:spLocks noGrp="1"/>
          </p:cNvSpPr>
          <p:nvPr>
            <p:ph type="subTitle" idx="9"/>
          </p:nvPr>
        </p:nvSpPr>
        <p:spPr>
          <a:xfrm>
            <a:off x="4973167" y="1841515"/>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1" name="Google Shape;291;p33"/>
          <p:cNvSpPr txBox="1">
            <a:spLocks noGrp="1"/>
          </p:cNvSpPr>
          <p:nvPr>
            <p:ph type="subTitle" idx="13"/>
          </p:nvPr>
        </p:nvSpPr>
        <p:spPr>
          <a:xfrm>
            <a:off x="5217967" y="22682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2" name="Google Shape;292;p33"/>
          <p:cNvSpPr txBox="1">
            <a:spLocks noGrp="1"/>
          </p:cNvSpPr>
          <p:nvPr>
            <p:ph type="subTitle" idx="14"/>
          </p:nvPr>
        </p:nvSpPr>
        <p:spPr>
          <a:xfrm>
            <a:off x="423867" y="5425715"/>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3" name="Google Shape;293;p33"/>
          <p:cNvSpPr txBox="1">
            <a:spLocks noGrp="1"/>
          </p:cNvSpPr>
          <p:nvPr>
            <p:ph type="subTitle" idx="15"/>
          </p:nvPr>
        </p:nvSpPr>
        <p:spPr>
          <a:xfrm>
            <a:off x="668667" y="58524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4" name="Google Shape;294;p33"/>
          <p:cNvSpPr txBox="1">
            <a:spLocks noGrp="1"/>
          </p:cNvSpPr>
          <p:nvPr>
            <p:ph type="subTitle" idx="16"/>
          </p:nvPr>
        </p:nvSpPr>
        <p:spPr>
          <a:xfrm>
            <a:off x="423867" y="4211415"/>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5" name="Google Shape;295;p33"/>
          <p:cNvSpPr txBox="1">
            <a:spLocks noGrp="1"/>
          </p:cNvSpPr>
          <p:nvPr>
            <p:ph type="subTitle" idx="17"/>
          </p:nvPr>
        </p:nvSpPr>
        <p:spPr>
          <a:xfrm>
            <a:off x="668667" y="46381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6" name="Google Shape;296;p33"/>
          <p:cNvSpPr txBox="1">
            <a:spLocks noGrp="1"/>
          </p:cNvSpPr>
          <p:nvPr>
            <p:ph type="subTitle" idx="18"/>
          </p:nvPr>
        </p:nvSpPr>
        <p:spPr>
          <a:xfrm>
            <a:off x="423867" y="3055815"/>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7" name="Google Shape;297;p33"/>
          <p:cNvSpPr txBox="1">
            <a:spLocks noGrp="1"/>
          </p:cNvSpPr>
          <p:nvPr>
            <p:ph type="subTitle" idx="19"/>
          </p:nvPr>
        </p:nvSpPr>
        <p:spPr>
          <a:xfrm>
            <a:off x="668667" y="34825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298" name="Google Shape;298;p33"/>
          <p:cNvSpPr txBox="1">
            <a:spLocks noGrp="1"/>
          </p:cNvSpPr>
          <p:nvPr>
            <p:ph type="subTitle" idx="20"/>
          </p:nvPr>
        </p:nvSpPr>
        <p:spPr>
          <a:xfrm>
            <a:off x="423867" y="1841515"/>
            <a:ext cx="3360000" cy="235898"/>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333">
                <a:highlight>
                  <a:schemeClr val="lt2"/>
                </a:highlight>
                <a:latin typeface="Taviraj SemiBold"/>
                <a:ea typeface="Taviraj SemiBold"/>
                <a:cs typeface="Taviraj SemiBold"/>
                <a:sym typeface="Taviraj SemiBold"/>
              </a:defRPr>
            </a:lvl9pPr>
          </a:lstStyle>
          <a:p>
            <a:endParaRPr/>
          </a:p>
        </p:txBody>
      </p:sp>
      <p:sp>
        <p:nvSpPr>
          <p:cNvPr id="299" name="Google Shape;299;p33"/>
          <p:cNvSpPr txBox="1">
            <a:spLocks noGrp="1"/>
          </p:cNvSpPr>
          <p:nvPr>
            <p:ph type="subTitle" idx="21"/>
          </p:nvPr>
        </p:nvSpPr>
        <p:spPr>
          <a:xfrm>
            <a:off x="668667" y="2268267"/>
            <a:ext cx="3674400" cy="2772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333">
                <a:solidFill>
                  <a:schemeClr val="lt1"/>
                </a:solidFill>
              </a:defRPr>
            </a:lvl1pPr>
            <a:lvl2pPr lvl="1">
              <a:spcBef>
                <a:spcPts val="0"/>
              </a:spcBef>
              <a:spcAft>
                <a:spcPts val="0"/>
              </a:spcAft>
              <a:buClr>
                <a:schemeClr val="lt1"/>
              </a:buClr>
              <a:buSzPts val="1000"/>
              <a:buNone/>
              <a:defRPr sz="1333">
                <a:solidFill>
                  <a:schemeClr val="lt1"/>
                </a:solidFill>
              </a:defRPr>
            </a:lvl2pPr>
            <a:lvl3pPr lvl="2">
              <a:spcBef>
                <a:spcPts val="0"/>
              </a:spcBef>
              <a:spcAft>
                <a:spcPts val="0"/>
              </a:spcAft>
              <a:buClr>
                <a:schemeClr val="lt1"/>
              </a:buClr>
              <a:buSzPts val="1000"/>
              <a:buNone/>
              <a:defRPr sz="1333">
                <a:solidFill>
                  <a:schemeClr val="lt1"/>
                </a:solidFill>
              </a:defRPr>
            </a:lvl3pPr>
            <a:lvl4pPr lvl="3">
              <a:spcBef>
                <a:spcPts val="0"/>
              </a:spcBef>
              <a:spcAft>
                <a:spcPts val="0"/>
              </a:spcAft>
              <a:buClr>
                <a:schemeClr val="lt1"/>
              </a:buClr>
              <a:buSzPts val="1000"/>
              <a:buNone/>
              <a:defRPr sz="1333">
                <a:solidFill>
                  <a:schemeClr val="lt1"/>
                </a:solidFill>
              </a:defRPr>
            </a:lvl4pPr>
            <a:lvl5pPr lvl="4">
              <a:spcBef>
                <a:spcPts val="0"/>
              </a:spcBef>
              <a:spcAft>
                <a:spcPts val="0"/>
              </a:spcAft>
              <a:buClr>
                <a:schemeClr val="lt1"/>
              </a:buClr>
              <a:buSzPts val="1000"/>
              <a:buNone/>
              <a:defRPr sz="1333">
                <a:solidFill>
                  <a:schemeClr val="lt1"/>
                </a:solidFill>
              </a:defRPr>
            </a:lvl5pPr>
            <a:lvl6pPr lvl="5">
              <a:spcBef>
                <a:spcPts val="0"/>
              </a:spcBef>
              <a:spcAft>
                <a:spcPts val="0"/>
              </a:spcAft>
              <a:buClr>
                <a:schemeClr val="lt1"/>
              </a:buClr>
              <a:buSzPts val="1000"/>
              <a:buNone/>
              <a:defRPr sz="1333">
                <a:solidFill>
                  <a:schemeClr val="lt1"/>
                </a:solidFill>
              </a:defRPr>
            </a:lvl6pPr>
            <a:lvl7pPr lvl="6">
              <a:spcBef>
                <a:spcPts val="0"/>
              </a:spcBef>
              <a:spcAft>
                <a:spcPts val="0"/>
              </a:spcAft>
              <a:buClr>
                <a:schemeClr val="lt1"/>
              </a:buClr>
              <a:buSzPts val="1000"/>
              <a:buNone/>
              <a:defRPr sz="1333">
                <a:solidFill>
                  <a:schemeClr val="lt1"/>
                </a:solidFill>
              </a:defRPr>
            </a:lvl7pPr>
            <a:lvl8pPr lvl="7">
              <a:spcBef>
                <a:spcPts val="0"/>
              </a:spcBef>
              <a:spcAft>
                <a:spcPts val="0"/>
              </a:spcAft>
              <a:buClr>
                <a:schemeClr val="lt1"/>
              </a:buClr>
              <a:buSzPts val="1000"/>
              <a:buNone/>
              <a:defRPr sz="1333">
                <a:solidFill>
                  <a:schemeClr val="lt1"/>
                </a:solidFill>
              </a:defRPr>
            </a:lvl8pPr>
            <a:lvl9pPr lvl="8">
              <a:spcBef>
                <a:spcPts val="0"/>
              </a:spcBef>
              <a:spcAft>
                <a:spcPts val="0"/>
              </a:spcAft>
              <a:buClr>
                <a:schemeClr val="lt1"/>
              </a:buClr>
              <a:buSzPts val="1000"/>
              <a:buNone/>
              <a:defRPr sz="1333">
                <a:solidFill>
                  <a:schemeClr val="lt1"/>
                </a:solidFill>
              </a:defRPr>
            </a:lvl9pPr>
          </a:lstStyle>
          <a:p>
            <a:endParaRPr/>
          </a:p>
        </p:txBody>
      </p:sp>
      <p:sp>
        <p:nvSpPr>
          <p:cNvPr id="300" name="Google Shape;300;p33"/>
          <p:cNvSpPr txBox="1"/>
          <p:nvPr/>
        </p:nvSpPr>
        <p:spPr>
          <a:xfrm>
            <a:off x="423864" y="2304267"/>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1" name="Google Shape;301;p33"/>
          <p:cNvSpPr txBox="1"/>
          <p:nvPr/>
        </p:nvSpPr>
        <p:spPr>
          <a:xfrm>
            <a:off x="423864" y="3518567"/>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2" name="Google Shape;302;p33"/>
          <p:cNvSpPr txBox="1"/>
          <p:nvPr/>
        </p:nvSpPr>
        <p:spPr>
          <a:xfrm>
            <a:off x="423864" y="4676051"/>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3" name="Google Shape;303;p33"/>
          <p:cNvSpPr txBox="1"/>
          <p:nvPr/>
        </p:nvSpPr>
        <p:spPr>
          <a:xfrm>
            <a:off x="423864" y="5888451"/>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4" name="Google Shape;304;p33"/>
          <p:cNvSpPr txBox="1"/>
          <p:nvPr/>
        </p:nvSpPr>
        <p:spPr>
          <a:xfrm>
            <a:off x="4973164" y="2304267"/>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5" name="Google Shape;305;p33"/>
          <p:cNvSpPr txBox="1"/>
          <p:nvPr/>
        </p:nvSpPr>
        <p:spPr>
          <a:xfrm>
            <a:off x="4973164" y="3518567"/>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6" name="Google Shape;306;p33"/>
          <p:cNvSpPr txBox="1"/>
          <p:nvPr/>
        </p:nvSpPr>
        <p:spPr>
          <a:xfrm>
            <a:off x="4973164" y="4676051"/>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
        <p:nvSpPr>
          <p:cNvPr id="307" name="Google Shape;307;p33"/>
          <p:cNvSpPr txBox="1"/>
          <p:nvPr/>
        </p:nvSpPr>
        <p:spPr>
          <a:xfrm>
            <a:off x="4973164" y="5888451"/>
            <a:ext cx="244800" cy="205200"/>
          </a:xfrm>
          <a:prstGeom prst="rect">
            <a:avLst/>
          </a:prstGeom>
          <a:noFill/>
          <a:ln>
            <a:noFill/>
          </a:ln>
        </p:spPr>
        <p:txBody>
          <a:bodyPr spcFirstLastPara="1" wrap="square" lIns="0" tIns="0" rIns="0" bIns="0" anchor="ctr" anchorCtr="0">
            <a:noAutofit/>
          </a:bodyPr>
          <a:lstStyle/>
          <a:p>
            <a:pPr marL="228594" lvl="0" indent="-160863" algn="l" rtl="0">
              <a:lnSpc>
                <a:spcPct val="115000"/>
              </a:lnSpc>
              <a:spcBef>
                <a:spcPts val="0"/>
              </a:spcBef>
              <a:spcAft>
                <a:spcPts val="0"/>
              </a:spcAft>
              <a:buClr>
                <a:schemeClr val="lt1"/>
              </a:buClr>
              <a:buSzPts val="1000"/>
              <a:buFont typeface="Inter"/>
              <a:buChar char="→"/>
            </a:pPr>
            <a:endParaRPr sz="1333">
              <a:solidFill>
                <a:schemeClr val="lt1"/>
              </a:solidFill>
              <a:latin typeface="Inter Light"/>
              <a:ea typeface="Inter Light"/>
              <a:cs typeface="Inter Light"/>
              <a:sym typeface="Inter Light"/>
            </a:endParaRPr>
          </a:p>
        </p:txBody>
      </p:sp>
    </p:spTree>
    <p:extLst>
      <p:ext uri="{BB962C8B-B14F-4D97-AF65-F5344CB8AC3E}">
        <p14:creationId xmlns:p14="http://schemas.microsoft.com/office/powerpoint/2010/main" val="3840514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308"/>
        <p:cNvGrpSpPr/>
        <p:nvPr/>
      </p:nvGrpSpPr>
      <p:grpSpPr>
        <a:xfrm>
          <a:off x="0" y="0"/>
          <a:ext cx="0" cy="0"/>
          <a:chOff x="0" y="0"/>
          <a:chExt cx="0" cy="0"/>
        </a:xfrm>
      </p:grpSpPr>
      <p:sp>
        <p:nvSpPr>
          <p:cNvPr id="309" name="Google Shape;309;p34"/>
          <p:cNvSpPr/>
          <p:nvPr/>
        </p:nvSpPr>
        <p:spPr>
          <a:xfrm flipH="1">
            <a:off x="467" y="0"/>
            <a:ext cx="3268400" cy="68580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chemeClr val="dk1"/>
              </a:solidFill>
              <a:latin typeface="Taviraj"/>
              <a:ea typeface="Taviraj"/>
              <a:cs typeface="Taviraj"/>
              <a:sym typeface="Taviraj"/>
            </a:endParaRPr>
          </a:p>
        </p:txBody>
      </p:sp>
      <p:sp>
        <p:nvSpPr>
          <p:cNvPr id="310" name="Google Shape;310;p34"/>
          <p:cNvSpPr txBox="1">
            <a:spLocks noGrp="1"/>
          </p:cNvSpPr>
          <p:nvPr>
            <p:ph type="subTitle" idx="1"/>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311" name="Google Shape;311;p34"/>
          <p:cNvSpPr txBox="1">
            <a:spLocks noGrp="1"/>
          </p:cNvSpPr>
          <p:nvPr>
            <p:ph type="subTitle" idx="2"/>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
        <p:nvSpPr>
          <p:cNvPr id="312" name="Google Shape;312;p34"/>
          <p:cNvSpPr txBox="1">
            <a:spLocks noGrp="1"/>
          </p:cNvSpPr>
          <p:nvPr>
            <p:ph type="title"/>
          </p:nvPr>
        </p:nvSpPr>
        <p:spPr>
          <a:xfrm>
            <a:off x="304867" y="426933"/>
            <a:ext cx="2623200" cy="8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Font typeface="Taviraj"/>
              <a:buNone/>
              <a:defRPr>
                <a:solidFill>
                  <a:schemeClr val="lt1"/>
                </a:solidFill>
                <a:latin typeface="Taviraj"/>
                <a:ea typeface="Taviraj"/>
                <a:cs typeface="Taviraj"/>
                <a:sym typeface="Taviraj"/>
              </a:defRPr>
            </a:lvl1pPr>
            <a:lvl2pPr lvl="1">
              <a:spcBef>
                <a:spcPts val="0"/>
              </a:spcBef>
              <a:spcAft>
                <a:spcPts val="0"/>
              </a:spcAft>
              <a:buClr>
                <a:schemeClr val="lt1"/>
              </a:buClr>
              <a:buSzPts val="3000"/>
              <a:buFont typeface="Taviraj"/>
              <a:buNone/>
              <a:defRPr>
                <a:solidFill>
                  <a:schemeClr val="lt1"/>
                </a:solidFill>
              </a:defRPr>
            </a:lvl2pPr>
            <a:lvl3pPr lvl="2">
              <a:spcBef>
                <a:spcPts val="0"/>
              </a:spcBef>
              <a:spcAft>
                <a:spcPts val="0"/>
              </a:spcAft>
              <a:buClr>
                <a:schemeClr val="lt1"/>
              </a:buClr>
              <a:buSzPts val="3000"/>
              <a:buFont typeface="Taviraj"/>
              <a:buNone/>
              <a:defRPr>
                <a:solidFill>
                  <a:schemeClr val="lt1"/>
                </a:solidFill>
              </a:defRPr>
            </a:lvl3pPr>
            <a:lvl4pPr lvl="3">
              <a:spcBef>
                <a:spcPts val="0"/>
              </a:spcBef>
              <a:spcAft>
                <a:spcPts val="0"/>
              </a:spcAft>
              <a:buClr>
                <a:schemeClr val="lt1"/>
              </a:buClr>
              <a:buSzPts val="3000"/>
              <a:buFont typeface="Taviraj"/>
              <a:buNone/>
              <a:defRPr>
                <a:solidFill>
                  <a:schemeClr val="lt1"/>
                </a:solidFill>
              </a:defRPr>
            </a:lvl4pPr>
            <a:lvl5pPr lvl="4">
              <a:spcBef>
                <a:spcPts val="0"/>
              </a:spcBef>
              <a:spcAft>
                <a:spcPts val="0"/>
              </a:spcAft>
              <a:buClr>
                <a:schemeClr val="lt1"/>
              </a:buClr>
              <a:buSzPts val="3000"/>
              <a:buFont typeface="Taviraj"/>
              <a:buNone/>
              <a:defRPr>
                <a:solidFill>
                  <a:schemeClr val="lt1"/>
                </a:solidFill>
              </a:defRPr>
            </a:lvl5pPr>
            <a:lvl6pPr lvl="5">
              <a:spcBef>
                <a:spcPts val="0"/>
              </a:spcBef>
              <a:spcAft>
                <a:spcPts val="0"/>
              </a:spcAft>
              <a:buClr>
                <a:schemeClr val="lt1"/>
              </a:buClr>
              <a:buSzPts val="3000"/>
              <a:buFont typeface="Taviraj"/>
              <a:buNone/>
              <a:defRPr>
                <a:solidFill>
                  <a:schemeClr val="lt1"/>
                </a:solidFill>
              </a:defRPr>
            </a:lvl6pPr>
            <a:lvl7pPr lvl="6">
              <a:spcBef>
                <a:spcPts val="0"/>
              </a:spcBef>
              <a:spcAft>
                <a:spcPts val="0"/>
              </a:spcAft>
              <a:buClr>
                <a:schemeClr val="lt1"/>
              </a:buClr>
              <a:buSzPts val="3000"/>
              <a:buFont typeface="Taviraj"/>
              <a:buNone/>
              <a:defRPr>
                <a:solidFill>
                  <a:schemeClr val="lt1"/>
                </a:solidFill>
              </a:defRPr>
            </a:lvl7pPr>
            <a:lvl8pPr lvl="7">
              <a:spcBef>
                <a:spcPts val="0"/>
              </a:spcBef>
              <a:spcAft>
                <a:spcPts val="0"/>
              </a:spcAft>
              <a:buClr>
                <a:schemeClr val="lt1"/>
              </a:buClr>
              <a:buSzPts val="3000"/>
              <a:buFont typeface="Taviraj"/>
              <a:buNone/>
              <a:defRPr>
                <a:solidFill>
                  <a:schemeClr val="lt1"/>
                </a:solidFill>
              </a:defRPr>
            </a:lvl8pPr>
            <a:lvl9pPr lvl="8">
              <a:spcBef>
                <a:spcPts val="0"/>
              </a:spcBef>
              <a:spcAft>
                <a:spcPts val="0"/>
              </a:spcAft>
              <a:buClr>
                <a:schemeClr val="lt1"/>
              </a:buClr>
              <a:buSzPts val="3000"/>
              <a:buFont typeface="Taviraj"/>
              <a:buNone/>
              <a:defRPr>
                <a:solidFill>
                  <a:schemeClr val="lt1"/>
                </a:solidFill>
              </a:defRPr>
            </a:lvl9pPr>
          </a:lstStyle>
          <a:p>
            <a:endParaRPr/>
          </a:p>
        </p:txBody>
      </p:sp>
      <p:sp>
        <p:nvSpPr>
          <p:cNvPr id="313" name="Google Shape;313;p34"/>
          <p:cNvSpPr txBox="1">
            <a:spLocks noGrp="1"/>
          </p:cNvSpPr>
          <p:nvPr>
            <p:ph type="title" idx="3"/>
          </p:nvPr>
        </p:nvSpPr>
        <p:spPr>
          <a:xfrm>
            <a:off x="3751600" y="370967"/>
            <a:ext cx="8013600" cy="25804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5867"/>
            </a:lvl1pPr>
            <a:lvl2pPr lvl="1">
              <a:lnSpc>
                <a:spcPct val="90000"/>
              </a:lnSpc>
              <a:spcBef>
                <a:spcPts val="0"/>
              </a:spcBef>
              <a:spcAft>
                <a:spcPts val="0"/>
              </a:spcAft>
              <a:buNone/>
              <a:defRPr sz="5867"/>
            </a:lvl2pPr>
            <a:lvl3pPr lvl="2">
              <a:lnSpc>
                <a:spcPct val="90000"/>
              </a:lnSpc>
              <a:spcBef>
                <a:spcPts val="0"/>
              </a:spcBef>
              <a:spcAft>
                <a:spcPts val="0"/>
              </a:spcAft>
              <a:buNone/>
              <a:defRPr sz="5867"/>
            </a:lvl3pPr>
            <a:lvl4pPr lvl="3">
              <a:lnSpc>
                <a:spcPct val="90000"/>
              </a:lnSpc>
              <a:spcBef>
                <a:spcPts val="0"/>
              </a:spcBef>
              <a:spcAft>
                <a:spcPts val="0"/>
              </a:spcAft>
              <a:buNone/>
              <a:defRPr sz="5867"/>
            </a:lvl4pPr>
            <a:lvl5pPr lvl="4">
              <a:lnSpc>
                <a:spcPct val="90000"/>
              </a:lnSpc>
              <a:spcBef>
                <a:spcPts val="0"/>
              </a:spcBef>
              <a:spcAft>
                <a:spcPts val="0"/>
              </a:spcAft>
              <a:buNone/>
              <a:defRPr sz="5867"/>
            </a:lvl5pPr>
            <a:lvl6pPr lvl="5">
              <a:lnSpc>
                <a:spcPct val="90000"/>
              </a:lnSpc>
              <a:spcBef>
                <a:spcPts val="0"/>
              </a:spcBef>
              <a:spcAft>
                <a:spcPts val="0"/>
              </a:spcAft>
              <a:buNone/>
              <a:defRPr sz="5867"/>
            </a:lvl6pPr>
            <a:lvl7pPr lvl="6">
              <a:lnSpc>
                <a:spcPct val="90000"/>
              </a:lnSpc>
              <a:spcBef>
                <a:spcPts val="0"/>
              </a:spcBef>
              <a:spcAft>
                <a:spcPts val="0"/>
              </a:spcAft>
              <a:buNone/>
              <a:defRPr sz="5867"/>
            </a:lvl7pPr>
            <a:lvl8pPr lvl="7">
              <a:lnSpc>
                <a:spcPct val="90000"/>
              </a:lnSpc>
              <a:spcBef>
                <a:spcPts val="0"/>
              </a:spcBef>
              <a:spcAft>
                <a:spcPts val="0"/>
              </a:spcAft>
              <a:buNone/>
              <a:defRPr sz="5867"/>
            </a:lvl8pPr>
            <a:lvl9pPr lvl="8">
              <a:lnSpc>
                <a:spcPct val="90000"/>
              </a:lnSpc>
              <a:spcBef>
                <a:spcPts val="0"/>
              </a:spcBef>
              <a:spcAft>
                <a:spcPts val="0"/>
              </a:spcAft>
              <a:buNone/>
              <a:defRPr sz="5867"/>
            </a:lvl9pPr>
          </a:lstStyle>
          <a:p>
            <a:endParaRPr/>
          </a:p>
        </p:txBody>
      </p:sp>
      <p:sp>
        <p:nvSpPr>
          <p:cNvPr id="314" name="Google Shape;314;p34"/>
          <p:cNvSpPr>
            <a:spLocks noGrp="1"/>
          </p:cNvSpPr>
          <p:nvPr>
            <p:ph type="pic" idx="4"/>
          </p:nvPr>
        </p:nvSpPr>
        <p:spPr>
          <a:xfrm>
            <a:off x="8023967" y="3428967"/>
            <a:ext cx="3741200" cy="2816000"/>
          </a:xfrm>
          <a:prstGeom prst="rect">
            <a:avLst/>
          </a:prstGeom>
          <a:noFill/>
          <a:ln>
            <a:noFill/>
          </a:ln>
        </p:spPr>
      </p:sp>
      <p:sp>
        <p:nvSpPr>
          <p:cNvPr id="315" name="Google Shape;315;p34"/>
          <p:cNvSpPr txBox="1">
            <a:spLocks noGrp="1"/>
          </p:cNvSpPr>
          <p:nvPr>
            <p:ph type="body" idx="5"/>
          </p:nvPr>
        </p:nvSpPr>
        <p:spPr>
          <a:xfrm>
            <a:off x="3878467" y="5331767"/>
            <a:ext cx="2706800" cy="913200"/>
          </a:xfrm>
          <a:prstGeom prst="rect">
            <a:avLst/>
          </a:prstGeom>
        </p:spPr>
        <p:txBody>
          <a:bodyPr spcFirstLastPara="1" wrap="square" lIns="0" tIns="0" rIns="0" bIns="0" anchor="b" anchorCtr="0">
            <a:noAutofit/>
          </a:bodyPr>
          <a:lstStyle>
            <a:lvl1pPr marL="609585" lvl="0" indent="-389457">
              <a:lnSpc>
                <a:spcPct val="115000"/>
              </a:lnSpc>
              <a:spcBef>
                <a:spcPts val="0"/>
              </a:spcBef>
              <a:spcAft>
                <a:spcPts val="0"/>
              </a:spcAft>
              <a:buClr>
                <a:schemeClr val="dk1"/>
              </a:buClr>
              <a:buSzPts val="1000"/>
              <a:buFont typeface="Inter Light"/>
              <a:buChar char="●"/>
              <a:defRPr sz="1333">
                <a:solidFill>
                  <a:schemeClr val="dk1"/>
                </a:solidFill>
              </a:defRPr>
            </a:lvl1pPr>
            <a:lvl2pPr marL="1219170" lvl="1" indent="-389457">
              <a:lnSpc>
                <a:spcPct val="115000"/>
              </a:lnSpc>
              <a:spcBef>
                <a:spcPts val="1067"/>
              </a:spcBef>
              <a:spcAft>
                <a:spcPts val="0"/>
              </a:spcAft>
              <a:buClr>
                <a:schemeClr val="dk1"/>
              </a:buClr>
              <a:buSzPts val="1000"/>
              <a:buFont typeface="Inter Light"/>
              <a:buChar char="○"/>
              <a:defRPr sz="1333">
                <a:solidFill>
                  <a:schemeClr val="dk1"/>
                </a:solidFill>
              </a:defRPr>
            </a:lvl2pPr>
            <a:lvl3pPr marL="1828754" lvl="2" indent="-389457">
              <a:lnSpc>
                <a:spcPct val="115000"/>
              </a:lnSpc>
              <a:spcBef>
                <a:spcPts val="1067"/>
              </a:spcBef>
              <a:spcAft>
                <a:spcPts val="0"/>
              </a:spcAft>
              <a:buClr>
                <a:schemeClr val="dk1"/>
              </a:buClr>
              <a:buSzPts val="1000"/>
              <a:buFont typeface="Inter Light"/>
              <a:buChar char="■"/>
              <a:defRPr sz="1333">
                <a:solidFill>
                  <a:schemeClr val="dk1"/>
                </a:solidFill>
              </a:defRPr>
            </a:lvl3pPr>
            <a:lvl4pPr marL="2438339" lvl="3" indent="-389457">
              <a:lnSpc>
                <a:spcPct val="115000"/>
              </a:lnSpc>
              <a:spcBef>
                <a:spcPts val="1067"/>
              </a:spcBef>
              <a:spcAft>
                <a:spcPts val="0"/>
              </a:spcAft>
              <a:buClr>
                <a:schemeClr val="dk1"/>
              </a:buClr>
              <a:buSzPts val="1000"/>
              <a:buFont typeface="Inter Light"/>
              <a:buChar char="●"/>
              <a:defRPr sz="1333">
                <a:solidFill>
                  <a:schemeClr val="dk1"/>
                </a:solidFill>
              </a:defRPr>
            </a:lvl4pPr>
            <a:lvl5pPr marL="3047924" lvl="4" indent="-389457">
              <a:lnSpc>
                <a:spcPct val="115000"/>
              </a:lnSpc>
              <a:spcBef>
                <a:spcPts val="1067"/>
              </a:spcBef>
              <a:spcAft>
                <a:spcPts val="0"/>
              </a:spcAft>
              <a:buClr>
                <a:schemeClr val="dk1"/>
              </a:buClr>
              <a:buSzPts val="1000"/>
              <a:buFont typeface="Inter Light"/>
              <a:buChar char="○"/>
              <a:defRPr sz="1333">
                <a:solidFill>
                  <a:schemeClr val="dk1"/>
                </a:solidFill>
              </a:defRPr>
            </a:lvl5pPr>
            <a:lvl6pPr marL="3657509" lvl="5" indent="-389457">
              <a:lnSpc>
                <a:spcPct val="115000"/>
              </a:lnSpc>
              <a:spcBef>
                <a:spcPts val="1067"/>
              </a:spcBef>
              <a:spcAft>
                <a:spcPts val="0"/>
              </a:spcAft>
              <a:buClr>
                <a:schemeClr val="dk1"/>
              </a:buClr>
              <a:buSzPts val="1000"/>
              <a:buFont typeface="Inter Light"/>
              <a:buChar char="■"/>
              <a:defRPr sz="1333">
                <a:solidFill>
                  <a:schemeClr val="dk1"/>
                </a:solidFill>
              </a:defRPr>
            </a:lvl6pPr>
            <a:lvl7pPr marL="4267093" lvl="6" indent="-389457">
              <a:lnSpc>
                <a:spcPct val="115000"/>
              </a:lnSpc>
              <a:spcBef>
                <a:spcPts val="1067"/>
              </a:spcBef>
              <a:spcAft>
                <a:spcPts val="0"/>
              </a:spcAft>
              <a:buClr>
                <a:schemeClr val="dk1"/>
              </a:buClr>
              <a:buSzPts val="1000"/>
              <a:buFont typeface="Inter Light"/>
              <a:buChar char="●"/>
              <a:defRPr sz="1333">
                <a:solidFill>
                  <a:schemeClr val="dk1"/>
                </a:solidFill>
              </a:defRPr>
            </a:lvl7pPr>
            <a:lvl8pPr marL="4876678" lvl="7" indent="-389457">
              <a:lnSpc>
                <a:spcPct val="115000"/>
              </a:lnSpc>
              <a:spcBef>
                <a:spcPts val="1067"/>
              </a:spcBef>
              <a:spcAft>
                <a:spcPts val="0"/>
              </a:spcAft>
              <a:buClr>
                <a:schemeClr val="dk1"/>
              </a:buClr>
              <a:buSzPts val="1000"/>
              <a:buFont typeface="Inter Light"/>
              <a:buChar char="○"/>
              <a:defRPr sz="1333">
                <a:solidFill>
                  <a:schemeClr val="dk1"/>
                </a:solidFill>
              </a:defRPr>
            </a:lvl8pPr>
            <a:lvl9pPr marL="5486263" lvl="8" indent="-389457">
              <a:lnSpc>
                <a:spcPct val="115000"/>
              </a:lnSpc>
              <a:spcBef>
                <a:spcPts val="1067"/>
              </a:spcBef>
              <a:spcAft>
                <a:spcPts val="1067"/>
              </a:spcAft>
              <a:buClr>
                <a:schemeClr val="dk1"/>
              </a:buClr>
              <a:buSzPts val="1000"/>
              <a:buFont typeface="Inter Light"/>
              <a:buChar char="■"/>
              <a:defRPr sz="1333">
                <a:solidFill>
                  <a:schemeClr val="dk1"/>
                </a:solidFill>
              </a:defRPr>
            </a:lvl9pPr>
          </a:lstStyle>
          <a:p>
            <a:endParaRPr/>
          </a:p>
        </p:txBody>
      </p:sp>
    </p:spTree>
    <p:extLst>
      <p:ext uri="{BB962C8B-B14F-4D97-AF65-F5344CB8AC3E}">
        <p14:creationId xmlns:p14="http://schemas.microsoft.com/office/powerpoint/2010/main" val="12149786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6"/>
        <p:cNvGrpSpPr/>
        <p:nvPr/>
      </p:nvGrpSpPr>
      <p:grpSpPr>
        <a:xfrm>
          <a:off x="0" y="0"/>
          <a:ext cx="0" cy="0"/>
          <a:chOff x="0" y="0"/>
          <a:chExt cx="0" cy="0"/>
        </a:xfrm>
      </p:grpSpPr>
      <p:sp>
        <p:nvSpPr>
          <p:cNvPr id="317" name="Google Shape;317;p35"/>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18" name="Google Shape;318;p35"/>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733"/>
            </a:lvl1pPr>
            <a:lvl2pPr lvl="1" algn="ctr">
              <a:spcBef>
                <a:spcPts val="0"/>
              </a:spcBef>
              <a:spcAft>
                <a:spcPts val="0"/>
              </a:spcAft>
              <a:buSzPts val="2800"/>
              <a:buNone/>
              <a:defRPr sz="3733"/>
            </a:lvl2pPr>
            <a:lvl3pPr lvl="2" algn="ctr">
              <a:spcBef>
                <a:spcPts val="0"/>
              </a:spcBef>
              <a:spcAft>
                <a:spcPts val="0"/>
              </a:spcAft>
              <a:buSzPts val="2800"/>
              <a:buNone/>
              <a:defRPr sz="3733"/>
            </a:lvl3pPr>
            <a:lvl4pPr lvl="3" algn="ctr">
              <a:spcBef>
                <a:spcPts val="0"/>
              </a:spcBef>
              <a:spcAft>
                <a:spcPts val="0"/>
              </a:spcAft>
              <a:buSzPts val="2800"/>
              <a:buNone/>
              <a:defRPr sz="3733"/>
            </a:lvl4pPr>
            <a:lvl5pPr lvl="4" algn="ctr">
              <a:spcBef>
                <a:spcPts val="0"/>
              </a:spcBef>
              <a:spcAft>
                <a:spcPts val="0"/>
              </a:spcAft>
              <a:buSzPts val="2800"/>
              <a:buNone/>
              <a:defRPr sz="3733"/>
            </a:lvl5pPr>
            <a:lvl6pPr lvl="5" algn="ctr">
              <a:spcBef>
                <a:spcPts val="0"/>
              </a:spcBef>
              <a:spcAft>
                <a:spcPts val="0"/>
              </a:spcAft>
              <a:buSzPts val="2800"/>
              <a:buNone/>
              <a:defRPr sz="3733"/>
            </a:lvl6pPr>
            <a:lvl7pPr lvl="6" algn="ctr">
              <a:spcBef>
                <a:spcPts val="0"/>
              </a:spcBef>
              <a:spcAft>
                <a:spcPts val="0"/>
              </a:spcAft>
              <a:buSzPts val="2800"/>
              <a:buNone/>
              <a:defRPr sz="3733"/>
            </a:lvl7pPr>
            <a:lvl8pPr lvl="7" algn="ctr">
              <a:spcBef>
                <a:spcPts val="0"/>
              </a:spcBef>
              <a:spcAft>
                <a:spcPts val="0"/>
              </a:spcAft>
              <a:buSzPts val="2800"/>
              <a:buNone/>
              <a:defRPr sz="3733"/>
            </a:lvl8pPr>
            <a:lvl9pPr lvl="8" algn="ctr">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61924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19"/>
        <p:cNvGrpSpPr/>
        <p:nvPr/>
      </p:nvGrpSpPr>
      <p:grpSpPr>
        <a:xfrm>
          <a:off x="0" y="0"/>
          <a:ext cx="0" cy="0"/>
          <a:chOff x="0" y="0"/>
          <a:chExt cx="0" cy="0"/>
        </a:xfrm>
      </p:grpSpPr>
      <p:sp>
        <p:nvSpPr>
          <p:cNvPr id="320" name="Google Shape;320;p36"/>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2958433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21"/>
        <p:cNvGrpSpPr/>
        <p:nvPr/>
      </p:nvGrpSpPr>
      <p:grpSpPr>
        <a:xfrm>
          <a:off x="0" y="0"/>
          <a:ext cx="0" cy="0"/>
          <a:chOff x="0" y="0"/>
          <a:chExt cx="0" cy="0"/>
        </a:xfrm>
      </p:grpSpPr>
      <p:sp>
        <p:nvSpPr>
          <p:cNvPr id="322" name="Google Shape;322;p3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3" name="Google Shape;323;p37"/>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Tree>
    <p:extLst>
      <p:ext uri="{BB962C8B-B14F-4D97-AF65-F5344CB8AC3E}">
        <p14:creationId xmlns:p14="http://schemas.microsoft.com/office/powerpoint/2010/main" val="24179976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324"/>
        <p:cNvGrpSpPr/>
        <p:nvPr/>
      </p:nvGrpSpPr>
      <p:grpSpPr>
        <a:xfrm>
          <a:off x="0" y="0"/>
          <a:ext cx="0" cy="0"/>
          <a:chOff x="0" y="0"/>
          <a:chExt cx="0" cy="0"/>
        </a:xfrm>
      </p:grpSpPr>
      <p:sp>
        <p:nvSpPr>
          <p:cNvPr id="325" name="Google Shape;325;p3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6" name="Google Shape;326;p38"/>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27" name="Google Shape;327;p38"/>
          <p:cNvSpPr txBox="1">
            <a:spLocks noGrp="1"/>
          </p:cNvSpPr>
          <p:nvPr>
            <p:ph type="body" idx="2"/>
          </p:nvPr>
        </p:nvSpPr>
        <p:spPr>
          <a:xfrm>
            <a:off x="6443200" y="1536633"/>
            <a:ext cx="5333200" cy="515047"/>
          </a:xfrm>
          <a:prstGeom prst="rect">
            <a:avLst/>
          </a:prstGeom>
        </p:spPr>
        <p:txBody>
          <a:bodyPr spcFirstLastPara="1" wrap="square" lIns="91425" tIns="91425" rIns="91425" bIns="91425" anchor="t" anchorCtr="0">
            <a:spAutoFit/>
          </a:bodyPr>
          <a:lstStyle>
            <a:lvl1pPr marL="609585" lvl="0" indent="-423323">
              <a:spcBef>
                <a:spcPts val="0"/>
              </a:spcBef>
              <a:spcAft>
                <a:spcPts val="0"/>
              </a:spcAft>
              <a:buSzPts val="1400"/>
              <a:buChar char="●"/>
              <a:defRPr sz="1867"/>
            </a:lvl1pPr>
            <a:lvl2pPr marL="1219170" lvl="1" indent="-406390">
              <a:spcBef>
                <a:spcPts val="1067"/>
              </a:spcBef>
              <a:spcAft>
                <a:spcPts val="0"/>
              </a:spcAft>
              <a:buSzPts val="1200"/>
              <a:buChar char="○"/>
              <a:defRPr sz="1600"/>
            </a:lvl2pPr>
            <a:lvl3pPr marL="1828754" lvl="2" indent="-406390">
              <a:spcBef>
                <a:spcPts val="1067"/>
              </a:spcBef>
              <a:spcAft>
                <a:spcPts val="0"/>
              </a:spcAft>
              <a:buSzPts val="1200"/>
              <a:buChar char="■"/>
              <a:defRPr sz="1600"/>
            </a:lvl3pPr>
            <a:lvl4pPr marL="2438339" lvl="3" indent="-406390">
              <a:spcBef>
                <a:spcPts val="1067"/>
              </a:spcBef>
              <a:spcAft>
                <a:spcPts val="0"/>
              </a:spcAft>
              <a:buSzPts val="1200"/>
              <a:buChar char="●"/>
              <a:defRPr sz="1600"/>
            </a:lvl4pPr>
            <a:lvl5pPr marL="3047924" lvl="4" indent="-406390">
              <a:spcBef>
                <a:spcPts val="1067"/>
              </a:spcBef>
              <a:spcAft>
                <a:spcPts val="0"/>
              </a:spcAft>
              <a:buSzPts val="1200"/>
              <a:buChar char="○"/>
              <a:defRPr sz="1600"/>
            </a:lvl5pPr>
            <a:lvl6pPr marL="3657509" lvl="5" indent="-406390">
              <a:spcBef>
                <a:spcPts val="1067"/>
              </a:spcBef>
              <a:spcAft>
                <a:spcPts val="0"/>
              </a:spcAft>
              <a:buSzPts val="1200"/>
              <a:buChar char="■"/>
              <a:defRPr sz="1600"/>
            </a:lvl6pPr>
            <a:lvl7pPr marL="4267093" lvl="6" indent="-406390">
              <a:spcBef>
                <a:spcPts val="1067"/>
              </a:spcBef>
              <a:spcAft>
                <a:spcPts val="0"/>
              </a:spcAft>
              <a:buSzPts val="1200"/>
              <a:buChar char="●"/>
              <a:defRPr sz="1600"/>
            </a:lvl7pPr>
            <a:lvl8pPr marL="4876678" lvl="7" indent="-406390">
              <a:spcBef>
                <a:spcPts val="1067"/>
              </a:spcBef>
              <a:spcAft>
                <a:spcPts val="0"/>
              </a:spcAft>
              <a:buSzPts val="1200"/>
              <a:buChar char="○"/>
              <a:defRPr sz="1600"/>
            </a:lvl8pPr>
            <a:lvl9pPr marL="5486263" lvl="8" indent="-406390">
              <a:spcBef>
                <a:spcPts val="1067"/>
              </a:spcBef>
              <a:spcAft>
                <a:spcPts val="1067"/>
              </a:spcAft>
              <a:buSzPts val="1200"/>
              <a:buChar char="■"/>
              <a:defRPr sz="1600"/>
            </a:lvl9pPr>
          </a:lstStyle>
          <a:p>
            <a:endParaRPr/>
          </a:p>
        </p:txBody>
      </p:sp>
    </p:spTree>
    <p:extLst>
      <p:ext uri="{BB962C8B-B14F-4D97-AF65-F5344CB8AC3E}">
        <p14:creationId xmlns:p14="http://schemas.microsoft.com/office/powerpoint/2010/main" val="15869919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8"/>
        <p:cNvGrpSpPr/>
        <p:nvPr/>
      </p:nvGrpSpPr>
      <p:grpSpPr>
        <a:xfrm>
          <a:off x="0" y="0"/>
          <a:ext cx="0" cy="0"/>
          <a:chOff x="0" y="0"/>
          <a:chExt cx="0" cy="0"/>
        </a:xfrm>
      </p:grpSpPr>
      <p:sp>
        <p:nvSpPr>
          <p:cNvPr id="329" name="Google Shape;329;p3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30319220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0"/>
        <p:cNvGrpSpPr/>
        <p:nvPr/>
      </p:nvGrpSpPr>
      <p:grpSpPr>
        <a:xfrm>
          <a:off x="0" y="0"/>
          <a:ext cx="0" cy="0"/>
          <a:chOff x="0" y="0"/>
          <a:chExt cx="0" cy="0"/>
        </a:xfrm>
      </p:grpSpPr>
      <p:sp>
        <p:nvSpPr>
          <p:cNvPr id="331" name="Google Shape;331;p40"/>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2" name="Google Shape;332;p4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51074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 Alt 1">
  <p:cSld name="BLANK_1_1_1_1_1_1_1_1_1_1_1_2">
    <p:bg>
      <p:bgPr>
        <a:solidFill>
          <a:schemeClr val="accent2"/>
        </a:solid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subTitle" idx="1"/>
          </p:nvPr>
        </p:nvSpPr>
        <p:spPr>
          <a:xfrm>
            <a:off x="312333" y="3983967"/>
            <a:ext cx="36780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09" name="Google Shape;109;p21"/>
          <p:cNvSpPr txBox="1">
            <a:spLocks noGrp="1"/>
          </p:cNvSpPr>
          <p:nvPr>
            <p:ph type="subTitle" idx="2"/>
          </p:nvPr>
        </p:nvSpPr>
        <p:spPr>
          <a:xfrm>
            <a:off x="4260833" y="3983967"/>
            <a:ext cx="35648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0" name="Google Shape;110;p21"/>
          <p:cNvSpPr txBox="1">
            <a:spLocks noGrp="1"/>
          </p:cNvSpPr>
          <p:nvPr>
            <p:ph type="subTitle" idx="3"/>
          </p:nvPr>
        </p:nvSpPr>
        <p:spPr>
          <a:xfrm>
            <a:off x="8209333" y="3983967"/>
            <a:ext cx="35648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1" name="Google Shape;111;p21"/>
          <p:cNvSpPr txBox="1">
            <a:spLocks noGrp="1"/>
          </p:cNvSpPr>
          <p:nvPr>
            <p:ph type="subTitle" idx="4"/>
          </p:nvPr>
        </p:nvSpPr>
        <p:spPr>
          <a:xfrm>
            <a:off x="8209333" y="5763133"/>
            <a:ext cx="35648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2" name="Google Shape;112;p21"/>
          <p:cNvSpPr txBox="1">
            <a:spLocks noGrp="1"/>
          </p:cNvSpPr>
          <p:nvPr>
            <p:ph type="subTitle" idx="5"/>
          </p:nvPr>
        </p:nvSpPr>
        <p:spPr>
          <a:xfrm>
            <a:off x="4260100" y="5763133"/>
            <a:ext cx="35648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3" name="Google Shape;113;p21"/>
          <p:cNvSpPr txBox="1">
            <a:spLocks noGrp="1"/>
          </p:cNvSpPr>
          <p:nvPr>
            <p:ph type="subTitle" idx="6"/>
          </p:nvPr>
        </p:nvSpPr>
        <p:spPr>
          <a:xfrm>
            <a:off x="310867" y="5763133"/>
            <a:ext cx="35648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333">
                <a:solidFill>
                  <a:schemeClr val="lt1"/>
                </a:solidFill>
              </a:defRPr>
            </a:lvl1pPr>
            <a:lvl2pPr lvl="1">
              <a:lnSpc>
                <a:spcPct val="115000"/>
              </a:lnSpc>
              <a:spcBef>
                <a:spcPts val="0"/>
              </a:spcBef>
              <a:spcAft>
                <a:spcPts val="0"/>
              </a:spcAft>
              <a:buClr>
                <a:schemeClr val="lt1"/>
              </a:buClr>
              <a:buSzPts val="1000"/>
              <a:buNone/>
              <a:defRPr sz="1333">
                <a:solidFill>
                  <a:schemeClr val="lt1"/>
                </a:solidFill>
              </a:defRPr>
            </a:lvl2pPr>
            <a:lvl3pPr lvl="2">
              <a:lnSpc>
                <a:spcPct val="115000"/>
              </a:lnSpc>
              <a:spcBef>
                <a:spcPts val="0"/>
              </a:spcBef>
              <a:spcAft>
                <a:spcPts val="0"/>
              </a:spcAft>
              <a:buClr>
                <a:schemeClr val="lt1"/>
              </a:buClr>
              <a:buSzPts val="1000"/>
              <a:buNone/>
              <a:defRPr sz="1333">
                <a:solidFill>
                  <a:schemeClr val="lt1"/>
                </a:solidFill>
              </a:defRPr>
            </a:lvl3pPr>
            <a:lvl4pPr lvl="3">
              <a:lnSpc>
                <a:spcPct val="115000"/>
              </a:lnSpc>
              <a:spcBef>
                <a:spcPts val="0"/>
              </a:spcBef>
              <a:spcAft>
                <a:spcPts val="0"/>
              </a:spcAft>
              <a:buClr>
                <a:schemeClr val="lt1"/>
              </a:buClr>
              <a:buSzPts val="1000"/>
              <a:buNone/>
              <a:defRPr sz="1333">
                <a:solidFill>
                  <a:schemeClr val="lt1"/>
                </a:solidFill>
              </a:defRPr>
            </a:lvl4pPr>
            <a:lvl5pPr lvl="4">
              <a:lnSpc>
                <a:spcPct val="115000"/>
              </a:lnSpc>
              <a:spcBef>
                <a:spcPts val="0"/>
              </a:spcBef>
              <a:spcAft>
                <a:spcPts val="0"/>
              </a:spcAft>
              <a:buClr>
                <a:schemeClr val="lt1"/>
              </a:buClr>
              <a:buSzPts val="1000"/>
              <a:buNone/>
              <a:defRPr sz="1333">
                <a:solidFill>
                  <a:schemeClr val="lt1"/>
                </a:solidFill>
              </a:defRPr>
            </a:lvl5pPr>
            <a:lvl6pPr lvl="5">
              <a:lnSpc>
                <a:spcPct val="115000"/>
              </a:lnSpc>
              <a:spcBef>
                <a:spcPts val="0"/>
              </a:spcBef>
              <a:spcAft>
                <a:spcPts val="0"/>
              </a:spcAft>
              <a:buClr>
                <a:schemeClr val="lt1"/>
              </a:buClr>
              <a:buSzPts val="1000"/>
              <a:buNone/>
              <a:defRPr sz="1333">
                <a:solidFill>
                  <a:schemeClr val="lt1"/>
                </a:solidFill>
              </a:defRPr>
            </a:lvl6pPr>
            <a:lvl7pPr lvl="6">
              <a:lnSpc>
                <a:spcPct val="115000"/>
              </a:lnSpc>
              <a:spcBef>
                <a:spcPts val="0"/>
              </a:spcBef>
              <a:spcAft>
                <a:spcPts val="0"/>
              </a:spcAft>
              <a:buClr>
                <a:schemeClr val="lt1"/>
              </a:buClr>
              <a:buSzPts val="1000"/>
              <a:buNone/>
              <a:defRPr sz="1333">
                <a:solidFill>
                  <a:schemeClr val="lt1"/>
                </a:solidFill>
              </a:defRPr>
            </a:lvl7pPr>
            <a:lvl8pPr lvl="7">
              <a:lnSpc>
                <a:spcPct val="115000"/>
              </a:lnSpc>
              <a:spcBef>
                <a:spcPts val="0"/>
              </a:spcBef>
              <a:spcAft>
                <a:spcPts val="0"/>
              </a:spcAft>
              <a:buClr>
                <a:schemeClr val="lt1"/>
              </a:buClr>
              <a:buSzPts val="1000"/>
              <a:buNone/>
              <a:defRPr sz="1333">
                <a:solidFill>
                  <a:schemeClr val="lt1"/>
                </a:solidFill>
              </a:defRPr>
            </a:lvl8pPr>
            <a:lvl9pPr lvl="8">
              <a:lnSpc>
                <a:spcPct val="115000"/>
              </a:lnSpc>
              <a:spcBef>
                <a:spcPts val="0"/>
              </a:spcBef>
              <a:spcAft>
                <a:spcPts val="0"/>
              </a:spcAft>
              <a:buClr>
                <a:schemeClr val="lt1"/>
              </a:buClr>
              <a:buSzPts val="1000"/>
              <a:buNone/>
              <a:defRPr sz="1333">
                <a:solidFill>
                  <a:schemeClr val="lt1"/>
                </a:solidFill>
              </a:defRPr>
            </a:lvl9pPr>
          </a:lstStyle>
          <a:p>
            <a:endParaRPr/>
          </a:p>
        </p:txBody>
      </p:sp>
      <p:sp>
        <p:nvSpPr>
          <p:cNvPr id="114" name="Google Shape;114;p21"/>
          <p:cNvSpPr txBox="1">
            <a:spLocks noGrp="1"/>
          </p:cNvSpPr>
          <p:nvPr>
            <p:ph type="title"/>
          </p:nvPr>
        </p:nvSpPr>
        <p:spPr>
          <a:xfrm>
            <a:off x="312340" y="417163"/>
            <a:ext cx="114808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9600">
                <a:solidFill>
                  <a:schemeClr val="lt1"/>
                </a:solidFill>
              </a:defRPr>
            </a:lvl1pPr>
            <a:lvl2pPr lvl="1">
              <a:lnSpc>
                <a:spcPct val="80000"/>
              </a:lnSpc>
              <a:spcBef>
                <a:spcPts val="0"/>
              </a:spcBef>
              <a:spcAft>
                <a:spcPts val="0"/>
              </a:spcAft>
              <a:buNone/>
              <a:defRPr sz="9600">
                <a:solidFill>
                  <a:schemeClr val="lt1"/>
                </a:solidFill>
              </a:defRPr>
            </a:lvl2pPr>
            <a:lvl3pPr lvl="2">
              <a:lnSpc>
                <a:spcPct val="80000"/>
              </a:lnSpc>
              <a:spcBef>
                <a:spcPts val="0"/>
              </a:spcBef>
              <a:spcAft>
                <a:spcPts val="0"/>
              </a:spcAft>
              <a:buNone/>
              <a:defRPr sz="9600">
                <a:solidFill>
                  <a:schemeClr val="lt1"/>
                </a:solidFill>
              </a:defRPr>
            </a:lvl3pPr>
            <a:lvl4pPr lvl="3">
              <a:lnSpc>
                <a:spcPct val="80000"/>
              </a:lnSpc>
              <a:spcBef>
                <a:spcPts val="0"/>
              </a:spcBef>
              <a:spcAft>
                <a:spcPts val="0"/>
              </a:spcAft>
              <a:buNone/>
              <a:defRPr sz="9600">
                <a:solidFill>
                  <a:schemeClr val="lt1"/>
                </a:solidFill>
              </a:defRPr>
            </a:lvl4pPr>
            <a:lvl5pPr lvl="4">
              <a:lnSpc>
                <a:spcPct val="80000"/>
              </a:lnSpc>
              <a:spcBef>
                <a:spcPts val="0"/>
              </a:spcBef>
              <a:spcAft>
                <a:spcPts val="0"/>
              </a:spcAft>
              <a:buNone/>
              <a:defRPr sz="9600">
                <a:solidFill>
                  <a:schemeClr val="lt1"/>
                </a:solidFill>
              </a:defRPr>
            </a:lvl5pPr>
            <a:lvl6pPr lvl="5">
              <a:lnSpc>
                <a:spcPct val="80000"/>
              </a:lnSpc>
              <a:spcBef>
                <a:spcPts val="0"/>
              </a:spcBef>
              <a:spcAft>
                <a:spcPts val="0"/>
              </a:spcAft>
              <a:buNone/>
              <a:defRPr sz="9600">
                <a:solidFill>
                  <a:schemeClr val="lt1"/>
                </a:solidFill>
              </a:defRPr>
            </a:lvl6pPr>
            <a:lvl7pPr lvl="6">
              <a:lnSpc>
                <a:spcPct val="80000"/>
              </a:lnSpc>
              <a:spcBef>
                <a:spcPts val="0"/>
              </a:spcBef>
              <a:spcAft>
                <a:spcPts val="0"/>
              </a:spcAft>
              <a:buNone/>
              <a:defRPr sz="9600">
                <a:solidFill>
                  <a:schemeClr val="lt1"/>
                </a:solidFill>
              </a:defRPr>
            </a:lvl7pPr>
            <a:lvl8pPr lvl="7">
              <a:lnSpc>
                <a:spcPct val="80000"/>
              </a:lnSpc>
              <a:spcBef>
                <a:spcPts val="0"/>
              </a:spcBef>
              <a:spcAft>
                <a:spcPts val="0"/>
              </a:spcAft>
              <a:buNone/>
              <a:defRPr sz="9600">
                <a:solidFill>
                  <a:schemeClr val="lt1"/>
                </a:solidFill>
              </a:defRPr>
            </a:lvl8pPr>
            <a:lvl9pPr lvl="8">
              <a:lnSpc>
                <a:spcPct val="80000"/>
              </a:lnSpc>
              <a:spcBef>
                <a:spcPts val="0"/>
              </a:spcBef>
              <a:spcAft>
                <a:spcPts val="0"/>
              </a:spcAft>
              <a:buNone/>
              <a:defRPr sz="9600">
                <a:solidFill>
                  <a:schemeClr val="lt1"/>
                </a:solidFill>
              </a:defRPr>
            </a:lvl9pPr>
          </a:lstStyle>
          <a:p>
            <a:endParaRPr/>
          </a:p>
        </p:txBody>
      </p:sp>
      <p:sp>
        <p:nvSpPr>
          <p:cNvPr id="115" name="Google Shape;115;p21"/>
          <p:cNvSpPr txBox="1">
            <a:spLocks noGrp="1"/>
          </p:cNvSpPr>
          <p:nvPr>
            <p:ph type="subTitle" idx="7"/>
          </p:nvPr>
        </p:nvSpPr>
        <p:spPr>
          <a:xfrm>
            <a:off x="312331" y="3546335"/>
            <a:ext cx="6212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16" name="Google Shape;116;p21"/>
          <p:cNvSpPr txBox="1">
            <a:spLocks noGrp="1"/>
          </p:cNvSpPr>
          <p:nvPr>
            <p:ph type="subTitle" idx="8"/>
          </p:nvPr>
        </p:nvSpPr>
        <p:spPr>
          <a:xfrm>
            <a:off x="1950268" y="3546333"/>
            <a:ext cx="2040000" cy="6036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17" name="Google Shape;117;p21"/>
          <p:cNvSpPr txBox="1">
            <a:spLocks noGrp="1"/>
          </p:cNvSpPr>
          <p:nvPr>
            <p:ph type="subTitle" idx="9"/>
          </p:nvPr>
        </p:nvSpPr>
        <p:spPr>
          <a:xfrm>
            <a:off x="4260831" y="3546335"/>
            <a:ext cx="6212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18" name="Google Shape;118;p21"/>
          <p:cNvSpPr txBox="1">
            <a:spLocks noGrp="1"/>
          </p:cNvSpPr>
          <p:nvPr>
            <p:ph type="subTitle" idx="13"/>
          </p:nvPr>
        </p:nvSpPr>
        <p:spPr>
          <a:xfrm>
            <a:off x="5898768" y="3546333"/>
            <a:ext cx="2040000" cy="6036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19" name="Google Shape;119;p21"/>
          <p:cNvSpPr txBox="1">
            <a:spLocks noGrp="1"/>
          </p:cNvSpPr>
          <p:nvPr>
            <p:ph type="subTitle" idx="14"/>
          </p:nvPr>
        </p:nvSpPr>
        <p:spPr>
          <a:xfrm>
            <a:off x="8209331" y="3546335"/>
            <a:ext cx="6212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20" name="Google Shape;120;p21"/>
          <p:cNvSpPr txBox="1">
            <a:spLocks noGrp="1"/>
          </p:cNvSpPr>
          <p:nvPr>
            <p:ph type="subTitle" idx="15"/>
          </p:nvPr>
        </p:nvSpPr>
        <p:spPr>
          <a:xfrm>
            <a:off x="9847268" y="3546333"/>
            <a:ext cx="2040000" cy="6036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21" name="Google Shape;121;p21"/>
          <p:cNvSpPr txBox="1">
            <a:spLocks noGrp="1"/>
          </p:cNvSpPr>
          <p:nvPr>
            <p:ph type="subTitle" idx="16"/>
          </p:nvPr>
        </p:nvSpPr>
        <p:spPr>
          <a:xfrm>
            <a:off x="8209331" y="5325513"/>
            <a:ext cx="6212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22" name="Google Shape;122;p21"/>
          <p:cNvSpPr txBox="1">
            <a:spLocks noGrp="1"/>
          </p:cNvSpPr>
          <p:nvPr>
            <p:ph type="subTitle" idx="17"/>
          </p:nvPr>
        </p:nvSpPr>
        <p:spPr>
          <a:xfrm>
            <a:off x="9847268" y="5325512"/>
            <a:ext cx="2040000" cy="6036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23" name="Google Shape;123;p21"/>
          <p:cNvSpPr txBox="1">
            <a:spLocks noGrp="1"/>
          </p:cNvSpPr>
          <p:nvPr>
            <p:ph type="subTitle" idx="18"/>
          </p:nvPr>
        </p:nvSpPr>
        <p:spPr>
          <a:xfrm>
            <a:off x="4260097" y="5325513"/>
            <a:ext cx="6212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24" name="Google Shape;124;p21"/>
          <p:cNvSpPr txBox="1">
            <a:spLocks noGrp="1"/>
          </p:cNvSpPr>
          <p:nvPr>
            <p:ph type="subTitle" idx="19"/>
          </p:nvPr>
        </p:nvSpPr>
        <p:spPr>
          <a:xfrm>
            <a:off x="5898035" y="5325512"/>
            <a:ext cx="2040000" cy="6036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25" name="Google Shape;125;p21"/>
          <p:cNvSpPr txBox="1">
            <a:spLocks noGrp="1"/>
          </p:cNvSpPr>
          <p:nvPr>
            <p:ph type="subTitle" idx="20"/>
          </p:nvPr>
        </p:nvSpPr>
        <p:spPr>
          <a:xfrm>
            <a:off x="310864" y="5325513"/>
            <a:ext cx="621200" cy="6036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467">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467">
                <a:solidFill>
                  <a:schemeClr val="lt2"/>
                </a:solidFill>
                <a:latin typeface="Taviraj"/>
                <a:ea typeface="Taviraj"/>
                <a:cs typeface="Taviraj"/>
                <a:sym typeface="Taviraj"/>
              </a:defRPr>
            </a:lvl9pPr>
          </a:lstStyle>
          <a:p>
            <a:endParaRPr/>
          </a:p>
        </p:txBody>
      </p:sp>
      <p:sp>
        <p:nvSpPr>
          <p:cNvPr id="126" name="Google Shape;126;p21"/>
          <p:cNvSpPr txBox="1">
            <a:spLocks noGrp="1"/>
          </p:cNvSpPr>
          <p:nvPr>
            <p:ph type="subTitle" idx="21"/>
          </p:nvPr>
        </p:nvSpPr>
        <p:spPr>
          <a:xfrm>
            <a:off x="1948801" y="5325512"/>
            <a:ext cx="2040000" cy="6036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467">
                <a:highlight>
                  <a:schemeClr val="lt2"/>
                </a:highlight>
                <a:latin typeface="Taviraj Light"/>
                <a:ea typeface="Taviraj Light"/>
                <a:cs typeface="Taviraj Light"/>
                <a:sym typeface="Taviraj Light"/>
              </a:defRPr>
            </a:lvl9pPr>
          </a:lstStyle>
          <a:p>
            <a:endParaRPr/>
          </a:p>
        </p:txBody>
      </p:sp>
      <p:sp>
        <p:nvSpPr>
          <p:cNvPr id="127" name="Google Shape;127;p21"/>
          <p:cNvSpPr txBox="1">
            <a:spLocks noGrp="1"/>
          </p:cNvSpPr>
          <p:nvPr>
            <p:ph type="subTitle" idx="22"/>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28" name="Google Shape;128;p21"/>
          <p:cNvSpPr txBox="1">
            <a:spLocks noGrp="1"/>
          </p:cNvSpPr>
          <p:nvPr>
            <p:ph type="subTitle" idx="23"/>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3813" userDrawn="1">
          <p15:clr>
            <a:srgbClr val="E46962"/>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3"/>
        <p:cNvGrpSpPr/>
        <p:nvPr/>
      </p:nvGrpSpPr>
      <p:grpSpPr>
        <a:xfrm>
          <a:off x="0" y="0"/>
          <a:ext cx="0" cy="0"/>
          <a:chOff x="0" y="0"/>
          <a:chExt cx="0" cy="0"/>
        </a:xfrm>
      </p:grpSpPr>
      <p:sp>
        <p:nvSpPr>
          <p:cNvPr id="334" name="Google Shape;334;p41"/>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66376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5"/>
        <p:cNvGrpSpPr/>
        <p:nvPr/>
      </p:nvGrpSpPr>
      <p:grpSpPr>
        <a:xfrm>
          <a:off x="0" y="0"/>
          <a:ext cx="0" cy="0"/>
          <a:chOff x="0" y="0"/>
          <a:chExt cx="0" cy="0"/>
        </a:xfrm>
      </p:grpSpPr>
      <p:sp>
        <p:nvSpPr>
          <p:cNvPr id="336" name="Google Shape;336;p42"/>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37" name="Google Shape;337;p42"/>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800"/>
            </a:lvl1pPr>
            <a:lvl2pPr lvl="1" algn="ctr">
              <a:spcBef>
                <a:spcPts val="0"/>
              </a:spcBef>
              <a:spcAft>
                <a:spcPts val="0"/>
              </a:spcAft>
              <a:buSzPts val="2100"/>
              <a:buNone/>
              <a:defRPr sz="2800"/>
            </a:lvl2pPr>
            <a:lvl3pPr lvl="2" algn="ctr">
              <a:spcBef>
                <a:spcPts val="0"/>
              </a:spcBef>
              <a:spcAft>
                <a:spcPts val="0"/>
              </a:spcAft>
              <a:buSzPts val="2100"/>
              <a:buNone/>
              <a:defRPr sz="2800"/>
            </a:lvl3pPr>
            <a:lvl4pPr lvl="3" algn="ctr">
              <a:spcBef>
                <a:spcPts val="0"/>
              </a:spcBef>
              <a:spcAft>
                <a:spcPts val="0"/>
              </a:spcAft>
              <a:buSzPts val="2100"/>
              <a:buNone/>
              <a:defRPr sz="2800"/>
            </a:lvl4pPr>
            <a:lvl5pPr lvl="4" algn="ctr">
              <a:spcBef>
                <a:spcPts val="0"/>
              </a:spcBef>
              <a:spcAft>
                <a:spcPts val="0"/>
              </a:spcAft>
              <a:buSzPts val="2100"/>
              <a:buNone/>
              <a:defRPr sz="2800"/>
            </a:lvl5pPr>
            <a:lvl6pPr lvl="5" algn="ctr">
              <a:spcBef>
                <a:spcPts val="0"/>
              </a:spcBef>
              <a:spcAft>
                <a:spcPts val="0"/>
              </a:spcAft>
              <a:buSzPts val="2100"/>
              <a:buNone/>
              <a:defRPr sz="2800"/>
            </a:lvl6pPr>
            <a:lvl7pPr lvl="6" algn="ctr">
              <a:spcBef>
                <a:spcPts val="0"/>
              </a:spcBef>
              <a:spcAft>
                <a:spcPts val="0"/>
              </a:spcAft>
              <a:buSzPts val="2100"/>
              <a:buNone/>
              <a:defRPr sz="2800"/>
            </a:lvl7pPr>
            <a:lvl8pPr lvl="7" algn="ctr">
              <a:spcBef>
                <a:spcPts val="0"/>
              </a:spcBef>
              <a:spcAft>
                <a:spcPts val="0"/>
              </a:spcAft>
              <a:buSzPts val="2100"/>
              <a:buNone/>
              <a:defRPr sz="2800"/>
            </a:lvl8pPr>
            <a:lvl9pPr lvl="8" algn="ctr">
              <a:spcBef>
                <a:spcPts val="0"/>
              </a:spcBef>
              <a:spcAft>
                <a:spcPts val="0"/>
              </a:spcAft>
              <a:buSzPts val="2100"/>
              <a:buNone/>
              <a:defRPr sz="2800"/>
            </a:lvl9pPr>
          </a:lstStyle>
          <a:p>
            <a:endParaRPr/>
          </a:p>
        </p:txBody>
      </p:sp>
      <p:sp>
        <p:nvSpPr>
          <p:cNvPr id="338" name="Google Shape;338;p42"/>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Tree>
    <p:extLst>
      <p:ext uri="{BB962C8B-B14F-4D97-AF65-F5344CB8AC3E}">
        <p14:creationId xmlns:p14="http://schemas.microsoft.com/office/powerpoint/2010/main" val="2268623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9"/>
        <p:cNvGrpSpPr/>
        <p:nvPr/>
      </p:nvGrpSpPr>
      <p:grpSpPr>
        <a:xfrm>
          <a:off x="0" y="0"/>
          <a:ext cx="0" cy="0"/>
          <a:chOff x="0" y="0"/>
          <a:chExt cx="0" cy="0"/>
        </a:xfrm>
      </p:grpSpPr>
      <p:sp>
        <p:nvSpPr>
          <p:cNvPr id="340" name="Google Shape;340;p43"/>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spcBef>
                <a:spcPts val="0"/>
              </a:spcBef>
              <a:spcAft>
                <a:spcPts val="0"/>
              </a:spcAft>
              <a:buSzPts val="1100"/>
              <a:buNone/>
              <a:defRPr/>
            </a:lvl1pPr>
          </a:lstStyle>
          <a:p>
            <a:endParaRPr/>
          </a:p>
        </p:txBody>
      </p:sp>
    </p:spTree>
    <p:extLst>
      <p:ext uri="{BB962C8B-B14F-4D97-AF65-F5344CB8AC3E}">
        <p14:creationId xmlns:p14="http://schemas.microsoft.com/office/powerpoint/2010/main" val="4142328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1"/>
        <p:cNvGrpSpPr/>
        <p:nvPr/>
      </p:nvGrpSpPr>
      <p:grpSpPr>
        <a:xfrm>
          <a:off x="0" y="0"/>
          <a:ext cx="0" cy="0"/>
          <a:chOff x="0" y="0"/>
          <a:chExt cx="0" cy="0"/>
        </a:xfrm>
      </p:grpSpPr>
      <p:sp>
        <p:nvSpPr>
          <p:cNvPr id="342" name="Google Shape;342;p44"/>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43" name="Google Shape;343;p44"/>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397923" algn="ctr">
              <a:spcBef>
                <a:spcPts val="0"/>
              </a:spcBef>
              <a:spcAft>
                <a:spcPts val="0"/>
              </a:spcAft>
              <a:buSzPts val="1100"/>
              <a:buChar char="●"/>
              <a:defRPr/>
            </a:lvl1pPr>
            <a:lvl2pPr marL="1219170" lvl="1" indent="-397923" algn="ctr">
              <a:spcBef>
                <a:spcPts val="0"/>
              </a:spcBef>
              <a:spcAft>
                <a:spcPts val="0"/>
              </a:spcAft>
              <a:buSzPts val="1100"/>
              <a:buChar char="○"/>
              <a:defRPr/>
            </a:lvl2pPr>
            <a:lvl3pPr marL="1828754" lvl="2" indent="-397923" algn="ctr">
              <a:spcBef>
                <a:spcPts val="0"/>
              </a:spcBef>
              <a:spcAft>
                <a:spcPts val="0"/>
              </a:spcAft>
              <a:buSzPts val="1100"/>
              <a:buChar char="■"/>
              <a:defRPr/>
            </a:lvl3pPr>
            <a:lvl4pPr marL="2438339" lvl="3" indent="-397923" algn="ctr">
              <a:spcBef>
                <a:spcPts val="0"/>
              </a:spcBef>
              <a:spcAft>
                <a:spcPts val="0"/>
              </a:spcAft>
              <a:buSzPts val="1100"/>
              <a:buChar char="●"/>
              <a:defRPr/>
            </a:lvl4pPr>
            <a:lvl5pPr marL="3047924" lvl="4" indent="-397923" algn="ctr">
              <a:spcBef>
                <a:spcPts val="0"/>
              </a:spcBef>
              <a:spcAft>
                <a:spcPts val="0"/>
              </a:spcAft>
              <a:buSzPts val="1100"/>
              <a:buChar char="○"/>
              <a:defRPr/>
            </a:lvl5pPr>
            <a:lvl6pPr marL="3657509" lvl="5" indent="-397923" algn="ctr">
              <a:spcBef>
                <a:spcPts val="0"/>
              </a:spcBef>
              <a:spcAft>
                <a:spcPts val="0"/>
              </a:spcAft>
              <a:buSzPts val="1100"/>
              <a:buChar char="■"/>
              <a:defRPr/>
            </a:lvl6pPr>
            <a:lvl7pPr marL="4267093" lvl="6" indent="-397923" algn="ctr">
              <a:spcBef>
                <a:spcPts val="0"/>
              </a:spcBef>
              <a:spcAft>
                <a:spcPts val="0"/>
              </a:spcAft>
              <a:buSzPts val="1100"/>
              <a:buChar char="●"/>
              <a:defRPr/>
            </a:lvl7pPr>
            <a:lvl8pPr marL="4876678" lvl="7" indent="-397923" algn="ctr">
              <a:spcBef>
                <a:spcPts val="0"/>
              </a:spcBef>
              <a:spcAft>
                <a:spcPts val="0"/>
              </a:spcAft>
              <a:buSzPts val="1100"/>
              <a:buChar char="○"/>
              <a:defRPr/>
            </a:lvl8pPr>
            <a:lvl9pPr marL="5486263" lvl="8" indent="-397923" algn="ctr">
              <a:spcBef>
                <a:spcPts val="0"/>
              </a:spcBef>
              <a:spcAft>
                <a:spcPts val="0"/>
              </a:spcAft>
              <a:buSzPts val="1100"/>
              <a:buChar char="■"/>
              <a:defRPr/>
            </a:lvl9pPr>
          </a:lstStyle>
          <a:p>
            <a:endParaRPr/>
          </a:p>
        </p:txBody>
      </p:sp>
    </p:spTree>
    <p:extLst>
      <p:ext uri="{BB962C8B-B14F-4D97-AF65-F5344CB8AC3E}">
        <p14:creationId xmlns:p14="http://schemas.microsoft.com/office/powerpoint/2010/main" val="11898492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4"/>
        <p:cNvGrpSpPr/>
        <p:nvPr/>
      </p:nvGrpSpPr>
      <p:grpSpPr>
        <a:xfrm>
          <a:off x="0" y="0"/>
          <a:ext cx="0" cy="0"/>
          <a:chOff x="0" y="0"/>
          <a:chExt cx="0" cy="0"/>
        </a:xfrm>
      </p:grpSpPr>
    </p:spTree>
    <p:extLst>
      <p:ext uri="{BB962C8B-B14F-4D97-AF65-F5344CB8AC3E}">
        <p14:creationId xmlns:p14="http://schemas.microsoft.com/office/powerpoint/2010/main" val="35539354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45"/>
        <p:cNvGrpSpPr/>
        <p:nvPr/>
      </p:nvGrpSpPr>
      <p:grpSpPr>
        <a:xfrm>
          <a:off x="0" y="0"/>
          <a:ext cx="0" cy="0"/>
          <a:chOff x="0" y="0"/>
          <a:chExt cx="0" cy="0"/>
        </a:xfrm>
      </p:grpSpPr>
      <p:sp>
        <p:nvSpPr>
          <p:cNvPr id="346" name="Google Shape;346;p46"/>
          <p:cNvSpPr txBox="1">
            <a:spLocks noGrp="1"/>
          </p:cNvSpPr>
          <p:nvPr>
            <p:ph type="title"/>
          </p:nvPr>
        </p:nvSpPr>
        <p:spPr>
          <a:xfrm>
            <a:off x="903100" y="2443700"/>
            <a:ext cx="4289600" cy="1978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7" name="Google Shape;347;p46"/>
          <p:cNvSpPr txBox="1">
            <a:spLocks noGrp="1"/>
          </p:cNvSpPr>
          <p:nvPr>
            <p:ph type="subTitle" idx="1"/>
          </p:nvPr>
        </p:nvSpPr>
        <p:spPr>
          <a:xfrm>
            <a:off x="5875533" y="525000"/>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48" name="Google Shape;348;p46"/>
          <p:cNvSpPr txBox="1">
            <a:spLocks noGrp="1"/>
          </p:cNvSpPr>
          <p:nvPr>
            <p:ph type="subTitle" idx="2"/>
          </p:nvPr>
        </p:nvSpPr>
        <p:spPr>
          <a:xfrm>
            <a:off x="5875533" y="1535607"/>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49" name="Google Shape;349;p46"/>
          <p:cNvSpPr txBox="1">
            <a:spLocks noGrp="1"/>
          </p:cNvSpPr>
          <p:nvPr>
            <p:ph type="subTitle" idx="3"/>
          </p:nvPr>
        </p:nvSpPr>
        <p:spPr>
          <a:xfrm>
            <a:off x="5875533" y="4567427"/>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50" name="Google Shape;350;p46"/>
          <p:cNvSpPr txBox="1">
            <a:spLocks noGrp="1"/>
          </p:cNvSpPr>
          <p:nvPr>
            <p:ph type="subTitle" idx="4"/>
          </p:nvPr>
        </p:nvSpPr>
        <p:spPr>
          <a:xfrm>
            <a:off x="5875533" y="2546213"/>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51" name="Google Shape;351;p46"/>
          <p:cNvSpPr txBox="1">
            <a:spLocks noGrp="1"/>
          </p:cNvSpPr>
          <p:nvPr>
            <p:ph type="subTitle" idx="5"/>
          </p:nvPr>
        </p:nvSpPr>
        <p:spPr>
          <a:xfrm>
            <a:off x="5875533" y="5578033"/>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52" name="Google Shape;352;p46"/>
          <p:cNvSpPr txBox="1">
            <a:spLocks noGrp="1"/>
          </p:cNvSpPr>
          <p:nvPr>
            <p:ph type="subTitle" idx="6"/>
          </p:nvPr>
        </p:nvSpPr>
        <p:spPr>
          <a:xfrm>
            <a:off x="5875533" y="3556820"/>
            <a:ext cx="58796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Tree>
    <p:extLst>
      <p:ext uri="{BB962C8B-B14F-4D97-AF65-F5344CB8AC3E}">
        <p14:creationId xmlns:p14="http://schemas.microsoft.com/office/powerpoint/2010/main" val="934793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53"/>
        <p:cNvGrpSpPr/>
        <p:nvPr/>
      </p:nvGrpSpPr>
      <p:grpSpPr>
        <a:xfrm>
          <a:off x="0" y="0"/>
          <a:ext cx="0" cy="0"/>
          <a:chOff x="0" y="0"/>
          <a:chExt cx="0" cy="0"/>
        </a:xfrm>
      </p:grpSpPr>
      <p:sp>
        <p:nvSpPr>
          <p:cNvPr id="354" name="Google Shape;354;p4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5" name="Google Shape;355;p47"/>
          <p:cNvSpPr txBox="1">
            <a:spLocks noGrp="1"/>
          </p:cNvSpPr>
          <p:nvPr>
            <p:ph type="body" idx="1"/>
          </p:nvPr>
        </p:nvSpPr>
        <p:spPr>
          <a:xfrm>
            <a:off x="415600" y="1536633"/>
            <a:ext cx="5965200" cy="379304"/>
          </a:xfrm>
          <a:prstGeom prst="rect">
            <a:avLst/>
          </a:prstGeom>
        </p:spPr>
        <p:txBody>
          <a:bodyPr spcFirstLastPara="1" wrap="square" lIns="91425" tIns="91425" rIns="91425" bIns="91425" anchor="t" anchorCtr="0">
            <a:spAutoFit/>
          </a:bodyPr>
          <a:lstStyle>
            <a:lvl1pPr marL="609585" lvl="0" indent="-397923">
              <a:spcBef>
                <a:spcPts val="0"/>
              </a:spcBef>
              <a:spcAft>
                <a:spcPts val="0"/>
              </a:spcAft>
              <a:buSzPts val="1100"/>
              <a:buChar char="●"/>
              <a:defRPr/>
            </a:lvl1pPr>
            <a:lvl2pPr marL="1219170" lvl="1" indent="-397923">
              <a:spcBef>
                <a:spcPts val="1067"/>
              </a:spcBef>
              <a:spcAft>
                <a:spcPts val="0"/>
              </a:spcAft>
              <a:buSzPts val="1100"/>
              <a:buChar char="○"/>
              <a:defRPr/>
            </a:lvl2pPr>
            <a:lvl3pPr marL="1828754" lvl="2" indent="-397923">
              <a:spcBef>
                <a:spcPts val="1067"/>
              </a:spcBef>
              <a:spcAft>
                <a:spcPts val="0"/>
              </a:spcAft>
              <a:buSzPts val="1100"/>
              <a:buChar char="■"/>
              <a:defRPr/>
            </a:lvl3pPr>
            <a:lvl4pPr marL="2438339" lvl="3" indent="-397923">
              <a:spcBef>
                <a:spcPts val="1067"/>
              </a:spcBef>
              <a:spcAft>
                <a:spcPts val="0"/>
              </a:spcAft>
              <a:buSzPts val="1100"/>
              <a:buChar char="●"/>
              <a:defRPr/>
            </a:lvl4pPr>
            <a:lvl5pPr marL="3047924" lvl="4" indent="-397923">
              <a:spcBef>
                <a:spcPts val="1067"/>
              </a:spcBef>
              <a:spcAft>
                <a:spcPts val="0"/>
              </a:spcAft>
              <a:buSzPts val="1100"/>
              <a:buChar char="○"/>
              <a:defRPr/>
            </a:lvl5pPr>
            <a:lvl6pPr marL="3657509" lvl="5" indent="-397923">
              <a:spcBef>
                <a:spcPts val="1067"/>
              </a:spcBef>
              <a:spcAft>
                <a:spcPts val="0"/>
              </a:spcAft>
              <a:buSzPts val="1100"/>
              <a:buChar char="■"/>
              <a:defRPr/>
            </a:lvl6pPr>
            <a:lvl7pPr marL="4267093" lvl="6" indent="-397923">
              <a:spcBef>
                <a:spcPts val="1067"/>
              </a:spcBef>
              <a:spcAft>
                <a:spcPts val="0"/>
              </a:spcAft>
              <a:buSzPts val="1100"/>
              <a:buChar char="●"/>
              <a:defRPr/>
            </a:lvl7pPr>
            <a:lvl8pPr marL="4876678" lvl="7" indent="-397923">
              <a:spcBef>
                <a:spcPts val="1067"/>
              </a:spcBef>
              <a:spcAft>
                <a:spcPts val="0"/>
              </a:spcAft>
              <a:buSzPts val="1100"/>
              <a:buChar char="○"/>
              <a:defRPr/>
            </a:lvl8pPr>
            <a:lvl9pPr marL="5486263" lvl="8" indent="-397923">
              <a:spcBef>
                <a:spcPts val="1067"/>
              </a:spcBef>
              <a:spcAft>
                <a:spcPts val="1067"/>
              </a:spcAft>
              <a:buSzPts val="1100"/>
              <a:buChar char="■"/>
              <a:defRPr/>
            </a:lvl9pPr>
          </a:lstStyle>
          <a:p>
            <a:endParaRPr/>
          </a:p>
        </p:txBody>
      </p:sp>
      <p:sp>
        <p:nvSpPr>
          <p:cNvPr id="356" name="Google Shape;356;p47"/>
          <p:cNvSpPr>
            <a:spLocks noGrp="1"/>
          </p:cNvSpPr>
          <p:nvPr>
            <p:ph type="pic" idx="2"/>
          </p:nvPr>
        </p:nvSpPr>
        <p:spPr>
          <a:xfrm>
            <a:off x="6656032" y="1537033"/>
            <a:ext cx="5120400" cy="4555200"/>
          </a:xfrm>
          <a:prstGeom prst="rect">
            <a:avLst/>
          </a:prstGeom>
          <a:noFill/>
          <a:ln>
            <a:noFill/>
          </a:ln>
        </p:spPr>
      </p:sp>
    </p:spTree>
    <p:extLst>
      <p:ext uri="{BB962C8B-B14F-4D97-AF65-F5344CB8AC3E}">
        <p14:creationId xmlns:p14="http://schemas.microsoft.com/office/powerpoint/2010/main" val="22369975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57"/>
        <p:cNvGrpSpPr/>
        <p:nvPr/>
      </p:nvGrpSpPr>
      <p:grpSpPr>
        <a:xfrm>
          <a:off x="0" y="0"/>
          <a:ext cx="0" cy="0"/>
          <a:chOff x="0" y="0"/>
          <a:chExt cx="0" cy="0"/>
        </a:xfrm>
      </p:grpSpPr>
      <p:sp>
        <p:nvSpPr>
          <p:cNvPr id="358" name="Google Shape;358;p48"/>
          <p:cNvSpPr txBox="1">
            <a:spLocks noGrp="1"/>
          </p:cNvSpPr>
          <p:nvPr>
            <p:ph type="title"/>
          </p:nvPr>
        </p:nvSpPr>
        <p:spPr>
          <a:xfrm>
            <a:off x="644233" y="600033"/>
            <a:ext cx="10912800" cy="10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9" name="Google Shape;359;p48"/>
          <p:cNvSpPr txBox="1">
            <a:spLocks noGrp="1"/>
          </p:cNvSpPr>
          <p:nvPr>
            <p:ph type="body" idx="1"/>
          </p:nvPr>
        </p:nvSpPr>
        <p:spPr>
          <a:xfrm>
            <a:off x="644200" y="2983717"/>
            <a:ext cx="4826400" cy="379304"/>
          </a:xfrm>
          <a:prstGeom prst="rect">
            <a:avLst/>
          </a:prstGeom>
        </p:spPr>
        <p:txBody>
          <a:bodyPr spcFirstLastPara="1" wrap="square" lIns="91425" tIns="91425" rIns="91425" bIns="91425" anchor="t" anchorCtr="0">
            <a:spAutoFit/>
          </a:bodyPr>
          <a:lstStyle>
            <a:lvl1pPr marL="609585" lvl="0" indent="-397923">
              <a:spcBef>
                <a:spcPts val="0"/>
              </a:spcBef>
              <a:spcAft>
                <a:spcPts val="0"/>
              </a:spcAft>
              <a:buSzPts val="1100"/>
              <a:buChar char="●"/>
              <a:defRPr/>
            </a:lvl1pPr>
            <a:lvl2pPr marL="1219170" lvl="1" indent="-397923">
              <a:spcBef>
                <a:spcPts val="1067"/>
              </a:spcBef>
              <a:spcAft>
                <a:spcPts val="0"/>
              </a:spcAft>
              <a:buSzPts val="1100"/>
              <a:buChar char="○"/>
              <a:defRPr/>
            </a:lvl2pPr>
            <a:lvl3pPr marL="1828754" lvl="2" indent="-397923">
              <a:spcBef>
                <a:spcPts val="1067"/>
              </a:spcBef>
              <a:spcAft>
                <a:spcPts val="0"/>
              </a:spcAft>
              <a:buSzPts val="1100"/>
              <a:buChar char="■"/>
              <a:defRPr/>
            </a:lvl3pPr>
            <a:lvl4pPr marL="2438339" lvl="3" indent="-397923">
              <a:spcBef>
                <a:spcPts val="1067"/>
              </a:spcBef>
              <a:spcAft>
                <a:spcPts val="0"/>
              </a:spcAft>
              <a:buSzPts val="1100"/>
              <a:buChar char="●"/>
              <a:defRPr/>
            </a:lvl4pPr>
            <a:lvl5pPr marL="3047924" lvl="4" indent="-397923">
              <a:spcBef>
                <a:spcPts val="1067"/>
              </a:spcBef>
              <a:spcAft>
                <a:spcPts val="0"/>
              </a:spcAft>
              <a:buSzPts val="1100"/>
              <a:buChar char="○"/>
              <a:defRPr/>
            </a:lvl5pPr>
            <a:lvl6pPr marL="3657509" lvl="5" indent="-397923">
              <a:spcBef>
                <a:spcPts val="1067"/>
              </a:spcBef>
              <a:spcAft>
                <a:spcPts val="0"/>
              </a:spcAft>
              <a:buSzPts val="1100"/>
              <a:buChar char="■"/>
              <a:defRPr/>
            </a:lvl6pPr>
            <a:lvl7pPr marL="4267093" lvl="6" indent="-397923">
              <a:spcBef>
                <a:spcPts val="1067"/>
              </a:spcBef>
              <a:spcAft>
                <a:spcPts val="0"/>
              </a:spcAft>
              <a:buSzPts val="1100"/>
              <a:buChar char="●"/>
              <a:defRPr/>
            </a:lvl7pPr>
            <a:lvl8pPr marL="4876678" lvl="7" indent="-397923">
              <a:spcBef>
                <a:spcPts val="1067"/>
              </a:spcBef>
              <a:spcAft>
                <a:spcPts val="0"/>
              </a:spcAft>
              <a:buSzPts val="1100"/>
              <a:buChar char="○"/>
              <a:defRPr/>
            </a:lvl8pPr>
            <a:lvl9pPr marL="5486263" lvl="8" indent="-397923">
              <a:spcBef>
                <a:spcPts val="1067"/>
              </a:spcBef>
              <a:spcAft>
                <a:spcPts val="1067"/>
              </a:spcAft>
              <a:buSzPts val="1100"/>
              <a:buChar char="■"/>
              <a:defRPr/>
            </a:lvl9pPr>
          </a:lstStyle>
          <a:p>
            <a:endParaRPr/>
          </a:p>
        </p:txBody>
      </p:sp>
      <p:sp>
        <p:nvSpPr>
          <p:cNvPr id="360" name="Google Shape;360;p48"/>
          <p:cNvSpPr txBox="1">
            <a:spLocks noGrp="1"/>
          </p:cNvSpPr>
          <p:nvPr>
            <p:ph type="body" idx="2"/>
          </p:nvPr>
        </p:nvSpPr>
        <p:spPr>
          <a:xfrm>
            <a:off x="6730667" y="2983717"/>
            <a:ext cx="4826400" cy="3164800"/>
          </a:xfrm>
          <a:prstGeom prst="rect">
            <a:avLst/>
          </a:prstGeom>
        </p:spPr>
        <p:txBody>
          <a:bodyPr spcFirstLastPara="1" wrap="square" lIns="91425" tIns="91425" rIns="91425" bIns="91425" anchor="t"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61" name="Google Shape;361;p48"/>
          <p:cNvSpPr txBox="1">
            <a:spLocks noGrp="1"/>
          </p:cNvSpPr>
          <p:nvPr>
            <p:ph type="subTitle" idx="3"/>
          </p:nvPr>
        </p:nvSpPr>
        <p:spPr>
          <a:xfrm>
            <a:off x="644200" y="1781548"/>
            <a:ext cx="48264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62" name="Google Shape;362;p48"/>
          <p:cNvSpPr txBox="1">
            <a:spLocks noGrp="1"/>
          </p:cNvSpPr>
          <p:nvPr>
            <p:ph type="subTitle" idx="4"/>
          </p:nvPr>
        </p:nvSpPr>
        <p:spPr>
          <a:xfrm>
            <a:off x="6730667" y="1781548"/>
            <a:ext cx="4826400" cy="723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Tree>
    <p:extLst>
      <p:ext uri="{BB962C8B-B14F-4D97-AF65-F5344CB8AC3E}">
        <p14:creationId xmlns:p14="http://schemas.microsoft.com/office/powerpoint/2010/main" val="30208024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63"/>
        <p:cNvGrpSpPr/>
        <p:nvPr/>
      </p:nvGrpSpPr>
      <p:grpSpPr>
        <a:xfrm>
          <a:off x="0" y="0"/>
          <a:ext cx="0" cy="0"/>
          <a:chOff x="0" y="0"/>
          <a:chExt cx="0" cy="0"/>
        </a:xfrm>
      </p:grpSpPr>
      <p:sp>
        <p:nvSpPr>
          <p:cNvPr id="364" name="Google Shape;364;p49"/>
          <p:cNvSpPr txBox="1">
            <a:spLocks noGrp="1"/>
          </p:cNvSpPr>
          <p:nvPr>
            <p:ph type="body" idx="1"/>
          </p:nvPr>
        </p:nvSpPr>
        <p:spPr>
          <a:xfrm>
            <a:off x="644233" y="3223333"/>
            <a:ext cx="3274000" cy="379304"/>
          </a:xfrm>
          <a:prstGeom prst="rect">
            <a:avLst/>
          </a:prstGeom>
        </p:spPr>
        <p:txBody>
          <a:bodyPr spcFirstLastPara="1" wrap="square" lIns="91425" tIns="91425" rIns="91425" bIns="91425" anchor="t" anchorCtr="0">
            <a:spAutoFit/>
          </a:bodyPr>
          <a:lstStyle>
            <a:lvl1pPr marL="609585" lvl="0" indent="-397923">
              <a:spcBef>
                <a:spcPts val="0"/>
              </a:spcBef>
              <a:spcAft>
                <a:spcPts val="0"/>
              </a:spcAft>
              <a:buSzPts val="1100"/>
              <a:buChar char="●"/>
              <a:defRPr/>
            </a:lvl1pPr>
            <a:lvl2pPr marL="1219170" lvl="1" indent="-397923">
              <a:spcBef>
                <a:spcPts val="1067"/>
              </a:spcBef>
              <a:spcAft>
                <a:spcPts val="0"/>
              </a:spcAft>
              <a:buSzPts val="1100"/>
              <a:buChar char="○"/>
              <a:defRPr/>
            </a:lvl2pPr>
            <a:lvl3pPr marL="1828754" lvl="2" indent="-397923">
              <a:spcBef>
                <a:spcPts val="1067"/>
              </a:spcBef>
              <a:spcAft>
                <a:spcPts val="0"/>
              </a:spcAft>
              <a:buSzPts val="1100"/>
              <a:buChar char="■"/>
              <a:defRPr/>
            </a:lvl3pPr>
            <a:lvl4pPr marL="2438339" lvl="3" indent="-397923">
              <a:spcBef>
                <a:spcPts val="1067"/>
              </a:spcBef>
              <a:spcAft>
                <a:spcPts val="0"/>
              </a:spcAft>
              <a:buSzPts val="1100"/>
              <a:buChar char="●"/>
              <a:defRPr/>
            </a:lvl4pPr>
            <a:lvl5pPr marL="3047924" lvl="4" indent="-397923">
              <a:spcBef>
                <a:spcPts val="1067"/>
              </a:spcBef>
              <a:spcAft>
                <a:spcPts val="0"/>
              </a:spcAft>
              <a:buSzPts val="1100"/>
              <a:buChar char="○"/>
              <a:defRPr/>
            </a:lvl5pPr>
            <a:lvl6pPr marL="3657509" lvl="5" indent="-397923">
              <a:spcBef>
                <a:spcPts val="1067"/>
              </a:spcBef>
              <a:spcAft>
                <a:spcPts val="0"/>
              </a:spcAft>
              <a:buSzPts val="1100"/>
              <a:buChar char="■"/>
              <a:defRPr/>
            </a:lvl6pPr>
            <a:lvl7pPr marL="4267093" lvl="6" indent="-397923">
              <a:spcBef>
                <a:spcPts val="1067"/>
              </a:spcBef>
              <a:spcAft>
                <a:spcPts val="0"/>
              </a:spcAft>
              <a:buSzPts val="1100"/>
              <a:buChar char="●"/>
              <a:defRPr/>
            </a:lvl7pPr>
            <a:lvl8pPr marL="4876678" lvl="7" indent="-397923">
              <a:spcBef>
                <a:spcPts val="1067"/>
              </a:spcBef>
              <a:spcAft>
                <a:spcPts val="0"/>
              </a:spcAft>
              <a:buSzPts val="1100"/>
              <a:buChar char="○"/>
              <a:defRPr/>
            </a:lvl8pPr>
            <a:lvl9pPr marL="5486263" lvl="8" indent="-397923">
              <a:spcBef>
                <a:spcPts val="1067"/>
              </a:spcBef>
              <a:spcAft>
                <a:spcPts val="1067"/>
              </a:spcAft>
              <a:buSzPts val="1100"/>
              <a:buChar char="■"/>
              <a:defRPr/>
            </a:lvl9pPr>
          </a:lstStyle>
          <a:p>
            <a:endParaRPr/>
          </a:p>
        </p:txBody>
      </p:sp>
      <p:sp>
        <p:nvSpPr>
          <p:cNvPr id="365" name="Google Shape;365;p49"/>
          <p:cNvSpPr txBox="1">
            <a:spLocks noGrp="1"/>
          </p:cNvSpPr>
          <p:nvPr>
            <p:ph type="body" idx="2"/>
          </p:nvPr>
        </p:nvSpPr>
        <p:spPr>
          <a:xfrm>
            <a:off x="4463633" y="3223333"/>
            <a:ext cx="3274000" cy="3164800"/>
          </a:xfrm>
          <a:prstGeom prst="rect">
            <a:avLst/>
          </a:prstGeom>
        </p:spPr>
        <p:txBody>
          <a:bodyPr spcFirstLastPara="1" wrap="square" lIns="91425" tIns="91425" rIns="91425" bIns="91425" anchor="t"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66" name="Google Shape;366;p49"/>
          <p:cNvSpPr txBox="1">
            <a:spLocks noGrp="1"/>
          </p:cNvSpPr>
          <p:nvPr>
            <p:ph type="title"/>
          </p:nvPr>
        </p:nvSpPr>
        <p:spPr>
          <a:xfrm>
            <a:off x="644233" y="600033"/>
            <a:ext cx="10912800" cy="10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7" name="Google Shape;367;p49"/>
          <p:cNvSpPr txBox="1">
            <a:spLocks noGrp="1"/>
          </p:cNvSpPr>
          <p:nvPr>
            <p:ph type="subTitle" idx="3"/>
          </p:nvPr>
        </p:nvSpPr>
        <p:spPr>
          <a:xfrm>
            <a:off x="644233" y="1781533"/>
            <a:ext cx="3274000" cy="103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68" name="Google Shape;368;p49"/>
          <p:cNvSpPr txBox="1">
            <a:spLocks noGrp="1"/>
          </p:cNvSpPr>
          <p:nvPr>
            <p:ph type="subTitle" idx="4"/>
          </p:nvPr>
        </p:nvSpPr>
        <p:spPr>
          <a:xfrm>
            <a:off x="4463633" y="1781533"/>
            <a:ext cx="3274000" cy="103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69" name="Google Shape;369;p49"/>
          <p:cNvSpPr txBox="1">
            <a:spLocks noGrp="1"/>
          </p:cNvSpPr>
          <p:nvPr>
            <p:ph type="subTitle" idx="5"/>
          </p:nvPr>
        </p:nvSpPr>
        <p:spPr>
          <a:xfrm>
            <a:off x="8283033" y="1781533"/>
            <a:ext cx="3274000" cy="103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70" name="Google Shape;370;p49"/>
          <p:cNvSpPr txBox="1">
            <a:spLocks noGrp="1"/>
          </p:cNvSpPr>
          <p:nvPr>
            <p:ph type="body" idx="6"/>
          </p:nvPr>
        </p:nvSpPr>
        <p:spPr>
          <a:xfrm>
            <a:off x="8283033" y="3223333"/>
            <a:ext cx="3274000" cy="3164800"/>
          </a:xfrm>
          <a:prstGeom prst="rect">
            <a:avLst/>
          </a:prstGeom>
        </p:spPr>
        <p:txBody>
          <a:bodyPr spcFirstLastPara="1" wrap="square" lIns="91425" tIns="91425" rIns="91425" bIns="91425" anchor="t" anchorCtr="0">
            <a:noAutofit/>
          </a:bodyPr>
          <a:lstStyle>
            <a:lvl1pPr marL="609585" lvl="0" indent="-397923">
              <a:spcBef>
                <a:spcPts val="0"/>
              </a:spcBef>
              <a:spcAft>
                <a:spcPts val="0"/>
              </a:spcAft>
              <a:buSzPts val="11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Tree>
    <p:extLst>
      <p:ext uri="{BB962C8B-B14F-4D97-AF65-F5344CB8AC3E}">
        <p14:creationId xmlns:p14="http://schemas.microsoft.com/office/powerpoint/2010/main" val="2066556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71"/>
        <p:cNvGrpSpPr/>
        <p:nvPr/>
      </p:nvGrpSpPr>
      <p:grpSpPr>
        <a:xfrm>
          <a:off x="0" y="0"/>
          <a:ext cx="0" cy="0"/>
          <a:chOff x="0" y="0"/>
          <a:chExt cx="0" cy="0"/>
        </a:xfrm>
      </p:grpSpPr>
      <p:sp>
        <p:nvSpPr>
          <p:cNvPr id="372" name="Google Shape;372;p50"/>
          <p:cNvSpPr txBox="1">
            <a:spLocks noGrp="1"/>
          </p:cNvSpPr>
          <p:nvPr>
            <p:ph type="body" idx="1"/>
          </p:nvPr>
        </p:nvSpPr>
        <p:spPr>
          <a:xfrm>
            <a:off x="488967" y="2345457"/>
            <a:ext cx="5118000" cy="515047"/>
          </a:xfrm>
          <a:prstGeom prst="rect">
            <a:avLst/>
          </a:prstGeom>
        </p:spPr>
        <p:txBody>
          <a:bodyPr spcFirstLastPara="1" wrap="square" lIns="91425" tIns="91425" rIns="91425" bIns="91425" anchor="t" anchorCtr="0">
            <a:spAutoFit/>
          </a:bodyPr>
          <a:lstStyle>
            <a:lvl1pPr marL="609585" lvl="0" indent="-423323">
              <a:spcBef>
                <a:spcPts val="0"/>
              </a:spcBef>
              <a:spcAft>
                <a:spcPts val="0"/>
              </a:spcAft>
              <a:buSzPts val="1400"/>
              <a:buChar char="●"/>
              <a:defRPr sz="1867"/>
            </a:lvl1pPr>
            <a:lvl2pPr marL="1219170" lvl="1" indent="-397923">
              <a:spcBef>
                <a:spcPts val="1067"/>
              </a:spcBef>
              <a:spcAft>
                <a:spcPts val="0"/>
              </a:spcAft>
              <a:buSzPts val="1100"/>
              <a:buChar char="○"/>
              <a:defRPr/>
            </a:lvl2pPr>
            <a:lvl3pPr marL="1828754" lvl="2" indent="-397923">
              <a:spcBef>
                <a:spcPts val="1067"/>
              </a:spcBef>
              <a:spcAft>
                <a:spcPts val="0"/>
              </a:spcAft>
              <a:buSzPts val="1100"/>
              <a:buChar char="■"/>
              <a:defRPr/>
            </a:lvl3pPr>
            <a:lvl4pPr marL="2438339" lvl="3" indent="-397923">
              <a:spcBef>
                <a:spcPts val="1067"/>
              </a:spcBef>
              <a:spcAft>
                <a:spcPts val="0"/>
              </a:spcAft>
              <a:buSzPts val="1100"/>
              <a:buChar char="●"/>
              <a:defRPr/>
            </a:lvl4pPr>
            <a:lvl5pPr marL="3047924" lvl="4" indent="-397923">
              <a:spcBef>
                <a:spcPts val="1067"/>
              </a:spcBef>
              <a:spcAft>
                <a:spcPts val="0"/>
              </a:spcAft>
              <a:buSzPts val="1100"/>
              <a:buChar char="○"/>
              <a:defRPr/>
            </a:lvl5pPr>
            <a:lvl6pPr marL="3657509" lvl="5" indent="-397923">
              <a:spcBef>
                <a:spcPts val="1067"/>
              </a:spcBef>
              <a:spcAft>
                <a:spcPts val="0"/>
              </a:spcAft>
              <a:buSzPts val="1100"/>
              <a:buChar char="■"/>
              <a:defRPr/>
            </a:lvl6pPr>
            <a:lvl7pPr marL="4267093" lvl="6" indent="-397923">
              <a:spcBef>
                <a:spcPts val="1067"/>
              </a:spcBef>
              <a:spcAft>
                <a:spcPts val="0"/>
              </a:spcAft>
              <a:buSzPts val="1100"/>
              <a:buChar char="●"/>
              <a:defRPr/>
            </a:lvl7pPr>
            <a:lvl8pPr marL="4876678" lvl="7" indent="-397923">
              <a:spcBef>
                <a:spcPts val="1067"/>
              </a:spcBef>
              <a:spcAft>
                <a:spcPts val="0"/>
              </a:spcAft>
              <a:buSzPts val="1100"/>
              <a:buChar char="○"/>
              <a:defRPr/>
            </a:lvl8pPr>
            <a:lvl9pPr marL="5486263" lvl="8" indent="-397923">
              <a:spcBef>
                <a:spcPts val="1067"/>
              </a:spcBef>
              <a:spcAft>
                <a:spcPts val="1067"/>
              </a:spcAft>
              <a:buSzPts val="1100"/>
              <a:buChar char="■"/>
              <a:defRPr/>
            </a:lvl9pPr>
          </a:lstStyle>
          <a:p>
            <a:endParaRPr/>
          </a:p>
        </p:txBody>
      </p:sp>
      <p:sp>
        <p:nvSpPr>
          <p:cNvPr id="373" name="Google Shape;373;p50"/>
          <p:cNvSpPr txBox="1">
            <a:spLocks noGrp="1"/>
          </p:cNvSpPr>
          <p:nvPr>
            <p:ph type="body" idx="2"/>
          </p:nvPr>
        </p:nvSpPr>
        <p:spPr>
          <a:xfrm>
            <a:off x="6584967" y="2345457"/>
            <a:ext cx="5118000" cy="151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74" name="Google Shape;374;p50"/>
          <p:cNvSpPr txBox="1">
            <a:spLocks noGrp="1"/>
          </p:cNvSpPr>
          <p:nvPr>
            <p:ph type="body" idx="3"/>
          </p:nvPr>
        </p:nvSpPr>
        <p:spPr>
          <a:xfrm>
            <a:off x="489000" y="4864767"/>
            <a:ext cx="5118000" cy="151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75" name="Google Shape;375;p50"/>
          <p:cNvSpPr txBox="1">
            <a:spLocks noGrp="1"/>
          </p:cNvSpPr>
          <p:nvPr>
            <p:ph type="body" idx="4"/>
          </p:nvPr>
        </p:nvSpPr>
        <p:spPr>
          <a:xfrm>
            <a:off x="6585000" y="4864767"/>
            <a:ext cx="5118000" cy="151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76" name="Google Shape;376;p50"/>
          <p:cNvSpPr txBox="1">
            <a:spLocks noGrp="1"/>
          </p:cNvSpPr>
          <p:nvPr>
            <p:ph type="title"/>
          </p:nvPr>
        </p:nvSpPr>
        <p:spPr>
          <a:xfrm>
            <a:off x="489000" y="600033"/>
            <a:ext cx="10912800" cy="10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7" name="Google Shape;377;p50"/>
          <p:cNvSpPr txBox="1">
            <a:spLocks noGrp="1"/>
          </p:cNvSpPr>
          <p:nvPr>
            <p:ph type="subTitle" idx="5"/>
          </p:nvPr>
        </p:nvSpPr>
        <p:spPr>
          <a:xfrm>
            <a:off x="489017" y="1703876"/>
            <a:ext cx="5118000" cy="641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78" name="Google Shape;378;p50"/>
          <p:cNvSpPr txBox="1">
            <a:spLocks noGrp="1"/>
          </p:cNvSpPr>
          <p:nvPr>
            <p:ph type="subTitle" idx="6"/>
          </p:nvPr>
        </p:nvSpPr>
        <p:spPr>
          <a:xfrm>
            <a:off x="6584984" y="1703876"/>
            <a:ext cx="5118000" cy="641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79" name="Google Shape;379;p50"/>
          <p:cNvSpPr txBox="1">
            <a:spLocks noGrp="1"/>
          </p:cNvSpPr>
          <p:nvPr>
            <p:ph type="subTitle" idx="7"/>
          </p:nvPr>
        </p:nvSpPr>
        <p:spPr>
          <a:xfrm>
            <a:off x="6585015" y="4223151"/>
            <a:ext cx="5118000" cy="641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
        <p:nvSpPr>
          <p:cNvPr id="380" name="Google Shape;380;p50"/>
          <p:cNvSpPr txBox="1">
            <a:spLocks noGrp="1"/>
          </p:cNvSpPr>
          <p:nvPr>
            <p:ph type="subTitle" idx="8"/>
          </p:nvPr>
        </p:nvSpPr>
        <p:spPr>
          <a:xfrm>
            <a:off x="489000" y="4223151"/>
            <a:ext cx="5118000" cy="641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667"/>
            </a:lvl1pPr>
            <a:lvl2pPr lvl="1">
              <a:spcBef>
                <a:spcPts val="0"/>
              </a:spcBef>
              <a:spcAft>
                <a:spcPts val="0"/>
              </a:spcAft>
              <a:buSzPts val="2000"/>
              <a:buNone/>
              <a:defRPr sz="2667"/>
            </a:lvl2pPr>
            <a:lvl3pPr lvl="2">
              <a:spcBef>
                <a:spcPts val="0"/>
              </a:spcBef>
              <a:spcAft>
                <a:spcPts val="0"/>
              </a:spcAft>
              <a:buSzPts val="2000"/>
              <a:buNone/>
              <a:defRPr sz="2667"/>
            </a:lvl3pPr>
            <a:lvl4pPr lvl="3">
              <a:spcBef>
                <a:spcPts val="0"/>
              </a:spcBef>
              <a:spcAft>
                <a:spcPts val="0"/>
              </a:spcAft>
              <a:buSzPts val="2000"/>
              <a:buNone/>
              <a:defRPr sz="2667"/>
            </a:lvl4pPr>
            <a:lvl5pPr lvl="4">
              <a:spcBef>
                <a:spcPts val="0"/>
              </a:spcBef>
              <a:spcAft>
                <a:spcPts val="0"/>
              </a:spcAft>
              <a:buSzPts val="2000"/>
              <a:buNone/>
              <a:defRPr sz="2667"/>
            </a:lvl5pPr>
            <a:lvl6pPr lvl="5">
              <a:spcBef>
                <a:spcPts val="0"/>
              </a:spcBef>
              <a:spcAft>
                <a:spcPts val="0"/>
              </a:spcAft>
              <a:buSzPts val="2000"/>
              <a:buNone/>
              <a:defRPr sz="2667"/>
            </a:lvl6pPr>
            <a:lvl7pPr lvl="6">
              <a:spcBef>
                <a:spcPts val="0"/>
              </a:spcBef>
              <a:spcAft>
                <a:spcPts val="0"/>
              </a:spcAft>
              <a:buSzPts val="2000"/>
              <a:buNone/>
              <a:defRPr sz="2667"/>
            </a:lvl7pPr>
            <a:lvl8pPr lvl="7">
              <a:spcBef>
                <a:spcPts val="0"/>
              </a:spcBef>
              <a:spcAft>
                <a:spcPts val="0"/>
              </a:spcAft>
              <a:buSzPts val="2000"/>
              <a:buNone/>
              <a:defRPr sz="2667"/>
            </a:lvl8pPr>
            <a:lvl9pPr lvl="8">
              <a:spcBef>
                <a:spcPts val="0"/>
              </a:spcBef>
              <a:spcAft>
                <a:spcPts val="0"/>
              </a:spcAft>
              <a:buSzPts val="2000"/>
              <a:buNone/>
              <a:defRPr sz="2667"/>
            </a:lvl9pPr>
          </a:lstStyle>
          <a:p>
            <a:endParaRPr/>
          </a:p>
        </p:txBody>
      </p:sp>
    </p:spTree>
    <p:extLst>
      <p:ext uri="{BB962C8B-B14F-4D97-AF65-F5344CB8AC3E}">
        <p14:creationId xmlns:p14="http://schemas.microsoft.com/office/powerpoint/2010/main" val="126275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title, body and image">
  <p:cSld name="BLANK_1_1_1_1_1_1_1_1_1_1_1_1">
    <p:spTree>
      <p:nvGrpSpPr>
        <p:cNvPr id="1" name="Shape 129"/>
        <p:cNvGrpSpPr/>
        <p:nvPr/>
      </p:nvGrpSpPr>
      <p:grpSpPr>
        <a:xfrm>
          <a:off x="0" y="0"/>
          <a:ext cx="0" cy="0"/>
          <a:chOff x="0" y="0"/>
          <a:chExt cx="0" cy="0"/>
        </a:xfrm>
      </p:grpSpPr>
      <p:sp>
        <p:nvSpPr>
          <p:cNvPr id="130" name="Google Shape;130;p22"/>
          <p:cNvSpPr>
            <a:spLocks noGrp="1"/>
          </p:cNvSpPr>
          <p:nvPr>
            <p:ph type="pic" idx="2"/>
          </p:nvPr>
        </p:nvSpPr>
        <p:spPr>
          <a:xfrm>
            <a:off x="6157033" y="609600"/>
            <a:ext cx="5608000" cy="5635200"/>
          </a:xfrm>
          <a:prstGeom prst="roundRect">
            <a:avLst>
              <a:gd name="adj" fmla="val 0"/>
            </a:avLst>
          </a:prstGeom>
          <a:noFill/>
          <a:ln>
            <a:noFill/>
          </a:ln>
        </p:spPr>
      </p:sp>
      <p:sp>
        <p:nvSpPr>
          <p:cNvPr id="131" name="Google Shape;131;p22"/>
          <p:cNvSpPr txBox="1">
            <a:spLocks noGrp="1"/>
          </p:cNvSpPr>
          <p:nvPr>
            <p:ph type="title"/>
          </p:nvPr>
        </p:nvSpPr>
        <p:spPr>
          <a:xfrm>
            <a:off x="304800" y="1813200"/>
            <a:ext cx="5532400" cy="783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None/>
              <a:defRPr sz="3733">
                <a:solidFill>
                  <a:schemeClr val="dk1"/>
                </a:solidFill>
              </a:defRPr>
            </a:lvl1pPr>
            <a:lvl2pPr lvl="1">
              <a:lnSpc>
                <a:spcPct val="80000"/>
              </a:lnSpc>
              <a:spcBef>
                <a:spcPts val="0"/>
              </a:spcBef>
              <a:spcAft>
                <a:spcPts val="0"/>
              </a:spcAft>
              <a:buNone/>
              <a:defRPr>
                <a:solidFill>
                  <a:schemeClr val="dk1"/>
                </a:solidFill>
                <a:latin typeface="Taviraj"/>
                <a:ea typeface="Taviraj"/>
                <a:cs typeface="Taviraj"/>
                <a:sym typeface="Taviraj"/>
              </a:defRPr>
            </a:lvl2pPr>
            <a:lvl3pPr lvl="2">
              <a:lnSpc>
                <a:spcPct val="80000"/>
              </a:lnSpc>
              <a:spcBef>
                <a:spcPts val="0"/>
              </a:spcBef>
              <a:spcAft>
                <a:spcPts val="0"/>
              </a:spcAft>
              <a:buNone/>
              <a:defRPr>
                <a:solidFill>
                  <a:schemeClr val="dk1"/>
                </a:solidFill>
                <a:latin typeface="Taviraj"/>
                <a:ea typeface="Taviraj"/>
                <a:cs typeface="Taviraj"/>
                <a:sym typeface="Taviraj"/>
              </a:defRPr>
            </a:lvl3pPr>
            <a:lvl4pPr lvl="3">
              <a:lnSpc>
                <a:spcPct val="80000"/>
              </a:lnSpc>
              <a:spcBef>
                <a:spcPts val="0"/>
              </a:spcBef>
              <a:spcAft>
                <a:spcPts val="0"/>
              </a:spcAft>
              <a:buNone/>
              <a:defRPr>
                <a:solidFill>
                  <a:schemeClr val="dk1"/>
                </a:solidFill>
                <a:latin typeface="Taviraj"/>
                <a:ea typeface="Taviraj"/>
                <a:cs typeface="Taviraj"/>
                <a:sym typeface="Taviraj"/>
              </a:defRPr>
            </a:lvl4pPr>
            <a:lvl5pPr lvl="4">
              <a:lnSpc>
                <a:spcPct val="80000"/>
              </a:lnSpc>
              <a:spcBef>
                <a:spcPts val="0"/>
              </a:spcBef>
              <a:spcAft>
                <a:spcPts val="0"/>
              </a:spcAft>
              <a:buNone/>
              <a:defRPr>
                <a:solidFill>
                  <a:schemeClr val="dk1"/>
                </a:solidFill>
                <a:latin typeface="Taviraj"/>
                <a:ea typeface="Taviraj"/>
                <a:cs typeface="Taviraj"/>
                <a:sym typeface="Taviraj"/>
              </a:defRPr>
            </a:lvl5pPr>
            <a:lvl6pPr lvl="5">
              <a:lnSpc>
                <a:spcPct val="80000"/>
              </a:lnSpc>
              <a:spcBef>
                <a:spcPts val="0"/>
              </a:spcBef>
              <a:spcAft>
                <a:spcPts val="0"/>
              </a:spcAft>
              <a:buNone/>
              <a:defRPr>
                <a:solidFill>
                  <a:schemeClr val="dk1"/>
                </a:solidFill>
                <a:latin typeface="Taviraj"/>
                <a:ea typeface="Taviraj"/>
                <a:cs typeface="Taviraj"/>
                <a:sym typeface="Taviraj"/>
              </a:defRPr>
            </a:lvl6pPr>
            <a:lvl7pPr lvl="6">
              <a:lnSpc>
                <a:spcPct val="80000"/>
              </a:lnSpc>
              <a:spcBef>
                <a:spcPts val="0"/>
              </a:spcBef>
              <a:spcAft>
                <a:spcPts val="0"/>
              </a:spcAft>
              <a:buNone/>
              <a:defRPr>
                <a:solidFill>
                  <a:schemeClr val="dk1"/>
                </a:solidFill>
                <a:latin typeface="Taviraj"/>
                <a:ea typeface="Taviraj"/>
                <a:cs typeface="Taviraj"/>
                <a:sym typeface="Taviraj"/>
              </a:defRPr>
            </a:lvl7pPr>
            <a:lvl8pPr lvl="7">
              <a:lnSpc>
                <a:spcPct val="80000"/>
              </a:lnSpc>
              <a:spcBef>
                <a:spcPts val="0"/>
              </a:spcBef>
              <a:spcAft>
                <a:spcPts val="0"/>
              </a:spcAft>
              <a:buNone/>
              <a:defRPr>
                <a:solidFill>
                  <a:schemeClr val="dk1"/>
                </a:solidFill>
                <a:latin typeface="Taviraj"/>
                <a:ea typeface="Taviraj"/>
                <a:cs typeface="Taviraj"/>
                <a:sym typeface="Taviraj"/>
              </a:defRPr>
            </a:lvl8pPr>
            <a:lvl9pPr lvl="8">
              <a:lnSpc>
                <a:spcPct val="80000"/>
              </a:lnSpc>
              <a:spcBef>
                <a:spcPts val="0"/>
              </a:spcBef>
              <a:spcAft>
                <a:spcPts val="0"/>
              </a:spcAft>
              <a:buNone/>
              <a:defRPr>
                <a:solidFill>
                  <a:schemeClr val="dk1"/>
                </a:solidFill>
                <a:latin typeface="Taviraj"/>
                <a:ea typeface="Taviraj"/>
                <a:cs typeface="Taviraj"/>
                <a:sym typeface="Taviraj"/>
              </a:defRPr>
            </a:lvl9pPr>
          </a:lstStyle>
          <a:p>
            <a:endParaRPr/>
          </a:p>
        </p:txBody>
      </p:sp>
      <p:sp>
        <p:nvSpPr>
          <p:cNvPr id="132" name="Google Shape;132;p22"/>
          <p:cNvSpPr txBox="1">
            <a:spLocks noGrp="1"/>
          </p:cNvSpPr>
          <p:nvPr>
            <p:ph type="body" idx="1"/>
          </p:nvPr>
        </p:nvSpPr>
        <p:spPr>
          <a:xfrm>
            <a:off x="304800" y="2772800"/>
            <a:ext cx="4706000" cy="3472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1067"/>
              </a:spcBef>
              <a:spcAft>
                <a:spcPts val="0"/>
              </a:spcAft>
              <a:buSzPts val="1200"/>
              <a:buChar char="○"/>
              <a:defRPr sz="1600"/>
            </a:lvl2pPr>
            <a:lvl3pPr marL="1828754" lvl="2" indent="-406390">
              <a:spcBef>
                <a:spcPts val="1067"/>
              </a:spcBef>
              <a:spcAft>
                <a:spcPts val="0"/>
              </a:spcAft>
              <a:buSzPts val="1200"/>
              <a:buChar char="■"/>
              <a:defRPr sz="1600"/>
            </a:lvl3pPr>
            <a:lvl4pPr marL="2438339" lvl="3" indent="-406390">
              <a:spcBef>
                <a:spcPts val="1067"/>
              </a:spcBef>
              <a:spcAft>
                <a:spcPts val="0"/>
              </a:spcAft>
              <a:buSzPts val="1200"/>
              <a:buChar char="●"/>
              <a:defRPr sz="1600"/>
            </a:lvl4pPr>
            <a:lvl5pPr marL="3047924" lvl="4" indent="-406390">
              <a:spcBef>
                <a:spcPts val="1067"/>
              </a:spcBef>
              <a:spcAft>
                <a:spcPts val="0"/>
              </a:spcAft>
              <a:buSzPts val="1200"/>
              <a:buChar char="○"/>
              <a:defRPr sz="1600"/>
            </a:lvl5pPr>
            <a:lvl6pPr marL="3657509" lvl="5" indent="-406390">
              <a:spcBef>
                <a:spcPts val="1067"/>
              </a:spcBef>
              <a:spcAft>
                <a:spcPts val="0"/>
              </a:spcAft>
              <a:buSzPts val="1200"/>
              <a:buChar char="■"/>
              <a:defRPr sz="1600"/>
            </a:lvl6pPr>
            <a:lvl7pPr marL="4267093" lvl="6" indent="-406390">
              <a:spcBef>
                <a:spcPts val="1067"/>
              </a:spcBef>
              <a:spcAft>
                <a:spcPts val="0"/>
              </a:spcAft>
              <a:buSzPts val="1200"/>
              <a:buChar char="●"/>
              <a:defRPr sz="1600"/>
            </a:lvl7pPr>
            <a:lvl8pPr marL="4876678" lvl="7" indent="-406390">
              <a:spcBef>
                <a:spcPts val="1067"/>
              </a:spcBef>
              <a:spcAft>
                <a:spcPts val="0"/>
              </a:spcAft>
              <a:buSzPts val="1200"/>
              <a:buChar char="○"/>
              <a:defRPr sz="1600"/>
            </a:lvl8pPr>
            <a:lvl9pPr marL="5486263" lvl="8" indent="-406390">
              <a:spcBef>
                <a:spcPts val="1067"/>
              </a:spcBef>
              <a:spcAft>
                <a:spcPts val="1067"/>
              </a:spcAft>
              <a:buSzPts val="1200"/>
              <a:buChar char="■"/>
              <a:defRPr sz="1600"/>
            </a:lvl9pPr>
          </a:lstStyle>
          <a:p>
            <a:endParaRPr/>
          </a:p>
        </p:txBody>
      </p:sp>
      <p:sp>
        <p:nvSpPr>
          <p:cNvPr id="133" name="Google Shape;133;p22"/>
          <p:cNvSpPr txBox="1">
            <a:spLocks noGrp="1"/>
          </p:cNvSpPr>
          <p:nvPr>
            <p:ph type="subTitle" idx="3"/>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lvl1pPr>
            <a:lvl2pPr lvl="1">
              <a:spcBef>
                <a:spcPts val="0"/>
              </a:spcBef>
              <a:spcAft>
                <a:spcPts val="0"/>
              </a:spcAft>
              <a:buNone/>
              <a:defRPr sz="933"/>
            </a:lvl2pPr>
            <a:lvl3pPr lvl="2">
              <a:spcBef>
                <a:spcPts val="0"/>
              </a:spcBef>
              <a:spcAft>
                <a:spcPts val="0"/>
              </a:spcAft>
              <a:buNone/>
              <a:defRPr sz="933"/>
            </a:lvl3pPr>
            <a:lvl4pPr lvl="3">
              <a:spcBef>
                <a:spcPts val="0"/>
              </a:spcBef>
              <a:spcAft>
                <a:spcPts val="0"/>
              </a:spcAft>
              <a:buNone/>
              <a:defRPr sz="933"/>
            </a:lvl4pPr>
            <a:lvl5pPr lvl="4">
              <a:spcBef>
                <a:spcPts val="0"/>
              </a:spcBef>
              <a:spcAft>
                <a:spcPts val="0"/>
              </a:spcAft>
              <a:buNone/>
              <a:defRPr sz="933"/>
            </a:lvl5pPr>
            <a:lvl6pPr lvl="5">
              <a:spcBef>
                <a:spcPts val="0"/>
              </a:spcBef>
              <a:spcAft>
                <a:spcPts val="0"/>
              </a:spcAft>
              <a:buNone/>
              <a:defRPr sz="933"/>
            </a:lvl6pPr>
            <a:lvl7pPr lvl="6">
              <a:spcBef>
                <a:spcPts val="0"/>
              </a:spcBef>
              <a:spcAft>
                <a:spcPts val="0"/>
              </a:spcAft>
              <a:buNone/>
              <a:defRPr sz="933"/>
            </a:lvl7pPr>
            <a:lvl8pPr lvl="7">
              <a:spcBef>
                <a:spcPts val="0"/>
              </a:spcBef>
              <a:spcAft>
                <a:spcPts val="0"/>
              </a:spcAft>
              <a:buNone/>
              <a:defRPr sz="933"/>
            </a:lvl8pPr>
            <a:lvl9pPr lvl="8">
              <a:spcBef>
                <a:spcPts val="0"/>
              </a:spcBef>
              <a:spcAft>
                <a:spcPts val="0"/>
              </a:spcAft>
              <a:buNone/>
              <a:defRPr sz="933"/>
            </a:lvl9pPr>
          </a:lstStyle>
          <a:p>
            <a:endParaRPr/>
          </a:p>
        </p:txBody>
      </p:sp>
      <p:sp>
        <p:nvSpPr>
          <p:cNvPr id="134" name="Google Shape;134;p22"/>
          <p:cNvSpPr txBox="1">
            <a:spLocks noGrp="1"/>
          </p:cNvSpPr>
          <p:nvPr>
            <p:ph type="subTitle" idx="4"/>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lvl1pPr>
            <a:lvl2pPr lvl="1" algn="r">
              <a:spcBef>
                <a:spcPts val="0"/>
              </a:spcBef>
              <a:spcAft>
                <a:spcPts val="0"/>
              </a:spcAft>
              <a:buNone/>
              <a:defRPr sz="933"/>
            </a:lvl2pPr>
            <a:lvl3pPr lvl="2" algn="r">
              <a:spcBef>
                <a:spcPts val="0"/>
              </a:spcBef>
              <a:spcAft>
                <a:spcPts val="0"/>
              </a:spcAft>
              <a:buNone/>
              <a:defRPr sz="933"/>
            </a:lvl3pPr>
            <a:lvl4pPr lvl="3" algn="r">
              <a:spcBef>
                <a:spcPts val="0"/>
              </a:spcBef>
              <a:spcAft>
                <a:spcPts val="0"/>
              </a:spcAft>
              <a:buNone/>
              <a:defRPr sz="933"/>
            </a:lvl4pPr>
            <a:lvl5pPr lvl="4" algn="r">
              <a:spcBef>
                <a:spcPts val="0"/>
              </a:spcBef>
              <a:spcAft>
                <a:spcPts val="0"/>
              </a:spcAft>
              <a:buNone/>
              <a:defRPr sz="933"/>
            </a:lvl5pPr>
            <a:lvl6pPr lvl="5" algn="r">
              <a:spcBef>
                <a:spcPts val="0"/>
              </a:spcBef>
              <a:spcAft>
                <a:spcPts val="0"/>
              </a:spcAft>
              <a:buNone/>
              <a:defRPr sz="933"/>
            </a:lvl6pPr>
            <a:lvl7pPr lvl="6" algn="r">
              <a:spcBef>
                <a:spcPts val="0"/>
              </a:spcBef>
              <a:spcAft>
                <a:spcPts val="0"/>
              </a:spcAft>
              <a:buNone/>
              <a:defRPr sz="933"/>
            </a:lvl7pPr>
            <a:lvl8pPr lvl="7" algn="r">
              <a:spcBef>
                <a:spcPts val="0"/>
              </a:spcBef>
              <a:spcAft>
                <a:spcPts val="0"/>
              </a:spcAft>
              <a:buNone/>
              <a:defRPr sz="933"/>
            </a:lvl8pPr>
            <a:lvl9pPr lvl="8" algn="r">
              <a:spcBef>
                <a:spcPts val="0"/>
              </a:spcBef>
              <a:spcAft>
                <a:spcPts val="0"/>
              </a:spcAft>
              <a:buNone/>
              <a:defRPr sz="933"/>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381"/>
        <p:cNvGrpSpPr/>
        <p:nvPr/>
      </p:nvGrpSpPr>
      <p:grpSpPr>
        <a:xfrm>
          <a:off x="0" y="0"/>
          <a:ext cx="0" cy="0"/>
          <a:chOff x="0" y="0"/>
          <a:chExt cx="0" cy="0"/>
        </a:xfrm>
      </p:grpSpPr>
      <p:sp>
        <p:nvSpPr>
          <p:cNvPr id="382" name="Google Shape;382;p5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3" name="Google Shape;383;p51"/>
          <p:cNvSpPr>
            <a:spLocks noGrp="1"/>
          </p:cNvSpPr>
          <p:nvPr>
            <p:ph type="pic" idx="2"/>
          </p:nvPr>
        </p:nvSpPr>
        <p:spPr>
          <a:xfrm>
            <a:off x="415600" y="1560567"/>
            <a:ext cx="11360800" cy="4657200"/>
          </a:xfrm>
          <a:prstGeom prst="rect">
            <a:avLst/>
          </a:prstGeom>
          <a:noFill/>
          <a:ln>
            <a:noFill/>
          </a:ln>
        </p:spPr>
      </p:sp>
    </p:spTree>
    <p:extLst>
      <p:ext uri="{BB962C8B-B14F-4D97-AF65-F5344CB8AC3E}">
        <p14:creationId xmlns:p14="http://schemas.microsoft.com/office/powerpoint/2010/main" val="36319073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384"/>
        <p:cNvGrpSpPr/>
        <p:nvPr/>
      </p:nvGrpSpPr>
      <p:grpSpPr>
        <a:xfrm>
          <a:off x="0" y="0"/>
          <a:ext cx="0" cy="0"/>
          <a:chOff x="0" y="0"/>
          <a:chExt cx="0" cy="0"/>
        </a:xfrm>
      </p:grpSpPr>
      <p:sp>
        <p:nvSpPr>
          <p:cNvPr id="385" name="Google Shape;385;p52"/>
          <p:cNvSpPr txBox="1">
            <a:spLocks noGrp="1"/>
          </p:cNvSpPr>
          <p:nvPr>
            <p:ph type="body" idx="1"/>
          </p:nvPr>
        </p:nvSpPr>
        <p:spPr>
          <a:xfrm>
            <a:off x="415600" y="5440300"/>
            <a:ext cx="5370000" cy="467790"/>
          </a:xfrm>
          <a:prstGeom prst="rect">
            <a:avLst/>
          </a:prstGeom>
        </p:spPr>
        <p:txBody>
          <a:bodyPr spcFirstLastPara="1" wrap="square" lIns="91425" tIns="91425" rIns="91425" bIns="91425" anchor="t" anchorCtr="0">
            <a:spAutoFit/>
          </a:bodyPr>
          <a:lstStyle>
            <a:lvl1pPr marL="609585" lvl="0" indent="-406390">
              <a:spcBef>
                <a:spcPts val="0"/>
              </a:spcBef>
              <a:spcAft>
                <a:spcPts val="0"/>
              </a:spcAft>
              <a:buSzPts val="1200"/>
              <a:buChar char="●"/>
              <a:defRPr sz="1600"/>
            </a:lvl1pPr>
            <a:lvl2pPr marL="1219170" lvl="1" indent="-406390">
              <a:spcBef>
                <a:spcPts val="1067"/>
              </a:spcBef>
              <a:spcAft>
                <a:spcPts val="0"/>
              </a:spcAft>
              <a:buSzPts val="1200"/>
              <a:buChar char="○"/>
              <a:defRPr sz="1600"/>
            </a:lvl2pPr>
            <a:lvl3pPr marL="1828754" lvl="2" indent="-406390">
              <a:spcBef>
                <a:spcPts val="1067"/>
              </a:spcBef>
              <a:spcAft>
                <a:spcPts val="0"/>
              </a:spcAft>
              <a:buSzPts val="1200"/>
              <a:buChar char="■"/>
              <a:defRPr sz="1600"/>
            </a:lvl3pPr>
            <a:lvl4pPr marL="2438339" lvl="3" indent="-406390">
              <a:spcBef>
                <a:spcPts val="1067"/>
              </a:spcBef>
              <a:spcAft>
                <a:spcPts val="0"/>
              </a:spcAft>
              <a:buSzPts val="1200"/>
              <a:buChar char="●"/>
              <a:defRPr sz="1600"/>
            </a:lvl4pPr>
            <a:lvl5pPr marL="3047924" lvl="4" indent="-406390">
              <a:spcBef>
                <a:spcPts val="1067"/>
              </a:spcBef>
              <a:spcAft>
                <a:spcPts val="0"/>
              </a:spcAft>
              <a:buSzPts val="1200"/>
              <a:buChar char="○"/>
              <a:defRPr sz="1600"/>
            </a:lvl5pPr>
            <a:lvl6pPr marL="3657509" lvl="5" indent="-406390">
              <a:spcBef>
                <a:spcPts val="1067"/>
              </a:spcBef>
              <a:spcAft>
                <a:spcPts val="0"/>
              </a:spcAft>
              <a:buSzPts val="1200"/>
              <a:buChar char="■"/>
              <a:defRPr sz="1600"/>
            </a:lvl6pPr>
            <a:lvl7pPr marL="4267093" lvl="6" indent="-406390">
              <a:spcBef>
                <a:spcPts val="1067"/>
              </a:spcBef>
              <a:spcAft>
                <a:spcPts val="0"/>
              </a:spcAft>
              <a:buSzPts val="1200"/>
              <a:buChar char="●"/>
              <a:defRPr sz="1600"/>
            </a:lvl7pPr>
            <a:lvl8pPr marL="4876678" lvl="7" indent="-406390">
              <a:spcBef>
                <a:spcPts val="1067"/>
              </a:spcBef>
              <a:spcAft>
                <a:spcPts val="0"/>
              </a:spcAft>
              <a:buSzPts val="1200"/>
              <a:buChar char="○"/>
              <a:defRPr sz="1600"/>
            </a:lvl8pPr>
            <a:lvl9pPr marL="5486263" lvl="8" indent="-406390">
              <a:spcBef>
                <a:spcPts val="1067"/>
              </a:spcBef>
              <a:spcAft>
                <a:spcPts val="1067"/>
              </a:spcAft>
              <a:buSzPts val="1200"/>
              <a:buChar char="■"/>
              <a:defRPr sz="1600"/>
            </a:lvl9pPr>
          </a:lstStyle>
          <a:p>
            <a:endParaRPr/>
          </a:p>
        </p:txBody>
      </p:sp>
      <p:sp>
        <p:nvSpPr>
          <p:cNvPr id="386" name="Google Shape;386;p52"/>
          <p:cNvSpPr>
            <a:spLocks noGrp="1"/>
          </p:cNvSpPr>
          <p:nvPr>
            <p:ph type="pic" idx="2"/>
          </p:nvPr>
        </p:nvSpPr>
        <p:spPr>
          <a:xfrm>
            <a:off x="6406433" y="1511067"/>
            <a:ext cx="5370000" cy="3190400"/>
          </a:xfrm>
          <a:prstGeom prst="rect">
            <a:avLst/>
          </a:prstGeom>
          <a:noFill/>
          <a:ln>
            <a:noFill/>
          </a:ln>
        </p:spPr>
      </p:sp>
      <p:sp>
        <p:nvSpPr>
          <p:cNvPr id="387" name="Google Shape;387;p52"/>
          <p:cNvSpPr>
            <a:spLocks noGrp="1"/>
          </p:cNvSpPr>
          <p:nvPr>
            <p:ph type="pic" idx="3"/>
          </p:nvPr>
        </p:nvSpPr>
        <p:spPr>
          <a:xfrm>
            <a:off x="415633" y="1511067"/>
            <a:ext cx="5370000" cy="3190400"/>
          </a:xfrm>
          <a:prstGeom prst="rect">
            <a:avLst/>
          </a:prstGeom>
          <a:noFill/>
          <a:ln>
            <a:noFill/>
          </a:ln>
        </p:spPr>
      </p:sp>
      <p:sp>
        <p:nvSpPr>
          <p:cNvPr id="388" name="Google Shape;388;p52"/>
          <p:cNvSpPr txBox="1">
            <a:spLocks noGrp="1"/>
          </p:cNvSpPr>
          <p:nvPr>
            <p:ph type="body" idx="4"/>
          </p:nvPr>
        </p:nvSpPr>
        <p:spPr>
          <a:xfrm>
            <a:off x="6406433" y="5440300"/>
            <a:ext cx="5370000" cy="12348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89" name="Google Shape;389;p5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0" name="Google Shape;390;p52"/>
          <p:cNvSpPr txBox="1">
            <a:spLocks noGrp="1"/>
          </p:cNvSpPr>
          <p:nvPr>
            <p:ph type="subTitle" idx="5"/>
          </p:nvPr>
        </p:nvSpPr>
        <p:spPr>
          <a:xfrm>
            <a:off x="415633" y="4777200"/>
            <a:ext cx="53700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91" name="Google Shape;391;p52"/>
          <p:cNvSpPr txBox="1">
            <a:spLocks noGrp="1"/>
          </p:cNvSpPr>
          <p:nvPr>
            <p:ph type="subTitle" idx="6"/>
          </p:nvPr>
        </p:nvSpPr>
        <p:spPr>
          <a:xfrm>
            <a:off x="6406433" y="4777200"/>
            <a:ext cx="53700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extLst>
      <p:ext uri="{BB962C8B-B14F-4D97-AF65-F5344CB8AC3E}">
        <p14:creationId xmlns:p14="http://schemas.microsoft.com/office/powerpoint/2010/main" val="20882782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392"/>
        <p:cNvGrpSpPr/>
        <p:nvPr/>
      </p:nvGrpSpPr>
      <p:grpSpPr>
        <a:xfrm>
          <a:off x="0" y="0"/>
          <a:ext cx="0" cy="0"/>
          <a:chOff x="0" y="0"/>
          <a:chExt cx="0" cy="0"/>
        </a:xfrm>
      </p:grpSpPr>
      <p:sp>
        <p:nvSpPr>
          <p:cNvPr id="393" name="Google Shape;393;p53"/>
          <p:cNvSpPr txBox="1">
            <a:spLocks noGrp="1"/>
          </p:cNvSpPr>
          <p:nvPr>
            <p:ph type="body" idx="1"/>
          </p:nvPr>
        </p:nvSpPr>
        <p:spPr>
          <a:xfrm>
            <a:off x="415600" y="5215600"/>
            <a:ext cx="3502800" cy="467790"/>
          </a:xfrm>
          <a:prstGeom prst="rect">
            <a:avLst/>
          </a:prstGeom>
        </p:spPr>
        <p:txBody>
          <a:bodyPr spcFirstLastPara="1" wrap="square" lIns="91425" tIns="91425" rIns="91425" bIns="91425" anchor="t" anchorCtr="0">
            <a:spAutoFit/>
          </a:bodyPr>
          <a:lstStyle>
            <a:lvl1pPr marL="609585" lvl="0" indent="-406390">
              <a:spcBef>
                <a:spcPts val="0"/>
              </a:spcBef>
              <a:spcAft>
                <a:spcPts val="0"/>
              </a:spcAft>
              <a:buSzPts val="1200"/>
              <a:buChar char="●"/>
              <a:defRPr sz="1600"/>
            </a:lvl1pPr>
            <a:lvl2pPr marL="1219170" lvl="1" indent="-406390">
              <a:spcBef>
                <a:spcPts val="1067"/>
              </a:spcBef>
              <a:spcAft>
                <a:spcPts val="0"/>
              </a:spcAft>
              <a:buSzPts val="1200"/>
              <a:buChar char="○"/>
              <a:defRPr sz="1600"/>
            </a:lvl2pPr>
            <a:lvl3pPr marL="1828754" lvl="2" indent="-406390">
              <a:spcBef>
                <a:spcPts val="1067"/>
              </a:spcBef>
              <a:spcAft>
                <a:spcPts val="0"/>
              </a:spcAft>
              <a:buSzPts val="1200"/>
              <a:buChar char="■"/>
              <a:defRPr sz="1600"/>
            </a:lvl3pPr>
            <a:lvl4pPr marL="2438339" lvl="3" indent="-406390">
              <a:spcBef>
                <a:spcPts val="1067"/>
              </a:spcBef>
              <a:spcAft>
                <a:spcPts val="0"/>
              </a:spcAft>
              <a:buSzPts val="1200"/>
              <a:buChar char="●"/>
              <a:defRPr sz="1600"/>
            </a:lvl4pPr>
            <a:lvl5pPr marL="3047924" lvl="4" indent="-406390">
              <a:spcBef>
                <a:spcPts val="1067"/>
              </a:spcBef>
              <a:spcAft>
                <a:spcPts val="0"/>
              </a:spcAft>
              <a:buSzPts val="1200"/>
              <a:buChar char="○"/>
              <a:defRPr sz="1600"/>
            </a:lvl5pPr>
            <a:lvl6pPr marL="3657509" lvl="5" indent="-406390">
              <a:spcBef>
                <a:spcPts val="1067"/>
              </a:spcBef>
              <a:spcAft>
                <a:spcPts val="0"/>
              </a:spcAft>
              <a:buSzPts val="1200"/>
              <a:buChar char="■"/>
              <a:defRPr sz="1600"/>
            </a:lvl6pPr>
            <a:lvl7pPr marL="4267093" lvl="6" indent="-406390">
              <a:spcBef>
                <a:spcPts val="1067"/>
              </a:spcBef>
              <a:spcAft>
                <a:spcPts val="0"/>
              </a:spcAft>
              <a:buSzPts val="1200"/>
              <a:buChar char="●"/>
              <a:defRPr sz="1600"/>
            </a:lvl7pPr>
            <a:lvl8pPr marL="4876678" lvl="7" indent="-406390">
              <a:spcBef>
                <a:spcPts val="1067"/>
              </a:spcBef>
              <a:spcAft>
                <a:spcPts val="0"/>
              </a:spcAft>
              <a:buSzPts val="1200"/>
              <a:buChar char="○"/>
              <a:defRPr sz="1600"/>
            </a:lvl8pPr>
            <a:lvl9pPr marL="5486263" lvl="8" indent="-406390">
              <a:spcBef>
                <a:spcPts val="1067"/>
              </a:spcBef>
              <a:spcAft>
                <a:spcPts val="1067"/>
              </a:spcAft>
              <a:buSzPts val="1200"/>
              <a:buChar char="■"/>
              <a:defRPr sz="1600"/>
            </a:lvl9pPr>
          </a:lstStyle>
          <a:p>
            <a:endParaRPr/>
          </a:p>
        </p:txBody>
      </p:sp>
      <p:sp>
        <p:nvSpPr>
          <p:cNvPr id="394" name="Google Shape;394;p53"/>
          <p:cNvSpPr>
            <a:spLocks noGrp="1"/>
          </p:cNvSpPr>
          <p:nvPr>
            <p:ph type="pic" idx="2"/>
          </p:nvPr>
        </p:nvSpPr>
        <p:spPr>
          <a:xfrm>
            <a:off x="8273633" y="1504433"/>
            <a:ext cx="3502800" cy="3030800"/>
          </a:xfrm>
          <a:prstGeom prst="rect">
            <a:avLst/>
          </a:prstGeom>
          <a:noFill/>
          <a:ln>
            <a:noFill/>
          </a:ln>
        </p:spPr>
      </p:sp>
      <p:sp>
        <p:nvSpPr>
          <p:cNvPr id="395" name="Google Shape;395;p53"/>
          <p:cNvSpPr>
            <a:spLocks noGrp="1"/>
          </p:cNvSpPr>
          <p:nvPr>
            <p:ph type="pic" idx="3"/>
          </p:nvPr>
        </p:nvSpPr>
        <p:spPr>
          <a:xfrm>
            <a:off x="415633" y="1504433"/>
            <a:ext cx="3502800" cy="3030800"/>
          </a:xfrm>
          <a:prstGeom prst="rect">
            <a:avLst/>
          </a:prstGeom>
          <a:noFill/>
          <a:ln>
            <a:noFill/>
          </a:ln>
        </p:spPr>
      </p:sp>
      <p:sp>
        <p:nvSpPr>
          <p:cNvPr id="396" name="Google Shape;396;p53"/>
          <p:cNvSpPr txBox="1">
            <a:spLocks noGrp="1"/>
          </p:cNvSpPr>
          <p:nvPr>
            <p:ph type="body" idx="4"/>
          </p:nvPr>
        </p:nvSpPr>
        <p:spPr>
          <a:xfrm>
            <a:off x="8273633" y="5215600"/>
            <a:ext cx="3502800" cy="1358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97" name="Google Shape;397;p53"/>
          <p:cNvSpPr>
            <a:spLocks noGrp="1"/>
          </p:cNvSpPr>
          <p:nvPr>
            <p:ph type="pic" idx="5"/>
          </p:nvPr>
        </p:nvSpPr>
        <p:spPr>
          <a:xfrm>
            <a:off x="4340333" y="1504433"/>
            <a:ext cx="3502800" cy="3030800"/>
          </a:xfrm>
          <a:prstGeom prst="rect">
            <a:avLst/>
          </a:prstGeom>
          <a:noFill/>
          <a:ln>
            <a:noFill/>
          </a:ln>
        </p:spPr>
      </p:sp>
      <p:sp>
        <p:nvSpPr>
          <p:cNvPr id="398" name="Google Shape;398;p53"/>
          <p:cNvSpPr txBox="1">
            <a:spLocks noGrp="1"/>
          </p:cNvSpPr>
          <p:nvPr>
            <p:ph type="body" idx="6"/>
          </p:nvPr>
        </p:nvSpPr>
        <p:spPr>
          <a:xfrm>
            <a:off x="4340333" y="5215600"/>
            <a:ext cx="3502800" cy="1358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99" name="Google Shape;399;p5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0" name="Google Shape;400;p53"/>
          <p:cNvSpPr txBox="1">
            <a:spLocks noGrp="1"/>
          </p:cNvSpPr>
          <p:nvPr>
            <p:ph type="subTitle" idx="7"/>
          </p:nvPr>
        </p:nvSpPr>
        <p:spPr>
          <a:xfrm>
            <a:off x="415633" y="4574000"/>
            <a:ext cx="35028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1" name="Google Shape;401;p53"/>
          <p:cNvSpPr txBox="1">
            <a:spLocks noGrp="1"/>
          </p:cNvSpPr>
          <p:nvPr>
            <p:ph type="subTitle" idx="8"/>
          </p:nvPr>
        </p:nvSpPr>
        <p:spPr>
          <a:xfrm>
            <a:off x="8273633" y="4574000"/>
            <a:ext cx="35028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2" name="Google Shape;402;p53"/>
          <p:cNvSpPr txBox="1">
            <a:spLocks noGrp="1"/>
          </p:cNvSpPr>
          <p:nvPr>
            <p:ph type="subTitle" idx="9"/>
          </p:nvPr>
        </p:nvSpPr>
        <p:spPr>
          <a:xfrm>
            <a:off x="4340333" y="4574000"/>
            <a:ext cx="3502800" cy="64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extLst>
      <p:ext uri="{BB962C8B-B14F-4D97-AF65-F5344CB8AC3E}">
        <p14:creationId xmlns:p14="http://schemas.microsoft.com/office/powerpoint/2010/main" val="120461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03"/>
        <p:cNvGrpSpPr/>
        <p:nvPr/>
      </p:nvGrpSpPr>
      <p:grpSpPr>
        <a:xfrm>
          <a:off x="0" y="0"/>
          <a:ext cx="0" cy="0"/>
          <a:chOff x="0" y="0"/>
          <a:chExt cx="0" cy="0"/>
        </a:xfrm>
      </p:grpSpPr>
      <p:sp>
        <p:nvSpPr>
          <p:cNvPr id="404" name="Google Shape;404;p54"/>
          <p:cNvSpPr>
            <a:spLocks noGrp="1"/>
          </p:cNvSpPr>
          <p:nvPr>
            <p:ph type="pic" idx="2"/>
          </p:nvPr>
        </p:nvSpPr>
        <p:spPr>
          <a:xfrm>
            <a:off x="415600" y="593367"/>
            <a:ext cx="11360800" cy="5624400"/>
          </a:xfrm>
          <a:prstGeom prst="rect">
            <a:avLst/>
          </a:prstGeom>
          <a:noFill/>
          <a:ln>
            <a:noFill/>
          </a:ln>
        </p:spPr>
      </p:sp>
    </p:spTree>
    <p:extLst>
      <p:ext uri="{BB962C8B-B14F-4D97-AF65-F5344CB8AC3E}">
        <p14:creationId xmlns:p14="http://schemas.microsoft.com/office/powerpoint/2010/main" val="10309693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05"/>
        <p:cNvGrpSpPr/>
        <p:nvPr/>
      </p:nvGrpSpPr>
      <p:grpSpPr>
        <a:xfrm>
          <a:off x="0" y="0"/>
          <a:ext cx="0" cy="0"/>
          <a:chOff x="0" y="0"/>
          <a:chExt cx="0" cy="0"/>
        </a:xfrm>
      </p:grpSpPr>
      <p:sp>
        <p:nvSpPr>
          <p:cNvPr id="406" name="Google Shape;406;p55"/>
          <p:cNvSpPr>
            <a:spLocks noGrp="1"/>
          </p:cNvSpPr>
          <p:nvPr>
            <p:ph type="pic" idx="2"/>
          </p:nvPr>
        </p:nvSpPr>
        <p:spPr>
          <a:xfrm>
            <a:off x="4519467" y="158551"/>
            <a:ext cx="2191600" cy="2046800"/>
          </a:xfrm>
          <a:prstGeom prst="rect">
            <a:avLst/>
          </a:prstGeom>
          <a:noFill/>
          <a:ln>
            <a:noFill/>
          </a:ln>
        </p:spPr>
      </p:sp>
      <p:sp>
        <p:nvSpPr>
          <p:cNvPr id="407" name="Google Shape;407;p55"/>
          <p:cNvSpPr>
            <a:spLocks noGrp="1"/>
          </p:cNvSpPr>
          <p:nvPr>
            <p:ph type="pic" idx="3"/>
          </p:nvPr>
        </p:nvSpPr>
        <p:spPr>
          <a:xfrm>
            <a:off x="6927913" y="158551"/>
            <a:ext cx="2191600" cy="2046800"/>
          </a:xfrm>
          <a:prstGeom prst="rect">
            <a:avLst/>
          </a:prstGeom>
          <a:noFill/>
          <a:ln>
            <a:noFill/>
          </a:ln>
        </p:spPr>
      </p:sp>
      <p:sp>
        <p:nvSpPr>
          <p:cNvPr id="408" name="Google Shape;408;p55"/>
          <p:cNvSpPr>
            <a:spLocks noGrp="1"/>
          </p:cNvSpPr>
          <p:nvPr>
            <p:ph type="pic" idx="4"/>
          </p:nvPr>
        </p:nvSpPr>
        <p:spPr>
          <a:xfrm>
            <a:off x="9336360" y="158551"/>
            <a:ext cx="2191600" cy="2046800"/>
          </a:xfrm>
          <a:prstGeom prst="rect">
            <a:avLst/>
          </a:prstGeom>
          <a:noFill/>
          <a:ln>
            <a:noFill/>
          </a:ln>
        </p:spPr>
      </p:sp>
      <p:sp>
        <p:nvSpPr>
          <p:cNvPr id="409" name="Google Shape;409;p55"/>
          <p:cNvSpPr>
            <a:spLocks noGrp="1"/>
          </p:cNvSpPr>
          <p:nvPr>
            <p:ph type="pic" idx="5"/>
          </p:nvPr>
        </p:nvSpPr>
        <p:spPr>
          <a:xfrm>
            <a:off x="4519451" y="2405616"/>
            <a:ext cx="2191600" cy="2046800"/>
          </a:xfrm>
          <a:prstGeom prst="rect">
            <a:avLst/>
          </a:prstGeom>
          <a:noFill/>
          <a:ln>
            <a:noFill/>
          </a:ln>
        </p:spPr>
      </p:sp>
      <p:sp>
        <p:nvSpPr>
          <p:cNvPr id="410" name="Google Shape;410;p55"/>
          <p:cNvSpPr>
            <a:spLocks noGrp="1"/>
          </p:cNvSpPr>
          <p:nvPr>
            <p:ph type="pic" idx="6"/>
          </p:nvPr>
        </p:nvSpPr>
        <p:spPr>
          <a:xfrm>
            <a:off x="6927896" y="2405616"/>
            <a:ext cx="2191600" cy="2046800"/>
          </a:xfrm>
          <a:prstGeom prst="rect">
            <a:avLst/>
          </a:prstGeom>
          <a:noFill/>
          <a:ln>
            <a:noFill/>
          </a:ln>
        </p:spPr>
      </p:sp>
      <p:sp>
        <p:nvSpPr>
          <p:cNvPr id="411" name="Google Shape;411;p55"/>
          <p:cNvSpPr>
            <a:spLocks noGrp="1"/>
          </p:cNvSpPr>
          <p:nvPr>
            <p:ph type="pic" idx="7"/>
          </p:nvPr>
        </p:nvSpPr>
        <p:spPr>
          <a:xfrm>
            <a:off x="9336343" y="2405616"/>
            <a:ext cx="2191600" cy="2046800"/>
          </a:xfrm>
          <a:prstGeom prst="rect">
            <a:avLst/>
          </a:prstGeom>
          <a:noFill/>
          <a:ln>
            <a:noFill/>
          </a:ln>
        </p:spPr>
      </p:sp>
      <p:sp>
        <p:nvSpPr>
          <p:cNvPr id="412" name="Google Shape;412;p55"/>
          <p:cNvSpPr txBox="1">
            <a:spLocks noGrp="1"/>
          </p:cNvSpPr>
          <p:nvPr>
            <p:ph type="title"/>
          </p:nvPr>
        </p:nvSpPr>
        <p:spPr>
          <a:xfrm>
            <a:off x="468733" y="593367"/>
            <a:ext cx="3462400" cy="646300"/>
          </a:xfrm>
          <a:prstGeom prst="rect">
            <a:avLst/>
          </a:prstGeom>
        </p:spPr>
        <p:txBody>
          <a:bodyPr spcFirstLastPara="1" wrap="square" lIns="91425" tIns="91425" rIns="91425" bIns="91425" anchor="t"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13" name="Google Shape;413;p55"/>
          <p:cNvSpPr>
            <a:spLocks noGrp="1"/>
          </p:cNvSpPr>
          <p:nvPr>
            <p:ph type="pic" idx="8"/>
          </p:nvPr>
        </p:nvSpPr>
        <p:spPr>
          <a:xfrm>
            <a:off x="4519451" y="4652649"/>
            <a:ext cx="2191600" cy="2046800"/>
          </a:xfrm>
          <a:prstGeom prst="rect">
            <a:avLst/>
          </a:prstGeom>
          <a:noFill/>
          <a:ln>
            <a:noFill/>
          </a:ln>
        </p:spPr>
      </p:sp>
      <p:sp>
        <p:nvSpPr>
          <p:cNvPr id="414" name="Google Shape;414;p55"/>
          <p:cNvSpPr>
            <a:spLocks noGrp="1"/>
          </p:cNvSpPr>
          <p:nvPr>
            <p:ph type="pic" idx="9"/>
          </p:nvPr>
        </p:nvSpPr>
        <p:spPr>
          <a:xfrm>
            <a:off x="6927896" y="4652649"/>
            <a:ext cx="2191600" cy="2046800"/>
          </a:xfrm>
          <a:prstGeom prst="rect">
            <a:avLst/>
          </a:prstGeom>
          <a:noFill/>
          <a:ln>
            <a:noFill/>
          </a:ln>
        </p:spPr>
      </p:sp>
      <p:sp>
        <p:nvSpPr>
          <p:cNvPr id="415" name="Google Shape;415;p55"/>
          <p:cNvSpPr>
            <a:spLocks noGrp="1"/>
          </p:cNvSpPr>
          <p:nvPr>
            <p:ph type="pic" idx="13"/>
          </p:nvPr>
        </p:nvSpPr>
        <p:spPr>
          <a:xfrm>
            <a:off x="9336343" y="4652649"/>
            <a:ext cx="2191600" cy="2046800"/>
          </a:xfrm>
          <a:prstGeom prst="rect">
            <a:avLst/>
          </a:prstGeom>
          <a:noFill/>
          <a:ln>
            <a:noFill/>
          </a:ln>
        </p:spPr>
      </p:sp>
    </p:spTree>
    <p:extLst>
      <p:ext uri="{BB962C8B-B14F-4D97-AF65-F5344CB8AC3E}">
        <p14:creationId xmlns:p14="http://schemas.microsoft.com/office/powerpoint/2010/main" val="250934257"/>
      </p:ext>
    </p:extLst>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82345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88778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24440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04848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893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images w/text and items">
  <p:cSld name="CUSTOM_3_1">
    <p:bg>
      <p:bgPr>
        <a:solidFill>
          <a:schemeClr val="accent2"/>
        </a:solidFill>
        <a:effectLst/>
      </p:bgPr>
    </p:bg>
    <p:spTree>
      <p:nvGrpSpPr>
        <p:cNvPr id="1" name="Shape 135"/>
        <p:cNvGrpSpPr/>
        <p:nvPr/>
      </p:nvGrpSpPr>
      <p:grpSpPr>
        <a:xfrm>
          <a:off x="0" y="0"/>
          <a:ext cx="0" cy="0"/>
          <a:chOff x="0" y="0"/>
          <a:chExt cx="0" cy="0"/>
        </a:xfrm>
      </p:grpSpPr>
      <p:sp>
        <p:nvSpPr>
          <p:cNvPr id="136" name="Google Shape;136;p23"/>
          <p:cNvSpPr>
            <a:spLocks noGrp="1"/>
          </p:cNvSpPr>
          <p:nvPr>
            <p:ph type="pic" idx="2"/>
          </p:nvPr>
        </p:nvSpPr>
        <p:spPr>
          <a:xfrm>
            <a:off x="426933" y="3429000"/>
            <a:ext cx="5608400" cy="2816000"/>
          </a:xfrm>
          <a:prstGeom prst="rect">
            <a:avLst/>
          </a:prstGeom>
          <a:noFill/>
          <a:ln>
            <a:noFill/>
          </a:ln>
        </p:spPr>
      </p:sp>
      <p:sp>
        <p:nvSpPr>
          <p:cNvPr id="137" name="Google Shape;137;p23"/>
          <p:cNvSpPr>
            <a:spLocks noGrp="1"/>
          </p:cNvSpPr>
          <p:nvPr>
            <p:ph type="pic" idx="3"/>
          </p:nvPr>
        </p:nvSpPr>
        <p:spPr>
          <a:xfrm>
            <a:off x="7302933" y="1185567"/>
            <a:ext cx="4462400" cy="1206000"/>
          </a:xfrm>
          <a:prstGeom prst="rect">
            <a:avLst/>
          </a:prstGeom>
          <a:noFill/>
          <a:ln>
            <a:noFill/>
          </a:ln>
        </p:spPr>
      </p:sp>
      <p:sp>
        <p:nvSpPr>
          <p:cNvPr id="138" name="Google Shape;138;p23"/>
          <p:cNvSpPr txBox="1">
            <a:spLocks noGrp="1"/>
          </p:cNvSpPr>
          <p:nvPr>
            <p:ph type="body" idx="1"/>
          </p:nvPr>
        </p:nvSpPr>
        <p:spPr>
          <a:xfrm>
            <a:off x="7180867" y="2527200"/>
            <a:ext cx="4706400" cy="1159600"/>
          </a:xfrm>
          <a:prstGeom prst="rect">
            <a:avLst/>
          </a:prstGeom>
        </p:spPr>
        <p:txBody>
          <a:bodyPr spcFirstLastPara="1" wrap="square" lIns="91425" tIns="91425" rIns="91425" bIns="91425" anchor="t" anchorCtr="0">
            <a:spAutoFit/>
          </a:bodyPr>
          <a:lstStyle>
            <a:lvl1pPr marL="609585" lvl="0" indent="-389457">
              <a:spcBef>
                <a:spcPts val="0"/>
              </a:spcBef>
              <a:spcAft>
                <a:spcPts val="0"/>
              </a:spcAft>
              <a:buClr>
                <a:schemeClr val="lt1"/>
              </a:buClr>
              <a:buSzPts val="1000"/>
              <a:buChar char="●"/>
              <a:defRPr sz="1333">
                <a:solidFill>
                  <a:schemeClr val="lt1"/>
                </a:solidFill>
              </a:defRPr>
            </a:lvl1pPr>
            <a:lvl2pPr marL="1219170" lvl="1" indent="-389457">
              <a:spcBef>
                <a:spcPts val="1067"/>
              </a:spcBef>
              <a:spcAft>
                <a:spcPts val="0"/>
              </a:spcAft>
              <a:buClr>
                <a:schemeClr val="lt1"/>
              </a:buClr>
              <a:buSzPts val="1000"/>
              <a:buChar char="○"/>
              <a:defRPr sz="1333">
                <a:solidFill>
                  <a:schemeClr val="lt1"/>
                </a:solidFill>
              </a:defRPr>
            </a:lvl2pPr>
            <a:lvl3pPr marL="1828754" lvl="2" indent="-389457">
              <a:spcBef>
                <a:spcPts val="1067"/>
              </a:spcBef>
              <a:spcAft>
                <a:spcPts val="0"/>
              </a:spcAft>
              <a:buClr>
                <a:schemeClr val="lt1"/>
              </a:buClr>
              <a:buSzPts val="1000"/>
              <a:buChar char="■"/>
              <a:defRPr sz="1333">
                <a:solidFill>
                  <a:schemeClr val="lt1"/>
                </a:solidFill>
              </a:defRPr>
            </a:lvl3pPr>
            <a:lvl4pPr marL="2438339" lvl="3" indent="-389457">
              <a:spcBef>
                <a:spcPts val="1067"/>
              </a:spcBef>
              <a:spcAft>
                <a:spcPts val="0"/>
              </a:spcAft>
              <a:buClr>
                <a:schemeClr val="lt1"/>
              </a:buClr>
              <a:buSzPts val="1000"/>
              <a:buChar char="●"/>
              <a:defRPr sz="1333">
                <a:solidFill>
                  <a:schemeClr val="lt1"/>
                </a:solidFill>
              </a:defRPr>
            </a:lvl4pPr>
            <a:lvl5pPr marL="3047924" lvl="4" indent="-389457">
              <a:spcBef>
                <a:spcPts val="1067"/>
              </a:spcBef>
              <a:spcAft>
                <a:spcPts val="0"/>
              </a:spcAft>
              <a:buClr>
                <a:schemeClr val="lt1"/>
              </a:buClr>
              <a:buSzPts val="1000"/>
              <a:buChar char="○"/>
              <a:defRPr sz="1333">
                <a:solidFill>
                  <a:schemeClr val="lt1"/>
                </a:solidFill>
              </a:defRPr>
            </a:lvl5pPr>
            <a:lvl6pPr marL="3657509" lvl="5" indent="-389457">
              <a:spcBef>
                <a:spcPts val="1067"/>
              </a:spcBef>
              <a:spcAft>
                <a:spcPts val="0"/>
              </a:spcAft>
              <a:buClr>
                <a:schemeClr val="lt1"/>
              </a:buClr>
              <a:buSzPts val="1000"/>
              <a:buChar char="■"/>
              <a:defRPr sz="1333">
                <a:solidFill>
                  <a:schemeClr val="lt1"/>
                </a:solidFill>
              </a:defRPr>
            </a:lvl6pPr>
            <a:lvl7pPr marL="4267093" lvl="6" indent="-389457">
              <a:spcBef>
                <a:spcPts val="1067"/>
              </a:spcBef>
              <a:spcAft>
                <a:spcPts val="0"/>
              </a:spcAft>
              <a:buClr>
                <a:schemeClr val="lt1"/>
              </a:buClr>
              <a:buSzPts val="1000"/>
              <a:buChar char="●"/>
              <a:defRPr sz="1333">
                <a:solidFill>
                  <a:schemeClr val="lt1"/>
                </a:solidFill>
              </a:defRPr>
            </a:lvl7pPr>
            <a:lvl8pPr marL="4876678" lvl="7" indent="-389457">
              <a:spcBef>
                <a:spcPts val="1067"/>
              </a:spcBef>
              <a:spcAft>
                <a:spcPts val="0"/>
              </a:spcAft>
              <a:buClr>
                <a:schemeClr val="lt1"/>
              </a:buClr>
              <a:buSzPts val="1000"/>
              <a:buChar char="○"/>
              <a:defRPr sz="1333">
                <a:solidFill>
                  <a:schemeClr val="lt1"/>
                </a:solidFill>
              </a:defRPr>
            </a:lvl8pPr>
            <a:lvl9pPr marL="5486263" lvl="8" indent="-389457">
              <a:spcBef>
                <a:spcPts val="1067"/>
              </a:spcBef>
              <a:spcAft>
                <a:spcPts val="1067"/>
              </a:spcAft>
              <a:buClr>
                <a:schemeClr val="lt1"/>
              </a:buClr>
              <a:buSzPts val="1000"/>
              <a:buChar char="■"/>
              <a:defRPr sz="1333">
                <a:solidFill>
                  <a:schemeClr val="lt1"/>
                </a:solidFill>
              </a:defRPr>
            </a:lvl9pPr>
          </a:lstStyle>
          <a:p>
            <a:endParaRPr/>
          </a:p>
        </p:txBody>
      </p:sp>
      <p:sp>
        <p:nvSpPr>
          <p:cNvPr id="139" name="Google Shape;139;p23"/>
          <p:cNvSpPr txBox="1">
            <a:spLocks noGrp="1"/>
          </p:cNvSpPr>
          <p:nvPr>
            <p:ph type="subTitle" idx="4"/>
          </p:nvPr>
        </p:nvSpPr>
        <p:spPr>
          <a:xfrm>
            <a:off x="7180867" y="3938233"/>
            <a:ext cx="5116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40" name="Google Shape;140;p23"/>
          <p:cNvSpPr txBox="1">
            <a:spLocks noGrp="1"/>
          </p:cNvSpPr>
          <p:nvPr>
            <p:ph type="subTitle" idx="5"/>
          </p:nvPr>
        </p:nvSpPr>
        <p:spPr>
          <a:xfrm>
            <a:off x="7180867" y="4535767"/>
            <a:ext cx="5116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41" name="Google Shape;141;p23"/>
          <p:cNvSpPr txBox="1">
            <a:spLocks noGrp="1"/>
          </p:cNvSpPr>
          <p:nvPr>
            <p:ph type="subTitle" idx="6"/>
          </p:nvPr>
        </p:nvSpPr>
        <p:spPr>
          <a:xfrm>
            <a:off x="7692467" y="4535767"/>
            <a:ext cx="4170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333">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42" name="Google Shape;142;p23"/>
          <p:cNvSpPr txBox="1">
            <a:spLocks noGrp="1"/>
          </p:cNvSpPr>
          <p:nvPr>
            <p:ph type="subTitle" idx="7"/>
          </p:nvPr>
        </p:nvSpPr>
        <p:spPr>
          <a:xfrm>
            <a:off x="7180867" y="5133284"/>
            <a:ext cx="5116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43" name="Google Shape;143;p23"/>
          <p:cNvSpPr txBox="1">
            <a:spLocks noGrp="1"/>
          </p:cNvSpPr>
          <p:nvPr>
            <p:ph type="subTitle" idx="8"/>
          </p:nvPr>
        </p:nvSpPr>
        <p:spPr>
          <a:xfrm>
            <a:off x="7692467" y="5133284"/>
            <a:ext cx="4170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333">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44" name="Google Shape;144;p23"/>
          <p:cNvSpPr txBox="1">
            <a:spLocks noGrp="1"/>
          </p:cNvSpPr>
          <p:nvPr>
            <p:ph type="subTitle" idx="9"/>
          </p:nvPr>
        </p:nvSpPr>
        <p:spPr>
          <a:xfrm>
            <a:off x="7180867" y="5730784"/>
            <a:ext cx="5116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333">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45" name="Google Shape;145;p23"/>
          <p:cNvSpPr txBox="1">
            <a:spLocks noGrp="1"/>
          </p:cNvSpPr>
          <p:nvPr>
            <p:ph type="subTitle" idx="13"/>
          </p:nvPr>
        </p:nvSpPr>
        <p:spPr>
          <a:xfrm>
            <a:off x="7692467" y="5730784"/>
            <a:ext cx="4170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333">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46" name="Google Shape;146;p23"/>
          <p:cNvSpPr txBox="1">
            <a:spLocks noGrp="1"/>
          </p:cNvSpPr>
          <p:nvPr>
            <p:ph type="subTitle" idx="14"/>
          </p:nvPr>
        </p:nvSpPr>
        <p:spPr>
          <a:xfrm>
            <a:off x="7692467" y="3938233"/>
            <a:ext cx="4170400" cy="4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333">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47" name="Google Shape;147;p23"/>
          <p:cNvSpPr txBox="1">
            <a:spLocks noGrp="1"/>
          </p:cNvSpPr>
          <p:nvPr>
            <p:ph type="subTitle" idx="15"/>
          </p:nvPr>
        </p:nvSpPr>
        <p:spPr>
          <a:xfrm>
            <a:off x="426800" y="304787"/>
            <a:ext cx="2407200" cy="164400"/>
          </a:xfrm>
          <a:prstGeom prst="rect">
            <a:avLst/>
          </a:prstGeom>
        </p:spPr>
        <p:txBody>
          <a:bodyPr spcFirstLastPara="1" wrap="square" lIns="0" tIns="0" rIns="0" bIns="0" anchor="ctr" anchorCtr="0">
            <a:noAutofit/>
          </a:bodyPr>
          <a:lstStyle>
            <a:lvl1pPr lvl="0">
              <a:spcBef>
                <a:spcPts val="0"/>
              </a:spcBef>
              <a:spcAft>
                <a:spcPts val="0"/>
              </a:spcAft>
              <a:buNone/>
              <a:defRPr sz="933">
                <a:solidFill>
                  <a:schemeClr val="lt1"/>
                </a:solidFill>
              </a:defRPr>
            </a:lvl1pPr>
            <a:lvl2pPr lvl="1">
              <a:spcBef>
                <a:spcPts val="0"/>
              </a:spcBef>
              <a:spcAft>
                <a:spcPts val="0"/>
              </a:spcAft>
              <a:buNone/>
              <a:defRPr sz="933">
                <a:solidFill>
                  <a:schemeClr val="lt1"/>
                </a:solidFill>
              </a:defRPr>
            </a:lvl2pPr>
            <a:lvl3pPr lvl="2">
              <a:spcBef>
                <a:spcPts val="0"/>
              </a:spcBef>
              <a:spcAft>
                <a:spcPts val="0"/>
              </a:spcAft>
              <a:buNone/>
              <a:defRPr sz="933">
                <a:solidFill>
                  <a:schemeClr val="lt1"/>
                </a:solidFill>
              </a:defRPr>
            </a:lvl3pPr>
            <a:lvl4pPr lvl="3">
              <a:spcBef>
                <a:spcPts val="0"/>
              </a:spcBef>
              <a:spcAft>
                <a:spcPts val="0"/>
              </a:spcAft>
              <a:buNone/>
              <a:defRPr sz="933">
                <a:solidFill>
                  <a:schemeClr val="lt1"/>
                </a:solidFill>
              </a:defRPr>
            </a:lvl4pPr>
            <a:lvl5pPr lvl="4">
              <a:spcBef>
                <a:spcPts val="0"/>
              </a:spcBef>
              <a:spcAft>
                <a:spcPts val="0"/>
              </a:spcAft>
              <a:buNone/>
              <a:defRPr sz="933">
                <a:solidFill>
                  <a:schemeClr val="lt1"/>
                </a:solidFill>
              </a:defRPr>
            </a:lvl5pPr>
            <a:lvl6pPr lvl="5">
              <a:spcBef>
                <a:spcPts val="0"/>
              </a:spcBef>
              <a:spcAft>
                <a:spcPts val="0"/>
              </a:spcAft>
              <a:buNone/>
              <a:defRPr sz="933">
                <a:solidFill>
                  <a:schemeClr val="lt1"/>
                </a:solidFill>
              </a:defRPr>
            </a:lvl6pPr>
            <a:lvl7pPr lvl="6">
              <a:spcBef>
                <a:spcPts val="0"/>
              </a:spcBef>
              <a:spcAft>
                <a:spcPts val="0"/>
              </a:spcAft>
              <a:buNone/>
              <a:defRPr sz="933">
                <a:solidFill>
                  <a:schemeClr val="lt1"/>
                </a:solidFill>
              </a:defRPr>
            </a:lvl7pPr>
            <a:lvl8pPr lvl="7">
              <a:spcBef>
                <a:spcPts val="0"/>
              </a:spcBef>
              <a:spcAft>
                <a:spcPts val="0"/>
              </a:spcAft>
              <a:buNone/>
              <a:defRPr sz="933">
                <a:solidFill>
                  <a:schemeClr val="lt1"/>
                </a:solidFill>
              </a:defRPr>
            </a:lvl8pPr>
            <a:lvl9pPr lvl="8">
              <a:spcBef>
                <a:spcPts val="0"/>
              </a:spcBef>
              <a:spcAft>
                <a:spcPts val="0"/>
              </a:spcAft>
              <a:buNone/>
              <a:defRPr sz="933">
                <a:solidFill>
                  <a:schemeClr val="lt1"/>
                </a:solidFill>
              </a:defRPr>
            </a:lvl9pPr>
          </a:lstStyle>
          <a:p>
            <a:endParaRPr/>
          </a:p>
        </p:txBody>
      </p:sp>
      <p:sp>
        <p:nvSpPr>
          <p:cNvPr id="148" name="Google Shape;148;p23"/>
          <p:cNvSpPr txBox="1">
            <a:spLocks noGrp="1"/>
          </p:cNvSpPr>
          <p:nvPr>
            <p:ph type="subTitle" idx="16"/>
          </p:nvPr>
        </p:nvSpPr>
        <p:spPr>
          <a:xfrm>
            <a:off x="9594900" y="304800"/>
            <a:ext cx="2170400" cy="164400"/>
          </a:xfrm>
          <a:prstGeom prst="rect">
            <a:avLst/>
          </a:prstGeom>
        </p:spPr>
        <p:txBody>
          <a:bodyPr spcFirstLastPara="1" wrap="square" lIns="0" tIns="0" rIns="0" bIns="0" anchor="ctr" anchorCtr="0">
            <a:noAutofit/>
          </a:bodyPr>
          <a:lstStyle>
            <a:lvl1pPr lvl="0" algn="r">
              <a:spcBef>
                <a:spcPts val="0"/>
              </a:spcBef>
              <a:spcAft>
                <a:spcPts val="0"/>
              </a:spcAft>
              <a:buNone/>
              <a:defRPr sz="933">
                <a:solidFill>
                  <a:schemeClr val="lt1"/>
                </a:solidFill>
              </a:defRPr>
            </a:lvl1pPr>
            <a:lvl2pPr lvl="1" algn="r">
              <a:spcBef>
                <a:spcPts val="0"/>
              </a:spcBef>
              <a:spcAft>
                <a:spcPts val="0"/>
              </a:spcAft>
              <a:buNone/>
              <a:defRPr sz="933">
                <a:solidFill>
                  <a:schemeClr val="lt1"/>
                </a:solidFill>
              </a:defRPr>
            </a:lvl2pPr>
            <a:lvl3pPr lvl="2" algn="r">
              <a:spcBef>
                <a:spcPts val="0"/>
              </a:spcBef>
              <a:spcAft>
                <a:spcPts val="0"/>
              </a:spcAft>
              <a:buNone/>
              <a:defRPr sz="933">
                <a:solidFill>
                  <a:schemeClr val="lt1"/>
                </a:solidFill>
              </a:defRPr>
            </a:lvl3pPr>
            <a:lvl4pPr lvl="3" algn="r">
              <a:spcBef>
                <a:spcPts val="0"/>
              </a:spcBef>
              <a:spcAft>
                <a:spcPts val="0"/>
              </a:spcAft>
              <a:buNone/>
              <a:defRPr sz="933">
                <a:solidFill>
                  <a:schemeClr val="lt1"/>
                </a:solidFill>
              </a:defRPr>
            </a:lvl4pPr>
            <a:lvl5pPr lvl="4" algn="r">
              <a:spcBef>
                <a:spcPts val="0"/>
              </a:spcBef>
              <a:spcAft>
                <a:spcPts val="0"/>
              </a:spcAft>
              <a:buNone/>
              <a:defRPr sz="933">
                <a:solidFill>
                  <a:schemeClr val="lt1"/>
                </a:solidFill>
              </a:defRPr>
            </a:lvl5pPr>
            <a:lvl6pPr lvl="5" algn="r">
              <a:spcBef>
                <a:spcPts val="0"/>
              </a:spcBef>
              <a:spcAft>
                <a:spcPts val="0"/>
              </a:spcAft>
              <a:buNone/>
              <a:defRPr sz="933">
                <a:solidFill>
                  <a:schemeClr val="lt1"/>
                </a:solidFill>
              </a:defRPr>
            </a:lvl6pPr>
            <a:lvl7pPr lvl="6" algn="r">
              <a:spcBef>
                <a:spcPts val="0"/>
              </a:spcBef>
              <a:spcAft>
                <a:spcPts val="0"/>
              </a:spcAft>
              <a:buNone/>
              <a:defRPr sz="933">
                <a:solidFill>
                  <a:schemeClr val="lt1"/>
                </a:solidFill>
              </a:defRPr>
            </a:lvl7pPr>
            <a:lvl8pPr lvl="7" algn="r">
              <a:spcBef>
                <a:spcPts val="0"/>
              </a:spcBef>
              <a:spcAft>
                <a:spcPts val="0"/>
              </a:spcAft>
              <a:buNone/>
              <a:defRPr sz="933">
                <a:solidFill>
                  <a:schemeClr val="lt1"/>
                </a:solidFill>
              </a:defRPr>
            </a:lvl8pPr>
            <a:lvl9pPr lvl="8" algn="r">
              <a:spcBef>
                <a:spcPts val="0"/>
              </a:spcBef>
              <a:spcAft>
                <a:spcPts val="0"/>
              </a:spcAft>
              <a:buNone/>
              <a:defRPr sz="933">
                <a:solidFill>
                  <a:schemeClr val="lt1"/>
                </a:solidFill>
              </a:defRPr>
            </a:lvl9pPr>
          </a:lstStyle>
          <a:p>
            <a:endParaRPr/>
          </a:p>
        </p:txBody>
      </p:sp>
      <p:sp>
        <p:nvSpPr>
          <p:cNvPr id="149" name="Google Shape;149;p23"/>
          <p:cNvSpPr txBox="1">
            <a:spLocks noGrp="1"/>
          </p:cNvSpPr>
          <p:nvPr>
            <p:ph type="title"/>
          </p:nvPr>
        </p:nvSpPr>
        <p:spPr>
          <a:xfrm>
            <a:off x="304867" y="446100"/>
            <a:ext cx="5396000" cy="783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5867">
                <a:solidFill>
                  <a:schemeClr val="lt1"/>
                </a:solidFill>
              </a:defRPr>
            </a:lvl1pPr>
            <a:lvl2pPr lvl="1">
              <a:lnSpc>
                <a:spcPct val="80000"/>
              </a:lnSpc>
              <a:spcBef>
                <a:spcPts val="0"/>
              </a:spcBef>
              <a:spcAft>
                <a:spcPts val="0"/>
              </a:spcAft>
              <a:buNone/>
              <a:defRPr sz="5867">
                <a:solidFill>
                  <a:schemeClr val="lt1"/>
                </a:solidFill>
              </a:defRPr>
            </a:lvl2pPr>
            <a:lvl3pPr lvl="2">
              <a:lnSpc>
                <a:spcPct val="80000"/>
              </a:lnSpc>
              <a:spcBef>
                <a:spcPts val="0"/>
              </a:spcBef>
              <a:spcAft>
                <a:spcPts val="0"/>
              </a:spcAft>
              <a:buNone/>
              <a:defRPr sz="5867">
                <a:solidFill>
                  <a:schemeClr val="lt1"/>
                </a:solidFill>
              </a:defRPr>
            </a:lvl3pPr>
            <a:lvl4pPr lvl="3">
              <a:lnSpc>
                <a:spcPct val="80000"/>
              </a:lnSpc>
              <a:spcBef>
                <a:spcPts val="0"/>
              </a:spcBef>
              <a:spcAft>
                <a:spcPts val="0"/>
              </a:spcAft>
              <a:buNone/>
              <a:defRPr sz="5867">
                <a:solidFill>
                  <a:schemeClr val="lt1"/>
                </a:solidFill>
              </a:defRPr>
            </a:lvl4pPr>
            <a:lvl5pPr lvl="4">
              <a:lnSpc>
                <a:spcPct val="80000"/>
              </a:lnSpc>
              <a:spcBef>
                <a:spcPts val="0"/>
              </a:spcBef>
              <a:spcAft>
                <a:spcPts val="0"/>
              </a:spcAft>
              <a:buNone/>
              <a:defRPr sz="5867">
                <a:solidFill>
                  <a:schemeClr val="lt1"/>
                </a:solidFill>
              </a:defRPr>
            </a:lvl5pPr>
            <a:lvl6pPr lvl="5">
              <a:lnSpc>
                <a:spcPct val="80000"/>
              </a:lnSpc>
              <a:spcBef>
                <a:spcPts val="0"/>
              </a:spcBef>
              <a:spcAft>
                <a:spcPts val="0"/>
              </a:spcAft>
              <a:buNone/>
              <a:defRPr sz="5867">
                <a:solidFill>
                  <a:schemeClr val="lt1"/>
                </a:solidFill>
              </a:defRPr>
            </a:lvl6pPr>
            <a:lvl7pPr lvl="6">
              <a:lnSpc>
                <a:spcPct val="80000"/>
              </a:lnSpc>
              <a:spcBef>
                <a:spcPts val="0"/>
              </a:spcBef>
              <a:spcAft>
                <a:spcPts val="0"/>
              </a:spcAft>
              <a:buNone/>
              <a:defRPr sz="5867">
                <a:solidFill>
                  <a:schemeClr val="lt1"/>
                </a:solidFill>
              </a:defRPr>
            </a:lvl7pPr>
            <a:lvl8pPr lvl="7">
              <a:lnSpc>
                <a:spcPct val="80000"/>
              </a:lnSpc>
              <a:spcBef>
                <a:spcPts val="0"/>
              </a:spcBef>
              <a:spcAft>
                <a:spcPts val="0"/>
              </a:spcAft>
              <a:buNone/>
              <a:defRPr sz="5867">
                <a:solidFill>
                  <a:schemeClr val="lt1"/>
                </a:solidFill>
              </a:defRPr>
            </a:lvl8pPr>
            <a:lvl9pPr lvl="8">
              <a:lnSpc>
                <a:spcPct val="80000"/>
              </a:lnSpc>
              <a:spcBef>
                <a:spcPts val="0"/>
              </a:spcBef>
              <a:spcAft>
                <a:spcPts val="0"/>
              </a:spcAft>
              <a:buNone/>
              <a:defRPr sz="5867">
                <a:solidFill>
                  <a:schemeClr val="lt1"/>
                </a:solidFill>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78708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411907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907709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8661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47336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64677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3.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304800" y="2767200"/>
            <a:ext cx="7680800" cy="4613600"/>
          </a:xfrm>
          <a:prstGeom prst="rect">
            <a:avLst/>
          </a:prstGeom>
          <a:noFill/>
          <a:ln>
            <a:noFill/>
          </a:ln>
        </p:spPr>
        <p:txBody>
          <a:bodyPr spcFirstLastPara="1" wrap="square" lIns="91425" tIns="91425" rIns="91425" bIns="91425" anchor="t" anchorCtr="0">
            <a:spAutoFit/>
          </a:bodyPr>
          <a:lstStyle>
            <a:lvl1pPr marL="457200" lvl="0" indent="-298450">
              <a:lnSpc>
                <a:spcPct val="115000"/>
              </a:lnSpc>
              <a:spcBef>
                <a:spcPts val="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1pPr>
            <a:lvl2pPr marL="914400" lvl="1"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2pPr>
            <a:lvl3pPr marL="1371600" lvl="2"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3pPr>
            <a:lvl4pPr marL="1828800" lvl="3"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4pPr>
            <a:lvl5pPr marL="2286000" lvl="4"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5pPr>
            <a:lvl6pPr marL="2743200" lvl="5"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6pPr>
            <a:lvl7pPr marL="3200400" lvl="6"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7pPr>
            <a:lvl8pPr marL="3657600" lvl="7"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8pPr>
            <a:lvl9pPr marL="4114800" lvl="8" indent="-298450">
              <a:lnSpc>
                <a:spcPct val="115000"/>
              </a:lnSpc>
              <a:spcBef>
                <a:spcPts val="800"/>
              </a:spcBef>
              <a:spcAft>
                <a:spcPts val="800"/>
              </a:spcAft>
              <a:buClr>
                <a:schemeClr val="dk1"/>
              </a:buClr>
              <a:buSzPts val="1100"/>
              <a:buFont typeface="Inter Light"/>
              <a:buChar char="■"/>
              <a:defRPr sz="1100">
                <a:solidFill>
                  <a:schemeClr val="dk1"/>
                </a:solidFill>
                <a:latin typeface="Inter Light"/>
                <a:ea typeface="Inter Light"/>
                <a:cs typeface="Inter Light"/>
                <a:sym typeface="Inter Light"/>
              </a:defRPr>
            </a:lvl9pPr>
          </a:lstStyle>
          <a:p>
            <a:endParaRPr/>
          </a:p>
        </p:txBody>
      </p:sp>
      <p:sp>
        <p:nvSpPr>
          <p:cNvPr id="52" name="Google Shape;52;p13"/>
          <p:cNvSpPr txBox="1">
            <a:spLocks noGrp="1"/>
          </p:cNvSpPr>
          <p:nvPr>
            <p:ph type="title"/>
          </p:nvPr>
        </p:nvSpPr>
        <p:spPr>
          <a:xfrm>
            <a:off x="304800" y="211967"/>
            <a:ext cx="6873200" cy="1238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000"/>
              <a:buFont typeface="Taviraj Light"/>
              <a:buNone/>
              <a:defRPr sz="3000">
                <a:latin typeface="Taviraj Light"/>
                <a:ea typeface="Taviraj Light"/>
                <a:cs typeface="Taviraj Light"/>
                <a:sym typeface="Taviraj Light"/>
              </a:defRPr>
            </a:lvl1pPr>
            <a:lvl2pPr lvl="1">
              <a:spcBef>
                <a:spcPts val="0"/>
              </a:spcBef>
              <a:spcAft>
                <a:spcPts val="0"/>
              </a:spcAft>
              <a:buSzPts val="3000"/>
              <a:buFont typeface="Taviraj"/>
              <a:buNone/>
              <a:defRPr sz="3000">
                <a:latin typeface="Taviraj"/>
                <a:ea typeface="Taviraj"/>
                <a:cs typeface="Taviraj"/>
                <a:sym typeface="Taviraj"/>
              </a:defRPr>
            </a:lvl2pPr>
            <a:lvl3pPr lvl="2">
              <a:spcBef>
                <a:spcPts val="0"/>
              </a:spcBef>
              <a:spcAft>
                <a:spcPts val="0"/>
              </a:spcAft>
              <a:buSzPts val="3000"/>
              <a:buFont typeface="Taviraj"/>
              <a:buNone/>
              <a:defRPr sz="3000">
                <a:latin typeface="Taviraj"/>
                <a:ea typeface="Taviraj"/>
                <a:cs typeface="Taviraj"/>
                <a:sym typeface="Taviraj"/>
              </a:defRPr>
            </a:lvl3pPr>
            <a:lvl4pPr lvl="3">
              <a:spcBef>
                <a:spcPts val="0"/>
              </a:spcBef>
              <a:spcAft>
                <a:spcPts val="0"/>
              </a:spcAft>
              <a:buSzPts val="3000"/>
              <a:buFont typeface="Taviraj"/>
              <a:buNone/>
              <a:defRPr sz="3000">
                <a:latin typeface="Taviraj"/>
                <a:ea typeface="Taviraj"/>
                <a:cs typeface="Taviraj"/>
                <a:sym typeface="Taviraj"/>
              </a:defRPr>
            </a:lvl4pPr>
            <a:lvl5pPr lvl="4">
              <a:spcBef>
                <a:spcPts val="0"/>
              </a:spcBef>
              <a:spcAft>
                <a:spcPts val="0"/>
              </a:spcAft>
              <a:buSzPts val="3000"/>
              <a:buFont typeface="Taviraj"/>
              <a:buNone/>
              <a:defRPr sz="3000">
                <a:latin typeface="Taviraj"/>
                <a:ea typeface="Taviraj"/>
                <a:cs typeface="Taviraj"/>
                <a:sym typeface="Taviraj"/>
              </a:defRPr>
            </a:lvl5pPr>
            <a:lvl6pPr lvl="5">
              <a:spcBef>
                <a:spcPts val="0"/>
              </a:spcBef>
              <a:spcAft>
                <a:spcPts val="0"/>
              </a:spcAft>
              <a:buSzPts val="3000"/>
              <a:buFont typeface="Taviraj"/>
              <a:buNone/>
              <a:defRPr sz="3000">
                <a:latin typeface="Taviraj"/>
                <a:ea typeface="Taviraj"/>
                <a:cs typeface="Taviraj"/>
                <a:sym typeface="Taviraj"/>
              </a:defRPr>
            </a:lvl6pPr>
            <a:lvl7pPr lvl="6">
              <a:spcBef>
                <a:spcPts val="0"/>
              </a:spcBef>
              <a:spcAft>
                <a:spcPts val="0"/>
              </a:spcAft>
              <a:buSzPts val="3000"/>
              <a:buFont typeface="Taviraj"/>
              <a:buNone/>
              <a:defRPr sz="3000">
                <a:latin typeface="Taviraj"/>
                <a:ea typeface="Taviraj"/>
                <a:cs typeface="Taviraj"/>
                <a:sym typeface="Taviraj"/>
              </a:defRPr>
            </a:lvl7pPr>
            <a:lvl8pPr lvl="7">
              <a:spcBef>
                <a:spcPts val="0"/>
              </a:spcBef>
              <a:spcAft>
                <a:spcPts val="0"/>
              </a:spcAft>
              <a:buSzPts val="3000"/>
              <a:buFont typeface="Taviraj"/>
              <a:buNone/>
              <a:defRPr sz="3000">
                <a:latin typeface="Taviraj"/>
                <a:ea typeface="Taviraj"/>
                <a:cs typeface="Taviraj"/>
                <a:sym typeface="Taviraj"/>
              </a:defRPr>
            </a:lvl8pPr>
            <a:lvl9pPr lvl="8">
              <a:spcBef>
                <a:spcPts val="0"/>
              </a:spcBef>
              <a:spcAft>
                <a:spcPts val="0"/>
              </a:spcAft>
              <a:buSzPts val="3000"/>
              <a:buFont typeface="Taviraj"/>
              <a:buNone/>
              <a:defRPr sz="3000">
                <a:latin typeface="Taviraj"/>
                <a:ea typeface="Taviraj"/>
                <a:cs typeface="Taviraj"/>
                <a:sym typeface="Taviraj"/>
              </a:defRPr>
            </a:lvl9pPr>
          </a:lstStyle>
          <a:p>
            <a:endParaRPr/>
          </a:p>
        </p:txBody>
      </p:sp>
      <p:sp>
        <p:nvSpPr>
          <p:cNvPr id="53" name="Google Shape;53;p13"/>
          <p:cNvSpPr txBox="1">
            <a:spLocks noGrp="1"/>
          </p:cNvSpPr>
          <p:nvPr>
            <p:ph type="body" idx="2"/>
          </p:nvPr>
        </p:nvSpPr>
        <p:spPr>
          <a:xfrm>
            <a:off x="6116200" y="2775500"/>
            <a:ext cx="5268400" cy="3552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Font typeface="Inter Light"/>
              <a:buChar char="●"/>
              <a:defRPr sz="1100">
                <a:latin typeface="Inter Light"/>
                <a:ea typeface="Inter Light"/>
                <a:cs typeface="Inter Light"/>
                <a:sym typeface="Inter Light"/>
              </a:defRPr>
            </a:lvl1pPr>
            <a:lvl2pPr marL="914400" lvl="1" indent="-298450">
              <a:spcBef>
                <a:spcPts val="0"/>
              </a:spcBef>
              <a:spcAft>
                <a:spcPts val="0"/>
              </a:spcAft>
              <a:buSzPts val="1100"/>
              <a:buFont typeface="Inter Light"/>
              <a:buChar char="○"/>
              <a:defRPr sz="1100">
                <a:latin typeface="Inter Light"/>
                <a:ea typeface="Inter Light"/>
                <a:cs typeface="Inter Light"/>
                <a:sym typeface="Inter Light"/>
              </a:defRPr>
            </a:lvl2pPr>
            <a:lvl3pPr marL="1371600" lvl="2" indent="-298450">
              <a:spcBef>
                <a:spcPts val="0"/>
              </a:spcBef>
              <a:spcAft>
                <a:spcPts val="0"/>
              </a:spcAft>
              <a:buSzPts val="1100"/>
              <a:buFont typeface="Inter Light"/>
              <a:buChar char="■"/>
              <a:defRPr sz="1100">
                <a:latin typeface="Inter Light"/>
                <a:ea typeface="Inter Light"/>
                <a:cs typeface="Inter Light"/>
                <a:sym typeface="Inter Light"/>
              </a:defRPr>
            </a:lvl3pPr>
            <a:lvl4pPr marL="1828800" lvl="3" indent="-298450">
              <a:spcBef>
                <a:spcPts val="0"/>
              </a:spcBef>
              <a:spcAft>
                <a:spcPts val="0"/>
              </a:spcAft>
              <a:buSzPts val="1100"/>
              <a:buFont typeface="Inter Light"/>
              <a:buChar char="●"/>
              <a:defRPr sz="1100">
                <a:latin typeface="Inter Light"/>
                <a:ea typeface="Inter Light"/>
                <a:cs typeface="Inter Light"/>
                <a:sym typeface="Inter Light"/>
              </a:defRPr>
            </a:lvl4pPr>
            <a:lvl5pPr marL="2286000" lvl="4" indent="-298450">
              <a:spcBef>
                <a:spcPts val="0"/>
              </a:spcBef>
              <a:spcAft>
                <a:spcPts val="0"/>
              </a:spcAft>
              <a:buSzPts val="1100"/>
              <a:buFont typeface="Inter Light"/>
              <a:buChar char="○"/>
              <a:defRPr sz="1100">
                <a:latin typeface="Inter Light"/>
                <a:ea typeface="Inter Light"/>
                <a:cs typeface="Inter Light"/>
                <a:sym typeface="Inter Light"/>
              </a:defRPr>
            </a:lvl5pPr>
            <a:lvl6pPr marL="2743200" lvl="5" indent="-298450">
              <a:spcBef>
                <a:spcPts val="0"/>
              </a:spcBef>
              <a:spcAft>
                <a:spcPts val="0"/>
              </a:spcAft>
              <a:buSzPts val="1100"/>
              <a:buFont typeface="Inter Light"/>
              <a:buChar char="■"/>
              <a:defRPr sz="1100">
                <a:latin typeface="Inter Light"/>
                <a:ea typeface="Inter Light"/>
                <a:cs typeface="Inter Light"/>
                <a:sym typeface="Inter Light"/>
              </a:defRPr>
            </a:lvl6pPr>
            <a:lvl7pPr marL="3200400" lvl="6" indent="-298450">
              <a:spcBef>
                <a:spcPts val="0"/>
              </a:spcBef>
              <a:spcAft>
                <a:spcPts val="0"/>
              </a:spcAft>
              <a:buSzPts val="1100"/>
              <a:buFont typeface="Inter Light"/>
              <a:buChar char="●"/>
              <a:defRPr sz="1100">
                <a:latin typeface="Inter Light"/>
                <a:ea typeface="Inter Light"/>
                <a:cs typeface="Inter Light"/>
                <a:sym typeface="Inter Light"/>
              </a:defRPr>
            </a:lvl7pPr>
            <a:lvl8pPr marL="3657600" lvl="7" indent="-298450">
              <a:spcBef>
                <a:spcPts val="0"/>
              </a:spcBef>
              <a:spcAft>
                <a:spcPts val="0"/>
              </a:spcAft>
              <a:buSzPts val="1100"/>
              <a:buFont typeface="Inter Light"/>
              <a:buChar char="○"/>
              <a:defRPr sz="1100">
                <a:latin typeface="Inter Light"/>
                <a:ea typeface="Inter Light"/>
                <a:cs typeface="Inter Light"/>
                <a:sym typeface="Inter Light"/>
              </a:defRPr>
            </a:lvl8pPr>
            <a:lvl9pPr marL="4114800" lvl="8" indent="-298450">
              <a:spcBef>
                <a:spcPts val="0"/>
              </a:spcBef>
              <a:spcAft>
                <a:spcPts val="0"/>
              </a:spcAft>
              <a:buSzPts val="1100"/>
              <a:buFont typeface="Inter Light"/>
              <a:buChar char="■"/>
              <a:defRPr sz="1100">
                <a:latin typeface="Inter Light"/>
                <a:ea typeface="Inter Light"/>
                <a:cs typeface="Inter Light"/>
                <a:sym typeface="Inter Light"/>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27"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488" userDrawn="1">
          <p15:clr>
            <a:srgbClr val="E46962"/>
          </p15:clr>
        </p15:guide>
        <p15:guide id="2" pos="192" userDrawn="1">
          <p15:clr>
            <a:srgbClr val="E46962"/>
          </p15:clr>
        </p15:guide>
        <p15:guide id="3" orient="horz" pos="192" userDrawn="1">
          <p15:clr>
            <a:srgbClr val="E46962"/>
          </p15:clr>
        </p15:guide>
        <p15:guide id="4" orient="horz" pos="4125" userDrawn="1">
          <p15:clr>
            <a:srgbClr val="E46962"/>
          </p15:clr>
        </p15:guide>
        <p15:guide id="5" orient="horz" pos="384" userDrawn="1">
          <p15:clr>
            <a:srgbClr val="E46962"/>
          </p15:clr>
        </p15:guide>
        <p15:guide id="6" orient="horz" pos="3933" userDrawn="1">
          <p15:clr>
            <a:srgbClr val="E46962"/>
          </p15:clr>
        </p15:guide>
        <p15:guide id="7" orient="horz" pos="1513" userDrawn="1">
          <p15:clr>
            <a:srgbClr val="E46962"/>
          </p15:clr>
        </p15:guide>
        <p15:guide id="8" orient="horz" pos="1592" userDrawn="1">
          <p15:clr>
            <a:srgbClr val="E46962"/>
          </p15:clr>
        </p15:guide>
        <p15:guide id="9" orient="horz" pos="2724" userDrawn="1">
          <p15:clr>
            <a:srgbClr val="E46962"/>
          </p15:clr>
        </p15:guide>
        <p15:guide id="10" orient="horz" pos="2804" userDrawn="1">
          <p15:clr>
            <a:srgbClr val="E46962"/>
          </p15:clr>
        </p15:guide>
        <p15:guide id="11" pos="269" userDrawn="1">
          <p15:clr>
            <a:srgbClr val="E46962"/>
          </p15:clr>
        </p15:guide>
        <p15:guide id="12" pos="7411" userDrawn="1">
          <p15:clr>
            <a:srgbClr val="E46962"/>
          </p15:clr>
        </p15:guide>
        <p15:guide id="13" orient="horz" pos="2160" userDrawn="1">
          <p15:clr>
            <a:srgbClr val="E46962"/>
          </p15:clr>
        </p15:guide>
        <p15:guide id="14" pos="1636" userDrawn="1">
          <p15:clr>
            <a:srgbClr val="E46962"/>
          </p15:clr>
        </p15:guide>
        <p15:guide id="15" pos="1712" userDrawn="1">
          <p15:clr>
            <a:srgbClr val="E46962"/>
          </p15:clr>
        </p15:guide>
        <p15:guide id="16" pos="3080" userDrawn="1">
          <p15:clr>
            <a:srgbClr val="E46962"/>
          </p15:clr>
        </p15:guide>
        <p15:guide id="17" pos="3156" userDrawn="1">
          <p15:clr>
            <a:srgbClr val="E46962"/>
          </p15:clr>
        </p15:guide>
        <p15:guide id="18" pos="4600" userDrawn="1">
          <p15:clr>
            <a:srgbClr val="E46962"/>
          </p15:clr>
        </p15:guide>
        <p15:guide id="19" pos="4524" userDrawn="1">
          <p15:clr>
            <a:srgbClr val="E46962"/>
          </p15:clr>
        </p15:guide>
        <p15:guide id="20" pos="5967" userDrawn="1">
          <p15:clr>
            <a:srgbClr val="E46962"/>
          </p15:clr>
        </p15:guide>
        <p15:guide id="21" pos="6044" userDrawn="1">
          <p15:clr>
            <a:srgbClr val="E46962"/>
          </p15:clr>
        </p15:guide>
        <p15:guide id="22" pos="3801" userDrawn="1">
          <p15:clr>
            <a:srgbClr val="E46962"/>
          </p15:clr>
        </p15:guide>
        <p15:guide id="23" pos="3879" userDrawn="1">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304800" y="2767200"/>
            <a:ext cx="7680800" cy="379304"/>
          </a:xfrm>
          <a:prstGeom prst="rect">
            <a:avLst/>
          </a:prstGeom>
          <a:noFill/>
          <a:ln>
            <a:noFill/>
          </a:ln>
        </p:spPr>
        <p:txBody>
          <a:bodyPr spcFirstLastPara="1" wrap="square" lIns="91425" tIns="91425" rIns="91425" bIns="91425" anchor="t" anchorCtr="0">
            <a:spAutoFit/>
          </a:bodyPr>
          <a:lstStyle>
            <a:lvl1pPr marL="457200" lvl="0" indent="-298450">
              <a:lnSpc>
                <a:spcPct val="115000"/>
              </a:lnSpc>
              <a:spcBef>
                <a:spcPts val="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1pPr>
            <a:lvl2pPr marL="914400" lvl="1"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2pPr>
            <a:lvl3pPr marL="1371600" lvl="2"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3pPr>
            <a:lvl4pPr marL="1828800" lvl="3"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4pPr>
            <a:lvl5pPr marL="2286000" lvl="4"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5pPr>
            <a:lvl6pPr marL="2743200" lvl="5"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6pPr>
            <a:lvl7pPr marL="3200400" lvl="6"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7pPr>
            <a:lvl8pPr marL="3657600" lvl="7"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8pPr>
            <a:lvl9pPr marL="4114800" lvl="8" indent="-298450">
              <a:lnSpc>
                <a:spcPct val="115000"/>
              </a:lnSpc>
              <a:spcBef>
                <a:spcPts val="800"/>
              </a:spcBef>
              <a:spcAft>
                <a:spcPts val="800"/>
              </a:spcAft>
              <a:buClr>
                <a:schemeClr val="dk1"/>
              </a:buClr>
              <a:buSzPts val="1100"/>
              <a:buFont typeface="Inter Light"/>
              <a:buChar char="■"/>
              <a:defRPr sz="1100">
                <a:solidFill>
                  <a:schemeClr val="dk1"/>
                </a:solidFill>
                <a:latin typeface="Inter Light"/>
                <a:ea typeface="Inter Light"/>
                <a:cs typeface="Inter Light"/>
                <a:sym typeface="Inter Light"/>
              </a:defRPr>
            </a:lvl9pPr>
          </a:lstStyle>
          <a:p>
            <a:endParaRPr/>
          </a:p>
        </p:txBody>
      </p:sp>
      <p:sp>
        <p:nvSpPr>
          <p:cNvPr id="52" name="Google Shape;52;p13"/>
          <p:cNvSpPr txBox="1">
            <a:spLocks noGrp="1"/>
          </p:cNvSpPr>
          <p:nvPr>
            <p:ph type="title"/>
          </p:nvPr>
        </p:nvSpPr>
        <p:spPr>
          <a:xfrm>
            <a:off x="304800" y="211967"/>
            <a:ext cx="6873200" cy="1238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000"/>
              <a:buFont typeface="Taviraj Light"/>
              <a:buNone/>
              <a:defRPr sz="3000">
                <a:latin typeface="Taviraj Light"/>
                <a:ea typeface="Taviraj Light"/>
                <a:cs typeface="Taviraj Light"/>
                <a:sym typeface="Taviraj Light"/>
              </a:defRPr>
            </a:lvl1pPr>
            <a:lvl2pPr lvl="1">
              <a:spcBef>
                <a:spcPts val="0"/>
              </a:spcBef>
              <a:spcAft>
                <a:spcPts val="0"/>
              </a:spcAft>
              <a:buSzPts val="3000"/>
              <a:buFont typeface="Taviraj"/>
              <a:buNone/>
              <a:defRPr sz="3000">
                <a:latin typeface="Taviraj"/>
                <a:ea typeface="Taviraj"/>
                <a:cs typeface="Taviraj"/>
                <a:sym typeface="Taviraj"/>
              </a:defRPr>
            </a:lvl2pPr>
            <a:lvl3pPr lvl="2">
              <a:spcBef>
                <a:spcPts val="0"/>
              </a:spcBef>
              <a:spcAft>
                <a:spcPts val="0"/>
              </a:spcAft>
              <a:buSzPts val="3000"/>
              <a:buFont typeface="Taviraj"/>
              <a:buNone/>
              <a:defRPr sz="3000">
                <a:latin typeface="Taviraj"/>
                <a:ea typeface="Taviraj"/>
                <a:cs typeface="Taviraj"/>
                <a:sym typeface="Taviraj"/>
              </a:defRPr>
            </a:lvl3pPr>
            <a:lvl4pPr lvl="3">
              <a:spcBef>
                <a:spcPts val="0"/>
              </a:spcBef>
              <a:spcAft>
                <a:spcPts val="0"/>
              </a:spcAft>
              <a:buSzPts val="3000"/>
              <a:buFont typeface="Taviraj"/>
              <a:buNone/>
              <a:defRPr sz="3000">
                <a:latin typeface="Taviraj"/>
                <a:ea typeface="Taviraj"/>
                <a:cs typeface="Taviraj"/>
                <a:sym typeface="Taviraj"/>
              </a:defRPr>
            </a:lvl4pPr>
            <a:lvl5pPr lvl="4">
              <a:spcBef>
                <a:spcPts val="0"/>
              </a:spcBef>
              <a:spcAft>
                <a:spcPts val="0"/>
              </a:spcAft>
              <a:buSzPts val="3000"/>
              <a:buFont typeface="Taviraj"/>
              <a:buNone/>
              <a:defRPr sz="3000">
                <a:latin typeface="Taviraj"/>
                <a:ea typeface="Taviraj"/>
                <a:cs typeface="Taviraj"/>
                <a:sym typeface="Taviraj"/>
              </a:defRPr>
            </a:lvl5pPr>
            <a:lvl6pPr lvl="5">
              <a:spcBef>
                <a:spcPts val="0"/>
              </a:spcBef>
              <a:spcAft>
                <a:spcPts val="0"/>
              </a:spcAft>
              <a:buSzPts val="3000"/>
              <a:buFont typeface="Taviraj"/>
              <a:buNone/>
              <a:defRPr sz="3000">
                <a:latin typeface="Taviraj"/>
                <a:ea typeface="Taviraj"/>
                <a:cs typeface="Taviraj"/>
                <a:sym typeface="Taviraj"/>
              </a:defRPr>
            </a:lvl6pPr>
            <a:lvl7pPr lvl="6">
              <a:spcBef>
                <a:spcPts val="0"/>
              </a:spcBef>
              <a:spcAft>
                <a:spcPts val="0"/>
              </a:spcAft>
              <a:buSzPts val="3000"/>
              <a:buFont typeface="Taviraj"/>
              <a:buNone/>
              <a:defRPr sz="3000">
                <a:latin typeface="Taviraj"/>
                <a:ea typeface="Taviraj"/>
                <a:cs typeface="Taviraj"/>
                <a:sym typeface="Taviraj"/>
              </a:defRPr>
            </a:lvl7pPr>
            <a:lvl8pPr lvl="7">
              <a:spcBef>
                <a:spcPts val="0"/>
              </a:spcBef>
              <a:spcAft>
                <a:spcPts val="0"/>
              </a:spcAft>
              <a:buSzPts val="3000"/>
              <a:buFont typeface="Taviraj"/>
              <a:buNone/>
              <a:defRPr sz="3000">
                <a:latin typeface="Taviraj"/>
                <a:ea typeface="Taviraj"/>
                <a:cs typeface="Taviraj"/>
                <a:sym typeface="Taviraj"/>
              </a:defRPr>
            </a:lvl8pPr>
            <a:lvl9pPr lvl="8">
              <a:spcBef>
                <a:spcPts val="0"/>
              </a:spcBef>
              <a:spcAft>
                <a:spcPts val="0"/>
              </a:spcAft>
              <a:buSzPts val="3000"/>
              <a:buFont typeface="Taviraj"/>
              <a:buNone/>
              <a:defRPr sz="3000">
                <a:latin typeface="Taviraj"/>
                <a:ea typeface="Taviraj"/>
                <a:cs typeface="Taviraj"/>
                <a:sym typeface="Taviraj"/>
              </a:defRPr>
            </a:lvl9pPr>
          </a:lstStyle>
          <a:p>
            <a:endParaRPr/>
          </a:p>
        </p:txBody>
      </p:sp>
      <p:sp>
        <p:nvSpPr>
          <p:cNvPr id="53" name="Google Shape;53;p13"/>
          <p:cNvSpPr txBox="1">
            <a:spLocks noGrp="1"/>
          </p:cNvSpPr>
          <p:nvPr>
            <p:ph type="body" idx="2"/>
          </p:nvPr>
        </p:nvSpPr>
        <p:spPr>
          <a:xfrm>
            <a:off x="6116200" y="2775500"/>
            <a:ext cx="5268400" cy="3552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Font typeface="Inter Light"/>
              <a:buChar char="●"/>
              <a:defRPr sz="1100">
                <a:latin typeface="Inter Light"/>
                <a:ea typeface="Inter Light"/>
                <a:cs typeface="Inter Light"/>
                <a:sym typeface="Inter Light"/>
              </a:defRPr>
            </a:lvl1pPr>
            <a:lvl2pPr marL="914400" lvl="1" indent="-298450">
              <a:spcBef>
                <a:spcPts val="0"/>
              </a:spcBef>
              <a:spcAft>
                <a:spcPts val="0"/>
              </a:spcAft>
              <a:buSzPts val="1100"/>
              <a:buFont typeface="Inter Light"/>
              <a:buChar char="○"/>
              <a:defRPr sz="1100">
                <a:latin typeface="Inter Light"/>
                <a:ea typeface="Inter Light"/>
                <a:cs typeface="Inter Light"/>
                <a:sym typeface="Inter Light"/>
              </a:defRPr>
            </a:lvl2pPr>
            <a:lvl3pPr marL="1371600" lvl="2" indent="-298450">
              <a:spcBef>
                <a:spcPts val="0"/>
              </a:spcBef>
              <a:spcAft>
                <a:spcPts val="0"/>
              </a:spcAft>
              <a:buSzPts val="1100"/>
              <a:buFont typeface="Inter Light"/>
              <a:buChar char="■"/>
              <a:defRPr sz="1100">
                <a:latin typeface="Inter Light"/>
                <a:ea typeface="Inter Light"/>
                <a:cs typeface="Inter Light"/>
                <a:sym typeface="Inter Light"/>
              </a:defRPr>
            </a:lvl3pPr>
            <a:lvl4pPr marL="1828800" lvl="3" indent="-298450">
              <a:spcBef>
                <a:spcPts val="0"/>
              </a:spcBef>
              <a:spcAft>
                <a:spcPts val="0"/>
              </a:spcAft>
              <a:buSzPts val="1100"/>
              <a:buFont typeface="Inter Light"/>
              <a:buChar char="●"/>
              <a:defRPr sz="1100">
                <a:latin typeface="Inter Light"/>
                <a:ea typeface="Inter Light"/>
                <a:cs typeface="Inter Light"/>
                <a:sym typeface="Inter Light"/>
              </a:defRPr>
            </a:lvl4pPr>
            <a:lvl5pPr marL="2286000" lvl="4" indent="-298450">
              <a:spcBef>
                <a:spcPts val="0"/>
              </a:spcBef>
              <a:spcAft>
                <a:spcPts val="0"/>
              </a:spcAft>
              <a:buSzPts val="1100"/>
              <a:buFont typeface="Inter Light"/>
              <a:buChar char="○"/>
              <a:defRPr sz="1100">
                <a:latin typeface="Inter Light"/>
                <a:ea typeface="Inter Light"/>
                <a:cs typeface="Inter Light"/>
                <a:sym typeface="Inter Light"/>
              </a:defRPr>
            </a:lvl5pPr>
            <a:lvl6pPr marL="2743200" lvl="5" indent="-298450">
              <a:spcBef>
                <a:spcPts val="0"/>
              </a:spcBef>
              <a:spcAft>
                <a:spcPts val="0"/>
              </a:spcAft>
              <a:buSzPts val="1100"/>
              <a:buFont typeface="Inter Light"/>
              <a:buChar char="■"/>
              <a:defRPr sz="1100">
                <a:latin typeface="Inter Light"/>
                <a:ea typeface="Inter Light"/>
                <a:cs typeface="Inter Light"/>
                <a:sym typeface="Inter Light"/>
              </a:defRPr>
            </a:lvl6pPr>
            <a:lvl7pPr marL="3200400" lvl="6" indent="-298450">
              <a:spcBef>
                <a:spcPts val="0"/>
              </a:spcBef>
              <a:spcAft>
                <a:spcPts val="0"/>
              </a:spcAft>
              <a:buSzPts val="1100"/>
              <a:buFont typeface="Inter Light"/>
              <a:buChar char="●"/>
              <a:defRPr sz="1100">
                <a:latin typeface="Inter Light"/>
                <a:ea typeface="Inter Light"/>
                <a:cs typeface="Inter Light"/>
                <a:sym typeface="Inter Light"/>
              </a:defRPr>
            </a:lvl7pPr>
            <a:lvl8pPr marL="3657600" lvl="7" indent="-298450">
              <a:spcBef>
                <a:spcPts val="0"/>
              </a:spcBef>
              <a:spcAft>
                <a:spcPts val="0"/>
              </a:spcAft>
              <a:buSzPts val="1100"/>
              <a:buFont typeface="Inter Light"/>
              <a:buChar char="○"/>
              <a:defRPr sz="1100">
                <a:latin typeface="Inter Light"/>
                <a:ea typeface="Inter Light"/>
                <a:cs typeface="Inter Light"/>
                <a:sym typeface="Inter Light"/>
              </a:defRPr>
            </a:lvl8pPr>
            <a:lvl9pPr marL="4114800" lvl="8" indent="-298450">
              <a:spcBef>
                <a:spcPts val="0"/>
              </a:spcBef>
              <a:spcAft>
                <a:spcPts val="0"/>
              </a:spcAft>
              <a:buSzPts val="1100"/>
              <a:buFont typeface="Inter Light"/>
              <a:buChar char="■"/>
              <a:defRPr sz="1100">
                <a:latin typeface="Inter Light"/>
                <a:ea typeface="Inter Light"/>
                <a:cs typeface="Inter Light"/>
                <a:sym typeface="Inter Light"/>
              </a:defRPr>
            </a:lvl9pPr>
          </a:lstStyle>
          <a:p>
            <a:endParaRPr/>
          </a:p>
        </p:txBody>
      </p:sp>
    </p:spTree>
    <p:extLst>
      <p:ext uri="{BB962C8B-B14F-4D97-AF65-F5344CB8AC3E}">
        <p14:creationId xmlns:p14="http://schemas.microsoft.com/office/powerpoint/2010/main" val="1279698717"/>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orient="horz" pos="288">
          <p15:clr>
            <a:srgbClr val="E46962"/>
          </p15:clr>
        </p15:guide>
        <p15:guide id="6" orient="horz" pos="2950">
          <p15:clr>
            <a:srgbClr val="E46962"/>
          </p15:clr>
        </p15:guide>
        <p15:guide id="7" orient="horz" pos="1135">
          <p15:clr>
            <a:srgbClr val="E46962"/>
          </p15:clr>
        </p15:guide>
        <p15:guide id="8" orient="horz" pos="1194">
          <p15:clr>
            <a:srgbClr val="E46962"/>
          </p15:clr>
        </p15:guide>
        <p15:guide id="9" orient="horz" pos="2043">
          <p15:clr>
            <a:srgbClr val="E46962"/>
          </p15:clr>
        </p15:guide>
        <p15:guide id="10" orient="horz" pos="2103">
          <p15:clr>
            <a:srgbClr val="E46962"/>
          </p15:clr>
        </p15:guide>
        <p15:guide id="11" pos="202">
          <p15:clr>
            <a:srgbClr val="E46962"/>
          </p15:clr>
        </p15:guide>
        <p15:guide id="12" pos="5558">
          <p15:clr>
            <a:srgbClr val="E46962"/>
          </p15:clr>
        </p15:guide>
        <p15:guide id="13" orient="horz" pos="1620">
          <p15:clr>
            <a:srgbClr val="E46962"/>
          </p15:clr>
        </p15:guide>
        <p15:guide id="14" pos="1227">
          <p15:clr>
            <a:srgbClr val="E46962"/>
          </p15:clr>
        </p15:guide>
        <p15:guide id="15" pos="1284">
          <p15:clr>
            <a:srgbClr val="E46962"/>
          </p15:clr>
        </p15:guide>
        <p15:guide id="16" pos="2310">
          <p15:clr>
            <a:srgbClr val="E46962"/>
          </p15:clr>
        </p15:guide>
        <p15:guide id="17" pos="2367">
          <p15:clr>
            <a:srgbClr val="E46962"/>
          </p15:clr>
        </p15:guide>
        <p15:guide id="18" pos="3450">
          <p15:clr>
            <a:srgbClr val="E46962"/>
          </p15:clr>
        </p15:guide>
        <p15:guide id="19" pos="3393">
          <p15:clr>
            <a:srgbClr val="E46962"/>
          </p15:clr>
        </p15:guide>
        <p15:guide id="20" pos="4475">
          <p15:clr>
            <a:srgbClr val="E46962"/>
          </p15:clr>
        </p15:guide>
        <p15:guide id="21" pos="4533">
          <p15:clr>
            <a:srgbClr val="E46962"/>
          </p15:clr>
        </p15:guide>
        <p15:guide id="22" pos="2851">
          <p15:clr>
            <a:srgbClr val="E46962"/>
          </p15:clr>
        </p15:guide>
        <p15:guide id="23" pos="2909">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1697965"/>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MAkXHhs9vOc" TargetMode="External"/><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P3XizrZHQ" TargetMode="External"/><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pas.org/evelyn-glennie/" TargetMode="External"/><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xchpJBmfGeE" TargetMode="External"/><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hyperlink" Target="https://www.wral.com/story/141156/"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Bcdnn3HyH2s" TargetMode="External"/><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jVw5KawqUIg" TargetMode="External"/><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hyperlink" Target="https://www.wral.com/story/141156/" TargetMode="External"/><Relationship Id="rId3" Type="http://schemas.openxmlformats.org/officeDocument/2006/relationships/hyperlink" Target="https://tenor.com/view/music-gif-9715722" TargetMode="External"/><Relationship Id="rId7" Type="http://schemas.openxmlformats.org/officeDocument/2006/relationships/hyperlink" Target="https://www.youtube.com/watch?v=xchpJBmfGeE" TargetMode="External"/><Relationship Id="rId2" Type="http://schemas.openxmlformats.org/officeDocument/2006/relationships/notesSlide" Target="../notesSlides/notesSlide17.xml"/><Relationship Id="rId1" Type="http://schemas.openxmlformats.org/officeDocument/2006/relationships/slideLayout" Target="../slideLayouts/slideLayout87.xml"/><Relationship Id="rId6" Type="http://schemas.openxmlformats.org/officeDocument/2006/relationships/hyperlink" Target="https://www.youtube.com/watch?v=nLeIT3QwKFo" TargetMode="External"/><Relationship Id="rId5" Type="http://schemas.openxmlformats.org/officeDocument/2006/relationships/hyperlink" Target="https://pas.org/evelyn-glennie/" TargetMode="External"/><Relationship Id="rId10" Type="http://schemas.openxmlformats.org/officeDocument/2006/relationships/hyperlink" Target="https://www.youtube.com/watch?v=MAkXHhs9vOc" TargetMode="External"/><Relationship Id="rId4" Type="http://schemas.openxmlformats.org/officeDocument/2006/relationships/hyperlink" Target="http://pas.org/" TargetMode="External"/><Relationship Id="rId9" Type="http://schemas.openxmlformats.org/officeDocument/2006/relationships/hyperlink" Target="https://www.youtube.com/watch?v=ms9tyNKtjcs&amp;t=1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nLeIT3QwKFo" TargetMode="External"/><Relationship Id="rId3" Type="http://schemas.openxmlformats.org/officeDocument/2006/relationships/hyperlink" Target="https://www.youtube.com/watch?v=Bcdnn3HyH2s" TargetMode="External"/><Relationship Id="rId7" Type="http://schemas.openxmlformats.org/officeDocument/2006/relationships/hyperlink" Target="https://www.youtube.com/watch?v=-8C2USP_UIs" TargetMode="External"/><Relationship Id="rId2" Type="http://schemas.openxmlformats.org/officeDocument/2006/relationships/notesSlide" Target="../notesSlides/notesSlide18.xml"/><Relationship Id="rId1" Type="http://schemas.openxmlformats.org/officeDocument/2006/relationships/slideLayout" Target="../slideLayouts/slideLayout87.xml"/><Relationship Id="rId6" Type="http://schemas.openxmlformats.org/officeDocument/2006/relationships/hyperlink" Target="https://www.youtube.com/watch?v=tpmyuIs314E" TargetMode="External"/><Relationship Id="rId5" Type="http://schemas.openxmlformats.org/officeDocument/2006/relationships/hyperlink" Target="https://www.youtube.com/watch?v=jVw5KawqUIg" TargetMode="External"/><Relationship Id="rId4" Type="http://schemas.openxmlformats.org/officeDocument/2006/relationships/hyperlink" Target="https://www.youtube.com/watch?v=-KP3XizrZHQ"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Ludwig_van_Beethoven"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ms9tyNKtjcs"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pmyuIs314E"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nLeIT3QwKFo"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rpBxcw1iW64"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tenor.com/view/music-gif-9715722" TargetMode="External"/><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8C2USP_UIs" TargetMode="External"/><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216A"/>
        </a:solidFill>
        <a:effectLst/>
      </p:bgPr>
    </p:bg>
    <p:spTree>
      <p:nvGrpSpPr>
        <p:cNvPr id="1" name="">
          <a:extLst>
            <a:ext uri="{FF2B5EF4-FFF2-40B4-BE49-F238E27FC236}">
              <a16:creationId xmlns:a16="http://schemas.microsoft.com/office/drawing/2014/main" id="{E5DD5E7F-F172-DA40-D5DC-3AA169CBB4F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4C85E49-4741-B635-5DEC-8B56EAE2DA2C}"/>
              </a:ext>
            </a:extLst>
          </p:cNvPr>
          <p:cNvPicPr>
            <a:picLocks noChangeAspect="1"/>
          </p:cNvPicPr>
          <p:nvPr/>
        </p:nvPicPr>
        <p:blipFill>
          <a:blip r:embed="rId2"/>
          <a:srcRect l="21578" r="13806"/>
          <a:stretch>
            <a:fillRect/>
          </a:stretch>
        </p:blipFill>
        <p:spPr>
          <a:xfrm rot="16200000">
            <a:off x="2667001" y="-2697584"/>
            <a:ext cx="6858000" cy="12253167"/>
          </a:xfrm>
          <a:prstGeom prst="rect">
            <a:avLst/>
          </a:prstGeom>
        </p:spPr>
      </p:pic>
      <p:pic>
        <p:nvPicPr>
          <p:cNvPr id="4" name="Picture 3" descr="A person with long black hair&#10;&#10;AI-generated content may be incorrect.">
            <a:extLst>
              <a:ext uri="{FF2B5EF4-FFF2-40B4-BE49-F238E27FC236}">
                <a16:creationId xmlns:a16="http://schemas.microsoft.com/office/drawing/2014/main" id="{2D139E9D-9189-1A47-3FA0-D6E610377A69}"/>
              </a:ext>
            </a:extLst>
          </p:cNvPr>
          <p:cNvPicPr>
            <a:picLocks noChangeAspect="1"/>
          </p:cNvPicPr>
          <p:nvPr/>
        </p:nvPicPr>
        <p:blipFill>
          <a:blip r:embed="rId3">
            <a:extLst>
              <a:ext uri="{28A0092B-C50C-407E-A947-70E740481C1C}">
                <a14:useLocalDpi xmlns:a14="http://schemas.microsoft.com/office/drawing/2010/main" val="0"/>
              </a:ext>
            </a:extLst>
          </a:blip>
          <a:srcRect l="372" r="-1" b="-1"/>
          <a:stretch>
            <a:fillRect/>
          </a:stretch>
        </p:blipFill>
        <p:spPr>
          <a:xfrm>
            <a:off x="404014" y="352492"/>
            <a:ext cx="2271084" cy="3177092"/>
          </a:xfrm>
          <a:prstGeom prst="rect">
            <a:avLst/>
          </a:prstGeom>
        </p:spPr>
      </p:pic>
      <p:sp>
        <p:nvSpPr>
          <p:cNvPr id="5" name="TextBox 4">
            <a:extLst>
              <a:ext uri="{FF2B5EF4-FFF2-40B4-BE49-F238E27FC236}">
                <a16:creationId xmlns:a16="http://schemas.microsoft.com/office/drawing/2014/main" id="{02FEA937-5DC7-D73E-88F0-5B0B3039E23E}"/>
              </a:ext>
            </a:extLst>
          </p:cNvPr>
          <p:cNvSpPr txBox="1"/>
          <p:nvPr/>
        </p:nvSpPr>
        <p:spPr>
          <a:xfrm>
            <a:off x="3035808" y="1161288"/>
            <a:ext cx="66568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Stephanie Sanders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Barton Pond Elementary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prstClr val="white"/>
                </a:solidFill>
                <a:effectLst/>
                <a:uLnTx/>
                <a:uFillTx/>
                <a:latin typeface="Calibri" panose="020F0502020204030204"/>
                <a:ea typeface="+mn-ea"/>
                <a:cs typeface="+mn-cs"/>
              </a:rPr>
              <a:t>Wake County Public School System</a:t>
            </a:r>
          </a:p>
        </p:txBody>
      </p:sp>
      <p:sp>
        <p:nvSpPr>
          <p:cNvPr id="6" name="TextBox 5">
            <a:extLst>
              <a:ext uri="{FF2B5EF4-FFF2-40B4-BE49-F238E27FC236}">
                <a16:creationId xmlns:a16="http://schemas.microsoft.com/office/drawing/2014/main" id="{34636D67-126C-244A-8C2F-0A94B5DBE3E5}"/>
              </a:ext>
            </a:extLst>
          </p:cNvPr>
          <p:cNvSpPr txBox="1"/>
          <p:nvPr/>
        </p:nvSpPr>
        <p:spPr>
          <a:xfrm>
            <a:off x="299542" y="3564791"/>
            <a:ext cx="11592915"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Calibri" panose="020F0502020204030204"/>
                <a:ea typeface="+mn-ea"/>
                <a:cs typeface="+mn-cs"/>
              </a:rPr>
              <a:t>“Ode to Joy”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Ludwig van Beethoven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Arr. Terry </a:t>
            </a:r>
            <a:r>
              <a:rPr kumimoji="0" lang="en-US" sz="4400" b="0" i="0" u="none" strike="noStrike" kern="1200" cap="none" spc="0" normalizeH="0" baseline="0" noProof="0" err="1">
                <a:ln>
                  <a:noFill/>
                </a:ln>
                <a:solidFill>
                  <a:prstClr val="white"/>
                </a:solidFill>
                <a:effectLst/>
                <a:uLnTx/>
                <a:uFillTx/>
                <a:latin typeface="Calibri" panose="020F0502020204030204"/>
                <a:ea typeface="+mn-ea"/>
                <a:cs typeface="+mn-cs"/>
              </a:rPr>
              <a:t>Mizesko</a:t>
            </a: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238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4"/>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510" name="Google Shape;510;p64"/>
          <p:cNvSpPr txBox="1">
            <a:spLocks noGrp="1"/>
          </p:cNvSpPr>
          <p:nvPr>
            <p:ph type="title"/>
          </p:nvPr>
        </p:nvSpPr>
        <p:spPr>
          <a:xfrm>
            <a:off x="304800" y="432200"/>
            <a:ext cx="11166800" cy="17028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“Ode to Joy” </a:t>
            </a:r>
            <a:endParaRPr sz="4133"/>
          </a:p>
          <a:p>
            <a:pPr algn="ctr">
              <a:buClr>
                <a:schemeClr val="dk1"/>
              </a:buClr>
              <a:buSzPts val="1100"/>
            </a:pPr>
            <a:r>
              <a:rPr lang="en" sz="4133"/>
              <a:t>Activity 3: Comparing and Contrasting Performance #1</a:t>
            </a:r>
            <a:endParaRPr sz="4133"/>
          </a:p>
        </p:txBody>
      </p:sp>
      <p:sp>
        <p:nvSpPr>
          <p:cNvPr id="511" name="Google Shape;511;p64"/>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512" name="Google Shape;512;p64"/>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10</a:t>
            </a:fld>
            <a:endParaRPr sz="1867" kern="0">
              <a:solidFill>
                <a:srgbClr val="000000"/>
              </a:solidFill>
              <a:latin typeface="Inter"/>
              <a:ea typeface="Inter"/>
              <a:cs typeface="Inter"/>
              <a:sym typeface="Inter"/>
            </a:endParaRPr>
          </a:p>
        </p:txBody>
      </p:sp>
      <p:cxnSp>
        <p:nvCxnSpPr>
          <p:cNvPr id="513" name="Google Shape;513;p64"/>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sp>
        <p:nvSpPr>
          <p:cNvPr id="514" name="Google Shape;514;p64"/>
          <p:cNvSpPr txBox="1"/>
          <p:nvPr/>
        </p:nvSpPr>
        <p:spPr>
          <a:xfrm>
            <a:off x="583200" y="2431800"/>
            <a:ext cx="10123200" cy="3806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467" kern="0">
              <a:solidFill>
                <a:srgbClr val="000000"/>
              </a:solidFill>
              <a:latin typeface="Inter Light"/>
              <a:ea typeface="Inter Light"/>
              <a:cs typeface="Inter Light"/>
              <a:sym typeface="Inter Light"/>
            </a:endParaRPr>
          </a:p>
        </p:txBody>
      </p:sp>
      <p:pic>
        <p:nvPicPr>
          <p:cNvPr id="515" name="Google Shape;515;p64" descr="Discover our favourite videos in this playlist https://www.youtube.com/playlist?list=PLF_pjbI-JsWeqZ08_dimEcdHCJXwkVNsP&#10;&#10;From a live concert recording made at the Basilica of the National Shrine of the Immaculate Conception in Washington DC in the USA&#10;&#10;Order the DVD and the CD of  'Angel Voices - Libera in America' at Amazon:&#10;&#10;  - DVD:  http://smarturl.it/lib_america_dvd&#10;  - CD:  http://smarturl.it/lib_america_dvd&#10;&#10;Or download the album from iTunes http://smarturl.it/lib_itunes_america&#10;&#10;See ‘Behind the Scenes’: http://youtu.be/24gy_NgeJY0&#10;&#10;Visit Libera at ‪http://www.libera.org.uk" title="Libera  in America: Joyful Joyful, We Adore Thee">
            <a:hlinkClick r:id="rId3"/>
          </p:cNvPr>
          <p:cNvPicPr preferRelativeResize="0"/>
          <p:nvPr/>
        </p:nvPicPr>
        <p:blipFill>
          <a:blip r:embed="rId4">
            <a:alphaModFix/>
          </a:blip>
          <a:stretch>
            <a:fillRect/>
          </a:stretch>
        </p:blipFill>
        <p:spPr>
          <a:xfrm>
            <a:off x="0" y="2286000"/>
            <a:ext cx="12192000" cy="457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animEffect transition="in" filter="fade">
                                      <p:cBhvr>
                                        <p:cTn id="7" dur="10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5"/>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521" name="Google Shape;521;p65"/>
          <p:cNvSpPr txBox="1">
            <a:spLocks noGrp="1"/>
          </p:cNvSpPr>
          <p:nvPr>
            <p:ph type="title"/>
          </p:nvPr>
        </p:nvSpPr>
        <p:spPr>
          <a:xfrm>
            <a:off x="304800" y="432200"/>
            <a:ext cx="11166800" cy="17028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“Ode to Joy” </a:t>
            </a:r>
            <a:endParaRPr sz="4133"/>
          </a:p>
          <a:p>
            <a:pPr algn="ctr">
              <a:buClr>
                <a:schemeClr val="dk1"/>
              </a:buClr>
              <a:buSzPts val="1100"/>
            </a:pPr>
            <a:r>
              <a:rPr lang="en" sz="4133"/>
              <a:t>Activity 3: Comparing and Contrasting Performance #2</a:t>
            </a:r>
            <a:endParaRPr sz="4133"/>
          </a:p>
        </p:txBody>
      </p:sp>
      <p:sp>
        <p:nvSpPr>
          <p:cNvPr id="522" name="Google Shape;522;p65"/>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523" name="Google Shape;523;p65"/>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11</a:t>
            </a:fld>
            <a:endParaRPr sz="1867" kern="0">
              <a:solidFill>
                <a:srgbClr val="000000"/>
              </a:solidFill>
              <a:latin typeface="Inter"/>
              <a:ea typeface="Inter"/>
              <a:cs typeface="Inter"/>
              <a:sym typeface="Inter"/>
            </a:endParaRPr>
          </a:p>
        </p:txBody>
      </p:sp>
      <p:cxnSp>
        <p:nvCxnSpPr>
          <p:cNvPr id="524" name="Google Shape;524;p65"/>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sp>
        <p:nvSpPr>
          <p:cNvPr id="525" name="Google Shape;525;p65"/>
          <p:cNvSpPr txBox="1"/>
          <p:nvPr/>
        </p:nvSpPr>
        <p:spPr>
          <a:xfrm>
            <a:off x="583200" y="2431800"/>
            <a:ext cx="10123200" cy="3806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467" kern="0">
              <a:solidFill>
                <a:srgbClr val="000000"/>
              </a:solidFill>
              <a:latin typeface="Inter Light"/>
              <a:ea typeface="Inter Light"/>
              <a:cs typeface="Inter Light"/>
              <a:sym typeface="Inter Light"/>
            </a:endParaRPr>
          </a:p>
        </p:txBody>
      </p:sp>
      <p:pic>
        <p:nvPicPr>
          <p:cNvPr id="526" name="Google Shape;526;p65" descr="Sending a big thanks to you all for the tremendous support for this project! Learn all you need to know on the Indiegogo campaign page: http://igg.me/at/davidrowencreative.&#10;&#10;This video was created, in part, to support Teen &amp; Police Service Academy, a program designed to connect at-risk youth and law enforcement to build trust and understanding between the two groups, leading to safer, more unified communities. Visit their website to learn more, and to donate to their cause: http://tapsacademy.org.&#10;&#10;We need community and inclusion for all people more than ever right now, and I hope you were able to catch a glimpse of peace and love through this video.&#10;&#10;Subscribe here on YouTube to stay up to date on the latest releases: http://bit.ly/davidrowencreative.&#10;&#10;Follow me on social media!&#10;• Facebook: http://facebook.com/davidrowencreative&#10;• Instagram: http://instagram.com/davidrowen_&#10;• Twitter: http://twitter.com/davidrowen_&#10;&#10;“Joyful, Joyful”&#10;From Sister Act 2: Back in the Habit&#10;&#10;FEATURING:&#10;Tiffany Mann (http://instagram.com/iamtiffanymann)&#10;Kyle Taylor Parker (http://instagram.com/ktpway)&#10;David Rowen (http://instagram.com/davidrowen_)&#10;Melissa Victor (http://instagram.com/melly_music)&#10;&#10;WITH:&#10;Shaunice Alexander, Carly Hueston Amburn, Elise Arndt, Katrina Asmar, Jordan Beall, Sean Burns, Tyla Collier, Parker Drown, Denzel Edmondson, S. Lewis Feemster, Angela Joy, Nick Lehan, Bridget Linsenmeyer, Michael J. Mainwaring, Kristen Martin, David Julian Melendez, Sarah Montana, Kaitlin Nelson, Jake Odmark, Kristen Faith Oei, Jason Phillips, Dayna Quincy, Casey Renee Rogers, Shayla Simmons, Maria Cristina Slye, Nickolas Vaughan, Laurie Veldheer, Alan Wiggins, Brittany N. Williams, Paul Williams&#10;&#10;Producer&#10;DAVID ROWEN&#10;&#10;Executive Producer&#10;EVERETTE B. PENN&#10;&#10;Associate Producers&#10;BOBBY LITTLE&#10;SHEILA LITTLE&#10;NICHOLAS MEITTINIS&#10;&#10;VIDEO:&#10;Directed by DAVID ROWEN&#10;Co-Director/Editor, JAMES GARDINER&#10;Choreography by CHRISTEN SVINGOS&#10;Filmed by CHIET PRODUCTIONS&#10;Original Choreography by MICHAEL PETERS&#10;Production Assistant, ZACH GRIFFIN&#10;&#10;MUSIC:&#10;Arranged by MERVYN WARREN&#10;Adapted/Transcribed by ROGER EMERSON &amp; DAVID ROWEN&#10;Vocal Arrangements by DAVID ROWEN&#10;Music Direction by DAVID ROWEN&#10;Recorded at DUBWAY STUDIOS&#10;Sound Engineer, SAM PALUMBO&#10;&#10;“Joyful, Joyful”&#10;Based on Beethoven’s “Symphony No. 9”&#10;Poem by HENRY VAN DYKE&#10;&#10;“O.P.P.”&#10;Written by VINCENT BROWN, ANTHONY CRISS,&#10;KEIR GIST, BERRY GORDY, JR., LIAM KANTWILL,&#10;ALPHONSO MIZELL, FREDDIE PERREN, DEKE RICHARDS&#10;&#10;“What Have You Done For Me Lately”&#10;Written by JAMES HARRIS III, JANET JACKSON, TERRY LEWIS&#10;&#10;MUSICIANS:&#10;Wayne Batchelor, bass&#10;Terrence Bates, drums&#10;Ric Becker, trombone&#10;Jodie Moore, piano&#10;Jordan Pettay, saxophone&#10;David Rowen, synth./aux. perc.&#10;David Torres, trumpet" title="Joyful, Joyful - Sister Act 2 [Tiffany Mann, Kyle Taylor Parker, David Rowen, &amp; Melissa Victor]">
            <a:hlinkClick r:id="rId3"/>
          </p:cNvPr>
          <p:cNvPicPr preferRelativeResize="0"/>
          <p:nvPr/>
        </p:nvPicPr>
        <p:blipFill>
          <a:blip r:embed="rId4">
            <a:alphaModFix/>
          </a:blip>
          <a:stretch>
            <a:fillRect/>
          </a:stretch>
        </p:blipFill>
        <p:spPr>
          <a:xfrm>
            <a:off x="0" y="2286000"/>
            <a:ext cx="12192000" cy="457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1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6"/>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532" name="Google Shape;532;p66"/>
          <p:cNvSpPr txBox="1">
            <a:spLocks noGrp="1"/>
          </p:cNvSpPr>
          <p:nvPr>
            <p:ph type="title"/>
          </p:nvPr>
        </p:nvSpPr>
        <p:spPr>
          <a:xfrm>
            <a:off x="304800" y="432200"/>
            <a:ext cx="11166800" cy="12340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Musical Careers:</a:t>
            </a:r>
            <a:endParaRPr sz="4133"/>
          </a:p>
          <a:p>
            <a:pPr algn="ctr">
              <a:buClr>
                <a:schemeClr val="dk1"/>
              </a:buClr>
              <a:buSzPts val="1100"/>
            </a:pPr>
            <a:r>
              <a:rPr lang="en" sz="4133"/>
              <a:t>Evelyn Glennie</a:t>
            </a:r>
            <a:endParaRPr sz="4133"/>
          </a:p>
        </p:txBody>
      </p:sp>
      <p:sp>
        <p:nvSpPr>
          <p:cNvPr id="533" name="Google Shape;533;p66"/>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534" name="Google Shape;534;p66"/>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12</a:t>
            </a:fld>
            <a:endParaRPr sz="1867" kern="0">
              <a:solidFill>
                <a:srgbClr val="000000"/>
              </a:solidFill>
              <a:latin typeface="Inter"/>
              <a:ea typeface="Inter"/>
              <a:cs typeface="Inter"/>
              <a:sym typeface="Inter"/>
            </a:endParaRPr>
          </a:p>
        </p:txBody>
      </p:sp>
      <p:pic>
        <p:nvPicPr>
          <p:cNvPr id="535" name="Google Shape;535;p66" title="Evelyn-Glennie-removebg-preview.png">
            <a:hlinkClick r:id="rId3"/>
          </p:cNvPr>
          <p:cNvPicPr preferRelativeResize="0"/>
          <p:nvPr/>
        </p:nvPicPr>
        <p:blipFill>
          <a:blip r:embed="rId4">
            <a:alphaModFix/>
          </a:blip>
          <a:stretch>
            <a:fillRect/>
          </a:stretch>
        </p:blipFill>
        <p:spPr>
          <a:xfrm>
            <a:off x="3740400" y="1921959"/>
            <a:ext cx="3733200" cy="48064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7"/>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541" name="Google Shape;541;p67"/>
          <p:cNvSpPr txBox="1">
            <a:spLocks noGrp="1"/>
          </p:cNvSpPr>
          <p:nvPr>
            <p:ph type="title"/>
          </p:nvPr>
        </p:nvSpPr>
        <p:spPr>
          <a:xfrm>
            <a:off x="304800" y="432200"/>
            <a:ext cx="11166800" cy="12340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Musical Careers:</a:t>
            </a:r>
            <a:endParaRPr sz="4133"/>
          </a:p>
          <a:p>
            <a:pPr algn="ctr">
              <a:buClr>
                <a:schemeClr val="dk1"/>
              </a:buClr>
              <a:buSzPts val="1100"/>
            </a:pPr>
            <a:r>
              <a:rPr lang="en" sz="4133"/>
              <a:t>Evelyn Glennie</a:t>
            </a:r>
            <a:endParaRPr sz="4133"/>
          </a:p>
        </p:txBody>
      </p:sp>
      <p:sp>
        <p:nvSpPr>
          <p:cNvPr id="542" name="Google Shape;542;p67"/>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543" name="Google Shape;543;p67"/>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13</a:t>
            </a:fld>
            <a:endParaRPr sz="1867" kern="0">
              <a:solidFill>
                <a:srgbClr val="000000"/>
              </a:solidFill>
              <a:latin typeface="Inter"/>
              <a:ea typeface="Inter"/>
              <a:cs typeface="Inter"/>
              <a:sym typeface="Inter"/>
            </a:endParaRPr>
          </a:p>
        </p:txBody>
      </p:sp>
      <p:pic>
        <p:nvPicPr>
          <p:cNvPr id="544" name="Google Shape;544;p67" descr="Evelyn Glennie - This Scottish musician has become one of the most famous solo percussionist in the world. She's currently on tour in the UK and Canada. &#10;Find out more: www.dw.de/dw/episode/9798/0,,15872080,00.html" title="Percussionist Evelyn Glennie | Euromaxx">
            <a:hlinkClick r:id="rId3"/>
          </p:cNvPr>
          <p:cNvPicPr preferRelativeResize="0"/>
          <p:nvPr/>
        </p:nvPicPr>
        <p:blipFill>
          <a:blip r:embed="rId4">
            <a:alphaModFix/>
          </a:blip>
          <a:stretch>
            <a:fillRect/>
          </a:stretch>
        </p:blipFill>
        <p:spPr>
          <a:xfrm>
            <a:off x="0" y="1947501"/>
            <a:ext cx="12192000" cy="491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1000"/>
                                        <p:tgtEl>
                                          <p:spTgt spid="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8"/>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550" name="Google Shape;550;p68"/>
          <p:cNvSpPr txBox="1">
            <a:spLocks noGrp="1"/>
          </p:cNvSpPr>
          <p:nvPr>
            <p:ph type="title"/>
          </p:nvPr>
        </p:nvSpPr>
        <p:spPr>
          <a:xfrm>
            <a:off x="304800" y="432200"/>
            <a:ext cx="11166800" cy="12340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Musical Careers:</a:t>
            </a:r>
            <a:endParaRPr sz="4133"/>
          </a:p>
          <a:p>
            <a:pPr algn="ctr">
              <a:buClr>
                <a:schemeClr val="dk1"/>
              </a:buClr>
              <a:buSzPts val="1100"/>
            </a:pPr>
            <a:r>
              <a:rPr lang="en" sz="4133"/>
              <a:t>What is a Concert Musician?</a:t>
            </a:r>
            <a:endParaRPr sz="4133"/>
          </a:p>
        </p:txBody>
      </p:sp>
      <p:sp>
        <p:nvSpPr>
          <p:cNvPr id="551" name="Google Shape;551;p68"/>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552" name="Google Shape;552;p68"/>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14</a:t>
            </a:fld>
            <a:endParaRPr sz="1867" kern="0">
              <a:solidFill>
                <a:srgbClr val="000000"/>
              </a:solidFill>
              <a:latin typeface="Inter"/>
              <a:ea typeface="Inter"/>
              <a:cs typeface="Inter"/>
              <a:sym typeface="Inter"/>
            </a:endParaRPr>
          </a:p>
        </p:txBody>
      </p:sp>
      <p:sp>
        <p:nvSpPr>
          <p:cNvPr id="553" name="Google Shape;553;p68"/>
          <p:cNvSpPr txBox="1"/>
          <p:nvPr/>
        </p:nvSpPr>
        <p:spPr>
          <a:xfrm>
            <a:off x="1676733" y="2119367"/>
            <a:ext cx="8342000" cy="2966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4667" kern="0">
                <a:solidFill>
                  <a:srgbClr val="FFFFFF"/>
                </a:solidFill>
                <a:latin typeface="Arial"/>
                <a:cs typeface="Arial"/>
                <a:sym typeface="Arial"/>
              </a:rPr>
              <a:t>A person who performs music professionally in a concert setting independently and collaboratively</a:t>
            </a:r>
            <a:endParaRPr sz="4667" kern="0">
              <a:solidFill>
                <a:srgbClr val="FFFFFF"/>
              </a:solidFill>
              <a:latin typeface="Inter Light"/>
              <a:ea typeface="Inter Light"/>
              <a:cs typeface="Inter Light"/>
              <a:sym typeface="Inter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9"/>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559" name="Google Shape;559;p69"/>
          <p:cNvSpPr txBox="1">
            <a:spLocks noGrp="1"/>
          </p:cNvSpPr>
          <p:nvPr>
            <p:ph type="title"/>
          </p:nvPr>
        </p:nvSpPr>
        <p:spPr>
          <a:xfrm>
            <a:off x="304800" y="432200"/>
            <a:ext cx="11166800" cy="12340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Article: Evelyn Glennie &amp; The NC Symphony</a:t>
            </a:r>
            <a:endParaRPr sz="4133"/>
          </a:p>
        </p:txBody>
      </p:sp>
      <p:sp>
        <p:nvSpPr>
          <p:cNvPr id="560" name="Google Shape;560;p69"/>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561" name="Google Shape;561;p69"/>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15</a:t>
            </a:fld>
            <a:endParaRPr sz="1867" kern="0">
              <a:solidFill>
                <a:srgbClr val="000000"/>
              </a:solidFill>
              <a:latin typeface="Inter"/>
              <a:ea typeface="Inter"/>
              <a:cs typeface="Inter"/>
              <a:sym typeface="Inter"/>
            </a:endParaRPr>
          </a:p>
        </p:txBody>
      </p:sp>
      <p:sp>
        <p:nvSpPr>
          <p:cNvPr id="562" name="Google Shape;562;p69"/>
          <p:cNvSpPr txBox="1"/>
          <p:nvPr/>
        </p:nvSpPr>
        <p:spPr>
          <a:xfrm>
            <a:off x="1676733" y="2119367"/>
            <a:ext cx="8342000" cy="2966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4667" kern="0">
              <a:solidFill>
                <a:srgbClr val="FFFFFF"/>
              </a:solidFill>
              <a:latin typeface="Inter Light"/>
              <a:ea typeface="Inter Light"/>
              <a:cs typeface="Inter Light"/>
              <a:sym typeface="Inter Light"/>
            </a:endParaRPr>
          </a:p>
        </p:txBody>
      </p:sp>
      <p:pic>
        <p:nvPicPr>
          <p:cNvPr id="563" name="Google Shape;563;p69" title="Evelyn Glennie and NC Symphony.jpg">
            <a:hlinkClick r:id="rId3"/>
          </p:cNvPr>
          <p:cNvPicPr preferRelativeResize="0"/>
          <p:nvPr/>
        </p:nvPicPr>
        <p:blipFill>
          <a:blip r:embed="rId4">
            <a:alphaModFix/>
          </a:blip>
          <a:stretch>
            <a:fillRect/>
          </a:stretch>
        </p:blipFill>
        <p:spPr>
          <a:xfrm>
            <a:off x="2348500" y="1666200"/>
            <a:ext cx="7246400" cy="4476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0"/>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569" name="Google Shape;569;p70"/>
          <p:cNvSpPr txBox="1">
            <a:spLocks noGrp="1"/>
          </p:cNvSpPr>
          <p:nvPr>
            <p:ph type="title"/>
          </p:nvPr>
        </p:nvSpPr>
        <p:spPr>
          <a:xfrm>
            <a:off x="304800" y="432200"/>
            <a:ext cx="11166800" cy="800400"/>
          </a:xfrm>
          <a:prstGeom prst="rect">
            <a:avLst/>
          </a:prstGeom>
        </p:spPr>
        <p:txBody>
          <a:bodyPr spcFirstLastPara="1" wrap="square" lIns="121900" tIns="121900" rIns="121900" bIns="121900" anchor="t" anchorCtr="0">
            <a:noAutofit/>
          </a:bodyPr>
          <a:lstStyle/>
          <a:p>
            <a:pPr algn="ctr">
              <a:lnSpc>
                <a:spcPct val="115000"/>
              </a:lnSpc>
              <a:buClr>
                <a:schemeClr val="dk1"/>
              </a:buClr>
              <a:buSzPts val="1100"/>
            </a:pPr>
            <a:r>
              <a:rPr lang="en" sz="3067">
                <a:latin typeface="Roboto"/>
                <a:ea typeface="Roboto"/>
                <a:cs typeface="Roboto"/>
                <a:sym typeface="Roboto"/>
              </a:rPr>
              <a:t>Activity #4: Evelyn Glennie Writing Exercise: Option 1</a:t>
            </a:r>
            <a:endParaRPr sz="3067">
              <a:latin typeface="Roboto"/>
              <a:ea typeface="Roboto"/>
              <a:cs typeface="Roboto"/>
              <a:sym typeface="Roboto"/>
            </a:endParaRPr>
          </a:p>
          <a:p>
            <a:pPr algn="ctr">
              <a:buClr>
                <a:schemeClr val="dk1"/>
              </a:buClr>
              <a:buSzPts val="1100"/>
            </a:pPr>
            <a:endParaRPr sz="4133"/>
          </a:p>
        </p:txBody>
      </p:sp>
      <p:sp>
        <p:nvSpPr>
          <p:cNvPr id="570" name="Google Shape;570;p70"/>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571" name="Google Shape;571;p70"/>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16</a:t>
            </a:fld>
            <a:endParaRPr sz="1867" kern="0">
              <a:solidFill>
                <a:srgbClr val="000000"/>
              </a:solidFill>
              <a:latin typeface="Inter"/>
              <a:ea typeface="Inter"/>
              <a:cs typeface="Inter"/>
              <a:sym typeface="Inter"/>
            </a:endParaRPr>
          </a:p>
        </p:txBody>
      </p:sp>
      <p:sp>
        <p:nvSpPr>
          <p:cNvPr id="572" name="Google Shape;572;p70"/>
          <p:cNvSpPr txBox="1"/>
          <p:nvPr/>
        </p:nvSpPr>
        <p:spPr>
          <a:xfrm>
            <a:off x="1676733" y="2119367"/>
            <a:ext cx="8342000" cy="2966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4667" kern="0">
              <a:solidFill>
                <a:srgbClr val="FFFFFF"/>
              </a:solidFill>
              <a:latin typeface="Inter Light"/>
              <a:ea typeface="Inter Light"/>
              <a:cs typeface="Inter Light"/>
              <a:sym typeface="Inter Light"/>
            </a:endParaRPr>
          </a:p>
        </p:txBody>
      </p:sp>
      <p:sp>
        <p:nvSpPr>
          <p:cNvPr id="573" name="Google Shape;573;p70"/>
          <p:cNvSpPr txBox="1"/>
          <p:nvPr/>
        </p:nvSpPr>
        <p:spPr>
          <a:xfrm>
            <a:off x="2357200" y="1232600"/>
            <a:ext cx="7062000" cy="1048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133" kern="0">
                <a:solidFill>
                  <a:srgbClr val="FFFFFF"/>
                </a:solidFill>
                <a:latin typeface="Inter Light"/>
                <a:ea typeface="Inter Light"/>
                <a:cs typeface="Inter Light"/>
                <a:sym typeface="Inter Light"/>
              </a:rPr>
              <a:t>How does this music make you feel? What memories arise as you listen to this music?</a:t>
            </a:r>
            <a:endParaRPr sz="2133" kern="0">
              <a:solidFill>
                <a:srgbClr val="FFFFFF"/>
              </a:solidFill>
              <a:latin typeface="Inter Light"/>
              <a:ea typeface="Inter Light"/>
              <a:cs typeface="Inter Light"/>
              <a:sym typeface="Inter Light"/>
            </a:endParaRPr>
          </a:p>
        </p:txBody>
      </p:sp>
      <p:pic>
        <p:nvPicPr>
          <p:cNvPr id="574" name="Google Shape;574;p70" descr="An excerpt of Glennie and the MCO's live performance of Corelli's La Folia. Stream Evelyn performing this piece with the MCO on Spotify: &#10;&#10;https://open.spotify.com/track/1GiZ2rAamREYR1tdhIMGoY?si=088d70baf5fd425a" title="Dame Evelyn Glennie performs Corelli's La Folia">
            <a:hlinkClick r:id="rId3"/>
          </p:cNvPr>
          <p:cNvPicPr preferRelativeResize="0"/>
          <p:nvPr/>
        </p:nvPicPr>
        <p:blipFill>
          <a:blip r:embed="rId4">
            <a:alphaModFix/>
          </a:blip>
          <a:stretch>
            <a:fillRect/>
          </a:stretch>
        </p:blipFill>
        <p:spPr>
          <a:xfrm>
            <a:off x="0" y="2527200"/>
            <a:ext cx="12192000" cy="433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10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1"/>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580" name="Google Shape;580;p71"/>
          <p:cNvSpPr txBox="1">
            <a:spLocks noGrp="1"/>
          </p:cNvSpPr>
          <p:nvPr>
            <p:ph type="title"/>
          </p:nvPr>
        </p:nvSpPr>
        <p:spPr>
          <a:xfrm>
            <a:off x="304800" y="432200"/>
            <a:ext cx="11166800" cy="800400"/>
          </a:xfrm>
          <a:prstGeom prst="rect">
            <a:avLst/>
          </a:prstGeom>
        </p:spPr>
        <p:txBody>
          <a:bodyPr spcFirstLastPara="1" wrap="square" lIns="121900" tIns="121900" rIns="121900" bIns="121900" anchor="t" anchorCtr="0">
            <a:noAutofit/>
          </a:bodyPr>
          <a:lstStyle/>
          <a:p>
            <a:pPr algn="ctr">
              <a:lnSpc>
                <a:spcPct val="115000"/>
              </a:lnSpc>
              <a:buClr>
                <a:schemeClr val="dk1"/>
              </a:buClr>
              <a:buSzPts val="1100"/>
            </a:pPr>
            <a:r>
              <a:rPr lang="en" sz="3067">
                <a:latin typeface="Roboto"/>
                <a:ea typeface="Roboto"/>
                <a:cs typeface="Roboto"/>
                <a:sym typeface="Roboto"/>
              </a:rPr>
              <a:t>Activity #4: Evelyn Glennie Writing Exercise: Option 2</a:t>
            </a:r>
            <a:endParaRPr sz="3067">
              <a:latin typeface="Roboto"/>
              <a:ea typeface="Roboto"/>
              <a:cs typeface="Roboto"/>
              <a:sym typeface="Roboto"/>
            </a:endParaRPr>
          </a:p>
          <a:p>
            <a:pPr algn="ctr">
              <a:buClr>
                <a:schemeClr val="dk1"/>
              </a:buClr>
              <a:buSzPts val="1100"/>
            </a:pPr>
            <a:endParaRPr sz="4133"/>
          </a:p>
        </p:txBody>
      </p:sp>
      <p:sp>
        <p:nvSpPr>
          <p:cNvPr id="581" name="Google Shape;581;p71"/>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582" name="Google Shape;582;p71"/>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17</a:t>
            </a:fld>
            <a:endParaRPr sz="1867" kern="0">
              <a:solidFill>
                <a:srgbClr val="000000"/>
              </a:solidFill>
              <a:latin typeface="Inter"/>
              <a:ea typeface="Inter"/>
              <a:cs typeface="Inter"/>
              <a:sym typeface="Inter"/>
            </a:endParaRPr>
          </a:p>
        </p:txBody>
      </p:sp>
      <p:sp>
        <p:nvSpPr>
          <p:cNvPr id="583" name="Google Shape;583;p71"/>
          <p:cNvSpPr txBox="1"/>
          <p:nvPr/>
        </p:nvSpPr>
        <p:spPr>
          <a:xfrm>
            <a:off x="1676733" y="2119367"/>
            <a:ext cx="8342000" cy="2966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4667" kern="0">
              <a:solidFill>
                <a:srgbClr val="FFFFFF"/>
              </a:solidFill>
              <a:latin typeface="Inter Light"/>
              <a:ea typeface="Inter Light"/>
              <a:cs typeface="Inter Light"/>
              <a:sym typeface="Inter Light"/>
            </a:endParaRPr>
          </a:p>
        </p:txBody>
      </p:sp>
      <p:sp>
        <p:nvSpPr>
          <p:cNvPr id="584" name="Google Shape;584;p71"/>
          <p:cNvSpPr txBox="1"/>
          <p:nvPr/>
        </p:nvSpPr>
        <p:spPr>
          <a:xfrm>
            <a:off x="2357200" y="1232600"/>
            <a:ext cx="7062000" cy="1048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133" kern="0">
                <a:solidFill>
                  <a:srgbClr val="FFFFFF"/>
                </a:solidFill>
                <a:latin typeface="Inter Light"/>
                <a:ea typeface="Inter Light"/>
                <a:cs typeface="Inter Light"/>
                <a:sym typeface="Inter Light"/>
              </a:rPr>
              <a:t>How does this music make you feel? What memories arise as you listen to this music?</a:t>
            </a:r>
            <a:endParaRPr sz="2133" kern="0">
              <a:solidFill>
                <a:srgbClr val="FFFFFF"/>
              </a:solidFill>
              <a:latin typeface="Inter Light"/>
              <a:ea typeface="Inter Light"/>
              <a:cs typeface="Inter Light"/>
              <a:sym typeface="Inter Light"/>
            </a:endParaRPr>
          </a:p>
        </p:txBody>
      </p:sp>
      <p:pic>
        <p:nvPicPr>
          <p:cNvPr id="585" name="Google Shape;585;p71" descr="If you're watching videos with your preschooler and would like to do so in a safe, child-friendly environment, please join us at http://www.sesamestreet.org &#10; &#10;In this clip, Oscar is happy when Evelyn plays the trashcans. &#10; &#10;Sesame Street is a production of Sesame Workshop, a nonprofit educational organization which also produces Pinky Dinky Doo, The Electric Company, and other programs for children around the world." title="Sesame Street: Evelyn Glennie Plays the Drums">
            <a:hlinkClick r:id="rId3"/>
          </p:cNvPr>
          <p:cNvPicPr preferRelativeResize="0"/>
          <p:nvPr/>
        </p:nvPicPr>
        <p:blipFill>
          <a:blip r:embed="rId4">
            <a:alphaModFix/>
          </a:blip>
          <a:stretch>
            <a:fillRect/>
          </a:stretch>
        </p:blipFill>
        <p:spPr>
          <a:xfrm>
            <a:off x="0" y="2281000"/>
            <a:ext cx="12192000" cy="457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10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2"/>
          <p:cNvSpPr txBox="1">
            <a:spLocks noGrp="1"/>
          </p:cNvSpPr>
          <p:nvPr>
            <p:ph type="title"/>
          </p:nvPr>
        </p:nvSpPr>
        <p:spPr>
          <a:xfrm>
            <a:off x="415600" y="151000"/>
            <a:ext cx="11360800" cy="750000"/>
          </a:xfrm>
          <a:prstGeom prst="rect">
            <a:avLst/>
          </a:prstGeom>
        </p:spPr>
        <p:txBody>
          <a:bodyPr spcFirstLastPara="1" wrap="square" lIns="121900" tIns="121900" rIns="121900" bIns="121900" anchor="t" anchorCtr="0">
            <a:normAutofit/>
          </a:bodyPr>
          <a:lstStyle/>
          <a:p>
            <a:pPr algn="ctr"/>
            <a:r>
              <a:rPr lang="en"/>
              <a:t>Works Cited</a:t>
            </a:r>
            <a:endParaRPr/>
          </a:p>
        </p:txBody>
      </p:sp>
      <p:sp>
        <p:nvSpPr>
          <p:cNvPr id="591" name="Google Shape;591;p72"/>
          <p:cNvSpPr txBox="1">
            <a:spLocks noGrp="1"/>
          </p:cNvSpPr>
          <p:nvPr>
            <p:ph type="body" idx="1"/>
          </p:nvPr>
        </p:nvSpPr>
        <p:spPr>
          <a:xfrm>
            <a:off x="415600" y="1212733"/>
            <a:ext cx="11360800" cy="5374800"/>
          </a:xfrm>
          <a:prstGeom prst="rect">
            <a:avLst/>
          </a:prstGeom>
        </p:spPr>
        <p:txBody>
          <a:bodyPr spcFirstLastPara="1" wrap="square" lIns="121900" tIns="121900" rIns="121900" bIns="121900" anchor="t" anchorCtr="0">
            <a:normAutofit fontScale="25000" lnSpcReduction="20000"/>
          </a:bodyPr>
          <a:lstStyle/>
          <a:p>
            <a:pPr marL="0" indent="0">
              <a:buNone/>
            </a:pPr>
            <a:r>
              <a:rPr lang="en" sz="7200">
                <a:solidFill>
                  <a:srgbClr val="131313"/>
                </a:solidFill>
                <a:latin typeface="Roboto"/>
                <a:ea typeface="Roboto"/>
                <a:cs typeface="Roboto"/>
                <a:sym typeface="Roboto"/>
              </a:rPr>
              <a:t>“</a:t>
            </a:r>
            <a:r>
              <a:rPr lang="en" sz="7200">
                <a:solidFill>
                  <a:srgbClr val="373A3C"/>
                </a:solidFill>
                <a:highlight>
                  <a:srgbClr val="FFFFFF"/>
                </a:highlight>
                <a:latin typeface="Roboto"/>
                <a:ea typeface="Roboto"/>
                <a:cs typeface="Roboto"/>
                <a:sym typeface="Roboto"/>
              </a:rPr>
              <a:t>A Close Up of a Sheet of Music with a Lot of Notes”</a:t>
            </a:r>
            <a:r>
              <a:rPr lang="en" sz="7200">
                <a:solidFill>
                  <a:srgbClr val="131313"/>
                </a:solidFill>
                <a:latin typeface="Roboto"/>
                <a:ea typeface="Roboto"/>
                <a:cs typeface="Roboto"/>
                <a:sym typeface="Roboto"/>
              </a:rPr>
              <a:t>. </a:t>
            </a:r>
            <a:r>
              <a:rPr lang="en" sz="7164">
                <a:solidFill>
                  <a:srgbClr val="131313"/>
                </a:solidFill>
                <a:latin typeface="Roboto"/>
                <a:ea typeface="Roboto"/>
                <a:cs typeface="Roboto"/>
                <a:sym typeface="Roboto"/>
              </a:rPr>
              <a:t>Tenor. 10 September 2017. </a:t>
            </a:r>
            <a:r>
              <a:rPr lang="en" sz="7164" u="sng">
                <a:solidFill>
                  <a:schemeClr val="accent5"/>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https://tenor.com/view/music-gif-9715722</a:t>
            </a:r>
            <a:r>
              <a:rPr lang="en" sz="7200">
                <a:solidFill>
                  <a:srgbClr val="0F0F0F"/>
                </a:solidFill>
                <a:highlight>
                  <a:srgbClr val="FFFFFF"/>
                </a:highlight>
                <a:latin typeface="Roboto"/>
                <a:ea typeface="Roboto"/>
                <a:cs typeface="Roboto"/>
                <a:sym typeface="Roboto"/>
              </a:rPr>
              <a:t>. </a:t>
            </a:r>
            <a:endParaRPr sz="7200">
              <a:solidFill>
                <a:srgbClr val="0F0F0F"/>
              </a:solidFill>
              <a:highlight>
                <a:srgbClr val="FFFFFF"/>
              </a:highlight>
              <a:latin typeface="Roboto"/>
              <a:ea typeface="Roboto"/>
              <a:cs typeface="Roboto"/>
              <a:sym typeface="Roboto"/>
            </a:endParaRPr>
          </a:p>
          <a:p>
            <a:pPr marL="0" indent="0">
              <a:spcBef>
                <a:spcPts val="1600"/>
              </a:spcBef>
              <a:buNone/>
            </a:pPr>
            <a:r>
              <a:rPr lang="en" sz="7200">
                <a:solidFill>
                  <a:srgbClr val="0F0F0F"/>
                </a:solidFill>
                <a:highlight>
                  <a:schemeClr val="lt1"/>
                </a:highlight>
                <a:latin typeface="Roboto"/>
                <a:ea typeface="Roboto"/>
                <a:cs typeface="Roboto"/>
                <a:sym typeface="Roboto"/>
              </a:rPr>
              <a:t> “A Headshot of Evelyn Glennie”. 28 May 2025. </a:t>
            </a:r>
            <a:r>
              <a:rPr lang="en" sz="7200" u="sng">
                <a:solidFill>
                  <a:schemeClr val="hlink"/>
                </a:solidFill>
                <a:highlight>
                  <a:schemeClr val="lt1"/>
                </a:highlight>
                <a:latin typeface="Roboto"/>
                <a:ea typeface="Roboto"/>
                <a:cs typeface="Roboto"/>
                <a:sym typeface="Roboto"/>
                <a:hlinkClick r:id="rId4"/>
              </a:rPr>
              <a:t>PAS.org</a:t>
            </a:r>
            <a:r>
              <a:rPr lang="en" sz="7200">
                <a:solidFill>
                  <a:srgbClr val="0F0F0F"/>
                </a:solidFill>
                <a:highlight>
                  <a:schemeClr val="lt1"/>
                </a:highlight>
                <a:latin typeface="Roboto"/>
                <a:ea typeface="Roboto"/>
                <a:cs typeface="Roboto"/>
                <a:sym typeface="Roboto"/>
              </a:rPr>
              <a:t>. Percussive Arts Society, </a:t>
            </a:r>
            <a:r>
              <a:rPr lang="en" sz="7200" u="sng">
                <a:solidFill>
                  <a:schemeClr val="hlink"/>
                </a:solidFill>
                <a:highlight>
                  <a:schemeClr val="lt1"/>
                </a:highlight>
                <a:latin typeface="Roboto"/>
                <a:ea typeface="Roboto"/>
                <a:cs typeface="Roboto"/>
                <a:sym typeface="Roboto"/>
                <a:hlinkClick r:id="rId5"/>
              </a:rPr>
              <a:t>https://pas.org/evelyn-glennie/</a:t>
            </a:r>
            <a:r>
              <a:rPr lang="en" sz="7200">
                <a:solidFill>
                  <a:srgbClr val="0F0F0F"/>
                </a:solidFill>
                <a:highlight>
                  <a:schemeClr val="lt1"/>
                </a:highlight>
                <a:latin typeface="Roboto"/>
                <a:ea typeface="Roboto"/>
                <a:cs typeface="Roboto"/>
                <a:sym typeface="Roboto"/>
              </a:rPr>
              <a:t>. </a:t>
            </a:r>
            <a:endParaRPr sz="7200">
              <a:solidFill>
                <a:srgbClr val="0F0F0F"/>
              </a:solidFill>
              <a:highlight>
                <a:srgbClr val="FFFFFF"/>
              </a:highlight>
              <a:latin typeface="Roboto"/>
              <a:ea typeface="Roboto"/>
              <a:cs typeface="Roboto"/>
              <a:sym typeface="Roboto"/>
            </a:endParaRPr>
          </a:p>
          <a:p>
            <a:pPr marL="0" indent="0">
              <a:spcBef>
                <a:spcPts val="1600"/>
              </a:spcBef>
              <a:buClr>
                <a:schemeClr val="dk1"/>
              </a:buClr>
              <a:buSzPts val="275"/>
              <a:buNone/>
            </a:pPr>
            <a:r>
              <a:rPr lang="en" sz="7261">
                <a:solidFill>
                  <a:srgbClr val="131313"/>
                </a:solidFill>
                <a:latin typeface="Roboto"/>
                <a:ea typeface="Roboto"/>
                <a:cs typeface="Roboto"/>
                <a:sym typeface="Roboto"/>
              </a:rPr>
              <a:t>Boomy Tunes</a:t>
            </a:r>
            <a:r>
              <a:rPr lang="en" sz="7164">
                <a:solidFill>
                  <a:srgbClr val="131313"/>
                </a:solidFill>
                <a:latin typeface="Roboto"/>
                <a:ea typeface="Roboto"/>
                <a:cs typeface="Roboto"/>
                <a:sym typeface="Roboto"/>
              </a:rPr>
              <a:t>. </a:t>
            </a:r>
            <a:r>
              <a:rPr lang="en" sz="7200">
                <a:solidFill>
                  <a:srgbClr val="131313"/>
                </a:solidFill>
                <a:latin typeface="Roboto"/>
                <a:ea typeface="Roboto"/>
                <a:cs typeface="Roboto"/>
                <a:sym typeface="Roboto"/>
              </a:rPr>
              <a:t>“</a:t>
            </a:r>
            <a:r>
              <a:rPr lang="en" sz="7200">
                <a:solidFill>
                  <a:srgbClr val="0F0F0F"/>
                </a:solidFill>
                <a:highlight>
                  <a:srgbClr val="FFFFFF"/>
                </a:highlight>
                <a:latin typeface="Roboto"/>
                <a:ea typeface="Roboto"/>
                <a:cs typeface="Roboto"/>
                <a:sym typeface="Roboto"/>
              </a:rPr>
              <a:t>Ode To Joy - BOOMWHACKERS &amp; BELLS Score”. </a:t>
            </a:r>
            <a:r>
              <a:rPr lang="en" sz="7200" i="1">
                <a:solidFill>
                  <a:srgbClr val="0F0F0F"/>
                </a:solidFill>
                <a:highlight>
                  <a:srgbClr val="FFFFFF"/>
                </a:highlight>
                <a:latin typeface="Roboto"/>
                <a:ea typeface="Roboto"/>
                <a:cs typeface="Roboto"/>
                <a:sym typeface="Roboto"/>
              </a:rPr>
              <a:t>YouTube, </a:t>
            </a:r>
            <a:r>
              <a:rPr lang="en" sz="7200">
                <a:solidFill>
                  <a:srgbClr val="0F0F0F"/>
                </a:solidFill>
                <a:highlight>
                  <a:srgbClr val="FFFFFF"/>
                </a:highlight>
                <a:latin typeface="Roboto"/>
                <a:ea typeface="Roboto"/>
                <a:cs typeface="Roboto"/>
                <a:sym typeface="Roboto"/>
              </a:rPr>
              <a:t>uploaded by Boomy Tunes, 28 Jan. 2021, </a:t>
            </a:r>
            <a:r>
              <a:rPr lang="en" sz="7200" u="sng">
                <a:solidFill>
                  <a:schemeClr val="accent5"/>
                </a:solidFill>
                <a:highlight>
                  <a:srgbClr val="FFFFFF"/>
                </a:highlight>
                <a:latin typeface="Roboto"/>
                <a:ea typeface="Roboto"/>
                <a:cs typeface="Roboto"/>
                <a:sym typeface="Roboto"/>
                <a:hlinkClick r:id="rId6">
                  <a:extLst>
                    <a:ext uri="{A12FA001-AC4F-418D-AE19-62706E023703}">
                      <ahyp:hlinkClr xmlns:ahyp="http://schemas.microsoft.com/office/drawing/2018/hyperlinkcolor" val="tx"/>
                    </a:ext>
                  </a:extLst>
                </a:hlinkClick>
              </a:rPr>
              <a:t>https://www.youtube.com/watch?v=nLeIT3QwKFo</a:t>
            </a:r>
            <a:r>
              <a:rPr lang="en" sz="7200">
                <a:solidFill>
                  <a:srgbClr val="0F0F0F"/>
                </a:solidFill>
                <a:highlight>
                  <a:srgbClr val="FFFFFF"/>
                </a:highlight>
                <a:latin typeface="Roboto"/>
                <a:ea typeface="Roboto"/>
                <a:cs typeface="Roboto"/>
                <a:sym typeface="Roboto"/>
              </a:rPr>
              <a:t>. </a:t>
            </a:r>
            <a:endParaRPr sz="7200">
              <a:solidFill>
                <a:srgbClr val="0F0F0F"/>
              </a:solidFill>
              <a:highlight>
                <a:srgbClr val="FFFFFF"/>
              </a:highlight>
              <a:latin typeface="Roboto"/>
              <a:ea typeface="Roboto"/>
              <a:cs typeface="Roboto"/>
              <a:sym typeface="Roboto"/>
            </a:endParaRPr>
          </a:p>
          <a:p>
            <a:pPr marL="0" indent="0">
              <a:spcBef>
                <a:spcPts val="1600"/>
              </a:spcBef>
              <a:buClr>
                <a:schemeClr val="dk1"/>
              </a:buClr>
              <a:buSzPts val="275"/>
              <a:buNone/>
            </a:pPr>
            <a:r>
              <a:rPr lang="en" sz="7200">
                <a:solidFill>
                  <a:srgbClr val="0F0F0F"/>
                </a:solidFill>
                <a:highlight>
                  <a:srgbClr val="FFFFFF"/>
                </a:highlight>
                <a:latin typeface="Roboto"/>
                <a:ea typeface="Roboto"/>
                <a:cs typeface="Roboto"/>
                <a:sym typeface="Roboto"/>
              </a:rPr>
              <a:t>DW News. “Percussionist Evelyn Glennie, Euromaxx”. </a:t>
            </a:r>
            <a:r>
              <a:rPr lang="en" sz="7200" i="1">
                <a:solidFill>
                  <a:srgbClr val="0F0F0F"/>
                </a:solidFill>
                <a:highlight>
                  <a:srgbClr val="FFFFFF"/>
                </a:highlight>
                <a:latin typeface="Roboto"/>
                <a:ea typeface="Roboto"/>
                <a:cs typeface="Roboto"/>
                <a:sym typeface="Roboto"/>
              </a:rPr>
              <a:t>YouTube, </a:t>
            </a:r>
            <a:r>
              <a:rPr lang="en" sz="7200">
                <a:solidFill>
                  <a:srgbClr val="0F0F0F"/>
                </a:solidFill>
                <a:highlight>
                  <a:srgbClr val="FFFFFF"/>
                </a:highlight>
                <a:latin typeface="Roboto"/>
                <a:ea typeface="Roboto"/>
                <a:cs typeface="Roboto"/>
                <a:sym typeface="Roboto"/>
              </a:rPr>
              <a:t>uploaded by DW News, 24 Apr. 2012, </a:t>
            </a:r>
            <a:r>
              <a:rPr lang="en" sz="7200" u="sng">
                <a:solidFill>
                  <a:schemeClr val="hlink"/>
                </a:solidFill>
                <a:highlight>
                  <a:srgbClr val="FFFFFF"/>
                </a:highlight>
                <a:latin typeface="Roboto"/>
                <a:ea typeface="Roboto"/>
                <a:cs typeface="Roboto"/>
                <a:sym typeface="Roboto"/>
                <a:hlinkClick r:id="rId7"/>
              </a:rPr>
              <a:t>https://www.youtube.com/watch?v=xchpJBmfGeE</a:t>
            </a:r>
            <a:r>
              <a:rPr lang="en" sz="7200">
                <a:solidFill>
                  <a:srgbClr val="0F0F0F"/>
                </a:solidFill>
                <a:highlight>
                  <a:srgbClr val="FFFFFF"/>
                </a:highlight>
                <a:latin typeface="Roboto"/>
                <a:ea typeface="Roboto"/>
                <a:cs typeface="Roboto"/>
                <a:sym typeface="Roboto"/>
              </a:rPr>
              <a:t>. </a:t>
            </a:r>
            <a:endParaRPr sz="7200">
              <a:solidFill>
                <a:srgbClr val="0F0F0F"/>
              </a:solidFill>
              <a:highlight>
                <a:srgbClr val="FFFFFF"/>
              </a:highlight>
              <a:latin typeface="Roboto"/>
              <a:ea typeface="Roboto"/>
              <a:cs typeface="Roboto"/>
              <a:sym typeface="Roboto"/>
            </a:endParaRPr>
          </a:p>
          <a:p>
            <a:pPr marL="0" indent="0">
              <a:spcBef>
                <a:spcPts val="1600"/>
              </a:spcBef>
              <a:buClr>
                <a:schemeClr val="dk1"/>
              </a:buClr>
              <a:buSzPts val="275"/>
              <a:buNone/>
            </a:pPr>
            <a:r>
              <a:rPr lang="en" sz="7200">
                <a:solidFill>
                  <a:srgbClr val="0F0F0F"/>
                </a:solidFill>
                <a:highlight>
                  <a:schemeClr val="lt1"/>
                </a:highlight>
                <a:latin typeface="Roboto"/>
                <a:ea typeface="Roboto"/>
                <a:cs typeface="Roboto"/>
                <a:sym typeface="Roboto"/>
              </a:rPr>
              <a:t>“Evelyn Glennie Performing Onstage”. 3 Aug 2006. WRAL News. WRAL, </a:t>
            </a:r>
            <a:r>
              <a:rPr lang="en" sz="7200" u="sng">
                <a:solidFill>
                  <a:schemeClr val="hlink"/>
                </a:solidFill>
                <a:highlight>
                  <a:schemeClr val="lt1"/>
                </a:highlight>
                <a:latin typeface="Roboto"/>
                <a:ea typeface="Roboto"/>
                <a:cs typeface="Roboto"/>
                <a:sym typeface="Roboto"/>
                <a:hlinkClick r:id="rId8"/>
              </a:rPr>
              <a:t>https://www.wral.com/story/141156/</a:t>
            </a:r>
            <a:r>
              <a:rPr lang="en" sz="7200">
                <a:solidFill>
                  <a:srgbClr val="0F0F0F"/>
                </a:solidFill>
                <a:highlight>
                  <a:schemeClr val="lt1"/>
                </a:highlight>
                <a:latin typeface="Roboto"/>
                <a:ea typeface="Roboto"/>
                <a:cs typeface="Roboto"/>
                <a:sym typeface="Roboto"/>
              </a:rPr>
              <a:t>. </a:t>
            </a:r>
            <a:endParaRPr sz="7200">
              <a:solidFill>
                <a:srgbClr val="0F0F0F"/>
              </a:solidFill>
              <a:highlight>
                <a:schemeClr val="lt1"/>
              </a:highlight>
              <a:latin typeface="Roboto"/>
              <a:ea typeface="Roboto"/>
              <a:cs typeface="Roboto"/>
              <a:sym typeface="Roboto"/>
            </a:endParaRPr>
          </a:p>
          <a:p>
            <a:pPr marL="0" indent="0">
              <a:spcBef>
                <a:spcPts val="1600"/>
              </a:spcBef>
              <a:buClr>
                <a:schemeClr val="dk1"/>
              </a:buClr>
              <a:buSzPts val="275"/>
              <a:buNone/>
            </a:pPr>
            <a:r>
              <a:rPr lang="en" sz="7164">
                <a:solidFill>
                  <a:srgbClr val="131313"/>
                </a:solidFill>
                <a:latin typeface="Roboto"/>
                <a:ea typeface="Roboto"/>
                <a:cs typeface="Roboto"/>
                <a:sym typeface="Roboto"/>
              </a:rPr>
              <a:t>Free School. “Ludwig van Beethoven”. </a:t>
            </a:r>
            <a:r>
              <a:rPr lang="en" sz="7164" i="1">
                <a:solidFill>
                  <a:srgbClr val="131313"/>
                </a:solidFill>
                <a:latin typeface="Roboto"/>
                <a:ea typeface="Roboto"/>
                <a:cs typeface="Roboto"/>
                <a:sym typeface="Roboto"/>
              </a:rPr>
              <a:t>YouTube</a:t>
            </a:r>
            <a:r>
              <a:rPr lang="en" sz="7164">
                <a:solidFill>
                  <a:srgbClr val="131313"/>
                </a:solidFill>
                <a:latin typeface="Roboto"/>
                <a:ea typeface="Roboto"/>
                <a:cs typeface="Roboto"/>
                <a:sym typeface="Roboto"/>
              </a:rPr>
              <a:t>, uploaded by Free School, 2 Aug. 2016,</a:t>
            </a:r>
            <a:r>
              <a:rPr lang="en" sz="7164" u="sng">
                <a:solidFill>
                  <a:schemeClr val="hlink"/>
                </a:solidFill>
                <a:latin typeface="Roboto"/>
                <a:ea typeface="Roboto"/>
                <a:cs typeface="Roboto"/>
                <a:sym typeface="Roboto"/>
                <a:hlinkClick r:id="rId9"/>
              </a:rPr>
              <a:t>https://www.youtube.com/watch?v=ms9tyNKtjcs&amp;t=1s</a:t>
            </a:r>
            <a:r>
              <a:rPr lang="en" sz="7164">
                <a:solidFill>
                  <a:srgbClr val="131313"/>
                </a:solidFill>
                <a:latin typeface="Roboto"/>
                <a:ea typeface="Roboto"/>
                <a:cs typeface="Roboto"/>
                <a:sym typeface="Roboto"/>
              </a:rPr>
              <a:t>. </a:t>
            </a:r>
            <a:endParaRPr sz="7164">
              <a:solidFill>
                <a:srgbClr val="131313"/>
              </a:solidFill>
              <a:latin typeface="Roboto"/>
              <a:ea typeface="Roboto"/>
              <a:cs typeface="Roboto"/>
              <a:sym typeface="Roboto"/>
            </a:endParaRPr>
          </a:p>
          <a:p>
            <a:pPr marL="0" indent="0">
              <a:spcBef>
                <a:spcPts val="1600"/>
              </a:spcBef>
              <a:buClr>
                <a:schemeClr val="dk1"/>
              </a:buClr>
              <a:buSzPts val="275"/>
              <a:buNone/>
            </a:pPr>
            <a:r>
              <a:rPr lang="en" sz="7164">
                <a:solidFill>
                  <a:srgbClr val="131313"/>
                </a:solidFill>
                <a:latin typeface="Roboto"/>
                <a:ea typeface="Roboto"/>
                <a:cs typeface="Roboto"/>
                <a:sym typeface="Roboto"/>
              </a:rPr>
              <a:t>Libera Official. “</a:t>
            </a:r>
            <a:r>
              <a:rPr lang="en" sz="7200">
                <a:solidFill>
                  <a:srgbClr val="0F0F0F"/>
                </a:solidFill>
                <a:highlight>
                  <a:srgbClr val="FFFFFF"/>
                </a:highlight>
                <a:latin typeface="Roboto"/>
                <a:ea typeface="Roboto"/>
                <a:cs typeface="Roboto"/>
                <a:sym typeface="Roboto"/>
              </a:rPr>
              <a:t>Libera in America: Joyful Joyful, We Adore Thee”. </a:t>
            </a:r>
            <a:r>
              <a:rPr lang="en" sz="7164" i="1">
                <a:solidFill>
                  <a:srgbClr val="131313"/>
                </a:solidFill>
                <a:latin typeface="Roboto"/>
                <a:ea typeface="Roboto"/>
                <a:cs typeface="Roboto"/>
                <a:sym typeface="Roboto"/>
              </a:rPr>
              <a:t>YouTube</a:t>
            </a:r>
            <a:r>
              <a:rPr lang="en" sz="7164">
                <a:solidFill>
                  <a:srgbClr val="131313"/>
                </a:solidFill>
                <a:latin typeface="Roboto"/>
                <a:ea typeface="Roboto"/>
                <a:cs typeface="Roboto"/>
                <a:sym typeface="Roboto"/>
              </a:rPr>
              <a:t>, uploaded by Libera Official, 2 Mar. 2015, </a:t>
            </a:r>
            <a:r>
              <a:rPr lang="en" sz="7164" u="sng">
                <a:solidFill>
                  <a:schemeClr val="accent5"/>
                </a:solidFill>
                <a:latin typeface="Roboto"/>
                <a:ea typeface="Roboto"/>
                <a:cs typeface="Roboto"/>
                <a:sym typeface="Roboto"/>
                <a:hlinkClick r:id="rId10">
                  <a:extLst>
                    <a:ext uri="{A12FA001-AC4F-418D-AE19-62706E023703}">
                      <ahyp:hlinkClr xmlns:ahyp="http://schemas.microsoft.com/office/drawing/2018/hyperlinkcolor" val="tx"/>
                    </a:ext>
                  </a:extLst>
                </a:hlinkClick>
              </a:rPr>
              <a:t>https://www.youtube.com/watch?v=MAkXHhs9vOc</a:t>
            </a:r>
            <a:r>
              <a:rPr lang="en" sz="7164">
                <a:solidFill>
                  <a:srgbClr val="131313"/>
                </a:solidFill>
                <a:latin typeface="Roboto"/>
                <a:ea typeface="Roboto"/>
                <a:cs typeface="Roboto"/>
                <a:sym typeface="Roboto"/>
              </a:rPr>
              <a:t>. </a:t>
            </a:r>
            <a:endParaRPr sz="7164">
              <a:solidFill>
                <a:srgbClr val="131313"/>
              </a:solidFill>
              <a:latin typeface="Roboto"/>
              <a:ea typeface="Roboto"/>
              <a:cs typeface="Roboto"/>
              <a:sym typeface="Roboto"/>
            </a:endParaRPr>
          </a:p>
          <a:p>
            <a:pPr marL="0" indent="0">
              <a:spcBef>
                <a:spcPts val="1600"/>
              </a:spcBef>
              <a:buClr>
                <a:schemeClr val="dk1"/>
              </a:buClr>
              <a:buSzPts val="275"/>
              <a:buNone/>
            </a:pPr>
            <a:r>
              <a:rPr lang="en" sz="7164">
                <a:solidFill>
                  <a:srgbClr val="131313"/>
                </a:solidFill>
                <a:latin typeface="Roboto"/>
                <a:ea typeface="Roboto"/>
                <a:cs typeface="Roboto"/>
                <a:sym typeface="Roboto"/>
              </a:rPr>
              <a:t>“Percussionist Beats Her Own Drum for Deaf Children”. WRAL News. 3 Aug. 2026, </a:t>
            </a:r>
            <a:r>
              <a:rPr lang="en" sz="7164" u="sng">
                <a:solidFill>
                  <a:schemeClr val="hlink"/>
                </a:solidFill>
                <a:latin typeface="Roboto"/>
                <a:ea typeface="Roboto"/>
                <a:cs typeface="Roboto"/>
                <a:sym typeface="Roboto"/>
                <a:hlinkClick r:id="rId8"/>
              </a:rPr>
              <a:t>https://www.wral.com/story/141156/</a:t>
            </a:r>
            <a:r>
              <a:rPr lang="en" sz="7164">
                <a:solidFill>
                  <a:srgbClr val="131313"/>
                </a:solidFill>
                <a:latin typeface="Roboto"/>
                <a:ea typeface="Roboto"/>
                <a:cs typeface="Roboto"/>
                <a:sym typeface="Roboto"/>
              </a:rPr>
              <a:t>. </a:t>
            </a:r>
            <a:endParaRPr sz="7164">
              <a:solidFill>
                <a:srgbClr val="131313"/>
              </a:solidFill>
              <a:latin typeface="Roboto"/>
              <a:ea typeface="Roboto"/>
              <a:cs typeface="Roboto"/>
              <a:sym typeface="Roboto"/>
            </a:endParaRPr>
          </a:p>
          <a:p>
            <a:pPr marL="0" indent="0">
              <a:spcBef>
                <a:spcPts val="1600"/>
              </a:spcBef>
              <a:buNone/>
            </a:pPr>
            <a:endParaRPr sz="769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a:p>
          <a:p>
            <a:pPr marL="0" indent="0">
              <a:spcBef>
                <a:spcPts val="1600"/>
              </a:spcBef>
              <a:buNone/>
            </a:pPr>
            <a:endParaRPr/>
          </a:p>
          <a:p>
            <a:pPr marL="0" indent="0">
              <a:spcBef>
                <a:spcPts val="1600"/>
              </a:spcBef>
              <a:buNone/>
            </a:pPr>
            <a:endParaRPr/>
          </a:p>
          <a:p>
            <a:pPr marL="0" indent="0">
              <a:spcBef>
                <a:spcPts val="1600"/>
              </a:spcBef>
              <a:buNone/>
            </a:pPr>
            <a:endParaRPr sz="4000"/>
          </a:p>
          <a:p>
            <a:pPr marL="0" indent="0">
              <a:spcBef>
                <a:spcPts val="1600"/>
              </a:spcBef>
              <a:spcAft>
                <a:spcPts val="1600"/>
              </a:spcAft>
              <a:buNone/>
            </a:pPr>
            <a:endParaRPr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3"/>
          <p:cNvSpPr txBox="1">
            <a:spLocks noGrp="1"/>
          </p:cNvSpPr>
          <p:nvPr>
            <p:ph type="title"/>
          </p:nvPr>
        </p:nvSpPr>
        <p:spPr>
          <a:xfrm>
            <a:off x="415600" y="151000"/>
            <a:ext cx="11360800" cy="750000"/>
          </a:xfrm>
          <a:prstGeom prst="rect">
            <a:avLst/>
          </a:prstGeom>
        </p:spPr>
        <p:txBody>
          <a:bodyPr spcFirstLastPara="1" wrap="square" lIns="121900" tIns="121900" rIns="121900" bIns="121900" anchor="t" anchorCtr="0">
            <a:normAutofit/>
          </a:bodyPr>
          <a:lstStyle/>
          <a:p>
            <a:pPr algn="ctr"/>
            <a:r>
              <a:rPr lang="en"/>
              <a:t>Works Cited</a:t>
            </a:r>
            <a:endParaRPr/>
          </a:p>
        </p:txBody>
      </p:sp>
      <p:sp>
        <p:nvSpPr>
          <p:cNvPr id="597" name="Google Shape;597;p73"/>
          <p:cNvSpPr txBox="1">
            <a:spLocks noGrp="1"/>
          </p:cNvSpPr>
          <p:nvPr>
            <p:ph type="body" idx="1"/>
          </p:nvPr>
        </p:nvSpPr>
        <p:spPr>
          <a:xfrm>
            <a:off x="415600" y="1212733"/>
            <a:ext cx="11360800" cy="5374800"/>
          </a:xfrm>
          <a:prstGeom prst="rect">
            <a:avLst/>
          </a:prstGeom>
        </p:spPr>
        <p:txBody>
          <a:bodyPr spcFirstLastPara="1" wrap="square" lIns="121900" tIns="121900" rIns="121900" bIns="121900" anchor="t" anchorCtr="0">
            <a:normAutofit fontScale="25000" lnSpcReduction="20000"/>
          </a:bodyPr>
          <a:lstStyle/>
          <a:p>
            <a:pPr marL="0" indent="0">
              <a:buNone/>
            </a:pPr>
            <a:r>
              <a:rPr lang="en" sz="7164">
                <a:solidFill>
                  <a:srgbClr val="131313"/>
                </a:solidFill>
                <a:latin typeface="Roboto"/>
                <a:ea typeface="Roboto"/>
                <a:cs typeface="Roboto"/>
                <a:sym typeface="Roboto"/>
              </a:rPr>
              <a:t>Manitoba Chamber Orchestra. “Dame Evelyn Glennie Performs Corelli’s La Folia”. </a:t>
            </a:r>
            <a:r>
              <a:rPr lang="en" sz="7164" i="1">
                <a:solidFill>
                  <a:srgbClr val="131313"/>
                </a:solidFill>
                <a:latin typeface="Roboto"/>
                <a:ea typeface="Roboto"/>
                <a:cs typeface="Roboto"/>
                <a:sym typeface="Roboto"/>
              </a:rPr>
              <a:t>YouTube, </a:t>
            </a:r>
            <a:r>
              <a:rPr lang="en" sz="7164">
                <a:solidFill>
                  <a:srgbClr val="131313"/>
                </a:solidFill>
                <a:latin typeface="Roboto"/>
                <a:ea typeface="Roboto"/>
                <a:cs typeface="Roboto"/>
                <a:sym typeface="Roboto"/>
              </a:rPr>
              <a:t>upload by Manitoba Chamber Orchestra, 13 Dec. 2018, </a:t>
            </a:r>
            <a:r>
              <a:rPr lang="en" sz="7164" u="sng">
                <a:solidFill>
                  <a:schemeClr val="accent5"/>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https://www.youtube.com/watch?v=Bcdnn3HyH2s</a:t>
            </a:r>
            <a:r>
              <a:rPr lang="en" sz="7164">
                <a:solidFill>
                  <a:srgbClr val="131313"/>
                </a:solidFill>
                <a:latin typeface="Roboto"/>
                <a:ea typeface="Roboto"/>
                <a:cs typeface="Roboto"/>
                <a:sym typeface="Roboto"/>
              </a:rPr>
              <a:t>. </a:t>
            </a:r>
            <a:endParaRPr sz="7164">
              <a:solidFill>
                <a:srgbClr val="131313"/>
              </a:solidFill>
              <a:latin typeface="Roboto"/>
              <a:ea typeface="Roboto"/>
              <a:cs typeface="Roboto"/>
              <a:sym typeface="Roboto"/>
            </a:endParaRPr>
          </a:p>
          <a:p>
            <a:pPr marL="0" indent="0">
              <a:spcBef>
                <a:spcPts val="1600"/>
              </a:spcBef>
              <a:buNone/>
            </a:pPr>
            <a:r>
              <a:rPr lang="en" sz="7164">
                <a:solidFill>
                  <a:srgbClr val="131313"/>
                </a:solidFill>
                <a:latin typeface="Roboto"/>
                <a:ea typeface="Roboto"/>
                <a:cs typeface="Roboto"/>
                <a:sym typeface="Roboto"/>
              </a:rPr>
              <a:t>Rowen, David. “</a:t>
            </a:r>
            <a:r>
              <a:rPr lang="en" sz="6933">
                <a:solidFill>
                  <a:srgbClr val="0F0F0F"/>
                </a:solidFill>
                <a:highlight>
                  <a:schemeClr val="lt1"/>
                </a:highlight>
                <a:latin typeface="Roboto"/>
                <a:ea typeface="Roboto"/>
                <a:cs typeface="Roboto"/>
                <a:sym typeface="Roboto"/>
              </a:rPr>
              <a:t>Joyful, Joyful - Sister Act 2 [Tiffany Mann, Kyle Taylor Parker, David Rowen, &amp; Melissa Victor]”. </a:t>
            </a:r>
            <a:r>
              <a:rPr lang="en" sz="6933" i="1">
                <a:solidFill>
                  <a:srgbClr val="0F0F0F"/>
                </a:solidFill>
                <a:highlight>
                  <a:schemeClr val="lt1"/>
                </a:highlight>
                <a:latin typeface="Roboto"/>
                <a:ea typeface="Roboto"/>
                <a:cs typeface="Roboto"/>
                <a:sym typeface="Roboto"/>
              </a:rPr>
              <a:t>YouTube, </a:t>
            </a:r>
            <a:r>
              <a:rPr lang="en" sz="6933">
                <a:solidFill>
                  <a:srgbClr val="0F0F0F"/>
                </a:solidFill>
                <a:highlight>
                  <a:schemeClr val="lt1"/>
                </a:highlight>
                <a:latin typeface="Roboto"/>
                <a:ea typeface="Roboto"/>
                <a:cs typeface="Roboto"/>
                <a:sym typeface="Roboto"/>
              </a:rPr>
              <a:t>uploaded by David Rowen, 11 Nov. 2016, </a:t>
            </a:r>
            <a:r>
              <a:rPr lang="en" sz="6933" u="sng">
                <a:solidFill>
                  <a:schemeClr val="accent5"/>
                </a:solidFill>
                <a:highlight>
                  <a:schemeClr val="lt1"/>
                </a:highlight>
                <a:latin typeface="Roboto"/>
                <a:ea typeface="Roboto"/>
                <a:cs typeface="Roboto"/>
                <a:sym typeface="Roboto"/>
                <a:hlinkClick r:id="rId4">
                  <a:extLst>
                    <a:ext uri="{A12FA001-AC4F-418D-AE19-62706E023703}">
                      <ahyp:hlinkClr xmlns:ahyp="http://schemas.microsoft.com/office/drawing/2018/hyperlinkcolor" val="tx"/>
                    </a:ext>
                  </a:extLst>
                </a:hlinkClick>
              </a:rPr>
              <a:t>https://www.youtube.com/watch?v=-KP3XizrZHQ</a:t>
            </a:r>
            <a:r>
              <a:rPr lang="en" sz="6933">
                <a:solidFill>
                  <a:srgbClr val="0F0F0F"/>
                </a:solidFill>
                <a:highlight>
                  <a:schemeClr val="lt1"/>
                </a:highlight>
                <a:latin typeface="Roboto"/>
                <a:ea typeface="Roboto"/>
                <a:cs typeface="Roboto"/>
                <a:sym typeface="Roboto"/>
              </a:rPr>
              <a:t>. </a:t>
            </a:r>
            <a:endParaRPr sz="7164">
              <a:solidFill>
                <a:srgbClr val="131313"/>
              </a:solidFill>
              <a:latin typeface="Roboto"/>
              <a:ea typeface="Roboto"/>
              <a:cs typeface="Roboto"/>
              <a:sym typeface="Roboto"/>
            </a:endParaRPr>
          </a:p>
          <a:p>
            <a:pPr marL="0" indent="0">
              <a:spcBef>
                <a:spcPts val="1600"/>
              </a:spcBef>
              <a:buNone/>
            </a:pPr>
            <a:r>
              <a:rPr lang="en" sz="7164">
                <a:solidFill>
                  <a:srgbClr val="131313"/>
                </a:solidFill>
                <a:latin typeface="Roboto"/>
                <a:ea typeface="Roboto"/>
                <a:cs typeface="Roboto"/>
                <a:sym typeface="Roboto"/>
              </a:rPr>
              <a:t>Sesame Street. “Sesame Street: Evelyn Glennie Plays the Drums”. </a:t>
            </a:r>
            <a:r>
              <a:rPr lang="en" sz="7164" i="1">
                <a:solidFill>
                  <a:srgbClr val="131313"/>
                </a:solidFill>
                <a:latin typeface="Roboto"/>
                <a:ea typeface="Roboto"/>
                <a:cs typeface="Roboto"/>
                <a:sym typeface="Roboto"/>
              </a:rPr>
              <a:t>YouTube,</a:t>
            </a:r>
            <a:r>
              <a:rPr lang="en" sz="7164">
                <a:solidFill>
                  <a:srgbClr val="131313"/>
                </a:solidFill>
                <a:latin typeface="Roboto"/>
                <a:ea typeface="Roboto"/>
                <a:cs typeface="Roboto"/>
                <a:sym typeface="Roboto"/>
              </a:rPr>
              <a:t> uploaded by Sesame Street, 20 Feb. 2009, </a:t>
            </a:r>
            <a:r>
              <a:rPr lang="en" sz="7164" u="sng">
                <a:solidFill>
                  <a:schemeClr val="accent5"/>
                </a:solidFill>
                <a:latin typeface="Roboto"/>
                <a:ea typeface="Roboto"/>
                <a:cs typeface="Roboto"/>
                <a:sym typeface="Roboto"/>
                <a:hlinkClick r:id="rId5">
                  <a:extLst>
                    <a:ext uri="{A12FA001-AC4F-418D-AE19-62706E023703}">
                      <ahyp:hlinkClr xmlns:ahyp="http://schemas.microsoft.com/office/drawing/2018/hyperlinkcolor" val="tx"/>
                    </a:ext>
                  </a:extLst>
                </a:hlinkClick>
              </a:rPr>
              <a:t>https://www.youtube.com/watch?v=jVw5KawqUIg</a:t>
            </a:r>
            <a:r>
              <a:rPr lang="en" sz="7164">
                <a:solidFill>
                  <a:srgbClr val="131313"/>
                </a:solidFill>
                <a:latin typeface="Roboto"/>
                <a:ea typeface="Roboto"/>
                <a:cs typeface="Roboto"/>
                <a:sym typeface="Roboto"/>
              </a:rPr>
              <a:t>. </a:t>
            </a:r>
            <a:endParaRPr sz="7164">
              <a:solidFill>
                <a:srgbClr val="131313"/>
              </a:solidFill>
              <a:latin typeface="Roboto"/>
              <a:ea typeface="Roboto"/>
              <a:cs typeface="Roboto"/>
              <a:sym typeface="Roboto"/>
            </a:endParaRPr>
          </a:p>
          <a:p>
            <a:pPr marL="0" indent="0">
              <a:spcBef>
                <a:spcPts val="1600"/>
              </a:spcBef>
              <a:buClr>
                <a:schemeClr val="dk1"/>
              </a:buClr>
              <a:buSzPts val="275"/>
              <a:buNone/>
            </a:pPr>
            <a:r>
              <a:rPr lang="en" sz="7261">
                <a:solidFill>
                  <a:srgbClr val="131313"/>
                </a:solidFill>
                <a:latin typeface="Roboto"/>
                <a:ea typeface="Roboto"/>
                <a:cs typeface="Roboto"/>
                <a:sym typeface="Roboto"/>
              </a:rPr>
              <a:t>Stacey Plays Hymns</a:t>
            </a:r>
            <a:r>
              <a:rPr lang="en" sz="7164">
                <a:solidFill>
                  <a:srgbClr val="131313"/>
                </a:solidFill>
                <a:latin typeface="Roboto"/>
                <a:ea typeface="Roboto"/>
                <a:cs typeface="Roboto"/>
                <a:sym typeface="Roboto"/>
              </a:rPr>
              <a:t>. </a:t>
            </a:r>
            <a:r>
              <a:rPr lang="en" sz="7444">
                <a:solidFill>
                  <a:srgbClr val="131313"/>
                </a:solidFill>
                <a:latin typeface="Roboto"/>
                <a:ea typeface="Roboto"/>
                <a:cs typeface="Roboto"/>
                <a:sym typeface="Roboto"/>
              </a:rPr>
              <a:t>“</a:t>
            </a:r>
            <a:r>
              <a:rPr lang="en" sz="7200">
                <a:solidFill>
                  <a:srgbClr val="0F0F0F"/>
                </a:solidFill>
                <a:highlight>
                  <a:schemeClr val="lt1"/>
                </a:highlight>
                <a:latin typeface="Roboto"/>
                <a:ea typeface="Roboto"/>
                <a:cs typeface="Roboto"/>
                <a:sym typeface="Roboto"/>
              </a:rPr>
              <a:t>Joyful, Joyful, We Adore Thee (Sing Along with Lyrics)”. </a:t>
            </a:r>
            <a:r>
              <a:rPr lang="en" sz="7200" i="1">
                <a:solidFill>
                  <a:srgbClr val="0F0F0F"/>
                </a:solidFill>
                <a:highlight>
                  <a:schemeClr val="lt1"/>
                </a:highlight>
                <a:latin typeface="Roboto"/>
                <a:ea typeface="Roboto"/>
                <a:cs typeface="Roboto"/>
                <a:sym typeface="Roboto"/>
              </a:rPr>
              <a:t>YouTube</a:t>
            </a:r>
            <a:r>
              <a:rPr lang="en" sz="7200">
                <a:solidFill>
                  <a:srgbClr val="0F0F0F"/>
                </a:solidFill>
                <a:highlight>
                  <a:schemeClr val="lt1"/>
                </a:highlight>
                <a:latin typeface="Roboto"/>
                <a:ea typeface="Roboto"/>
                <a:cs typeface="Roboto"/>
                <a:sym typeface="Roboto"/>
              </a:rPr>
              <a:t>, uploaded by Stacy Plays Hymns, 19 Aug. 2023, </a:t>
            </a:r>
            <a:r>
              <a:rPr lang="en" sz="7200" u="sng">
                <a:solidFill>
                  <a:schemeClr val="accent5"/>
                </a:solidFill>
                <a:highlight>
                  <a:schemeClr val="lt1"/>
                </a:highlight>
                <a:latin typeface="Roboto"/>
                <a:ea typeface="Roboto"/>
                <a:cs typeface="Roboto"/>
                <a:sym typeface="Roboto"/>
                <a:hlinkClick r:id="rId6">
                  <a:extLst>
                    <a:ext uri="{A12FA001-AC4F-418D-AE19-62706E023703}">
                      <ahyp:hlinkClr xmlns:ahyp="http://schemas.microsoft.com/office/drawing/2018/hyperlinkcolor" val="tx"/>
                    </a:ext>
                  </a:extLst>
                </a:hlinkClick>
              </a:rPr>
              <a:t>https://www.youtube.com/watch?v=tpmyuIs314E</a:t>
            </a:r>
            <a:r>
              <a:rPr lang="en" sz="7200">
                <a:solidFill>
                  <a:srgbClr val="0F0F0F"/>
                </a:solidFill>
                <a:highlight>
                  <a:schemeClr val="lt1"/>
                </a:highlight>
                <a:latin typeface="Roboto"/>
                <a:ea typeface="Roboto"/>
                <a:cs typeface="Roboto"/>
                <a:sym typeface="Roboto"/>
              </a:rPr>
              <a:t>. </a:t>
            </a:r>
            <a:endParaRPr sz="7200">
              <a:solidFill>
                <a:srgbClr val="0F0F0F"/>
              </a:solidFill>
              <a:highlight>
                <a:schemeClr val="lt1"/>
              </a:highlight>
              <a:latin typeface="Roboto"/>
              <a:ea typeface="Roboto"/>
              <a:cs typeface="Roboto"/>
              <a:sym typeface="Roboto"/>
            </a:endParaRPr>
          </a:p>
          <a:p>
            <a:pPr marL="0" indent="0">
              <a:spcBef>
                <a:spcPts val="1600"/>
              </a:spcBef>
              <a:buClr>
                <a:schemeClr val="dk1"/>
              </a:buClr>
              <a:buSzPts val="275"/>
              <a:buNone/>
            </a:pPr>
            <a:r>
              <a:rPr lang="en" sz="7164">
                <a:solidFill>
                  <a:srgbClr val="131313"/>
                </a:solidFill>
                <a:latin typeface="Roboto"/>
                <a:ea typeface="Roboto"/>
                <a:cs typeface="Roboto"/>
                <a:sym typeface="Roboto"/>
              </a:rPr>
              <a:t>Stieler, Joseph Karl . </a:t>
            </a:r>
            <a:r>
              <a:rPr lang="en" sz="7200">
                <a:solidFill>
                  <a:srgbClr val="131313"/>
                </a:solidFill>
                <a:latin typeface="Roboto"/>
                <a:ea typeface="Roboto"/>
                <a:cs typeface="Roboto"/>
                <a:sym typeface="Roboto"/>
              </a:rPr>
              <a:t>“</a:t>
            </a:r>
            <a:r>
              <a:rPr lang="en" sz="7200">
                <a:solidFill>
                  <a:srgbClr val="202122"/>
                </a:solidFill>
                <a:highlight>
                  <a:schemeClr val="lt1"/>
                </a:highlight>
              </a:rPr>
              <a:t>Ludwig van Beethoven, 1820</a:t>
            </a:r>
            <a:r>
              <a:rPr lang="en" sz="7164">
                <a:solidFill>
                  <a:srgbClr val="131313"/>
                </a:solidFill>
                <a:latin typeface="Roboto"/>
                <a:ea typeface="Roboto"/>
                <a:cs typeface="Roboto"/>
                <a:sym typeface="Roboto"/>
              </a:rPr>
              <a:t>”. Digital Image. Wikipedia, The Wikimedia Foundation. 19 June 2023.Web. 26 May 2025.</a:t>
            </a:r>
            <a:endParaRPr sz="7261">
              <a:solidFill>
                <a:srgbClr val="131313"/>
              </a:solidFill>
              <a:latin typeface="Roboto"/>
              <a:ea typeface="Roboto"/>
              <a:cs typeface="Roboto"/>
              <a:sym typeface="Roboto"/>
            </a:endParaRPr>
          </a:p>
          <a:p>
            <a:pPr marL="0" indent="0">
              <a:spcBef>
                <a:spcPts val="1600"/>
              </a:spcBef>
              <a:buNone/>
            </a:pPr>
            <a:r>
              <a:rPr lang="en" sz="7261">
                <a:solidFill>
                  <a:srgbClr val="131313"/>
                </a:solidFill>
                <a:latin typeface="Roboto"/>
                <a:ea typeface="Roboto"/>
                <a:cs typeface="Roboto"/>
                <a:sym typeface="Roboto"/>
              </a:rPr>
              <a:t>SZABO MUSIC</a:t>
            </a:r>
            <a:r>
              <a:rPr lang="en" sz="7164">
                <a:solidFill>
                  <a:srgbClr val="131313"/>
                </a:solidFill>
                <a:latin typeface="Roboto"/>
                <a:ea typeface="Roboto"/>
                <a:cs typeface="Roboto"/>
                <a:sym typeface="Roboto"/>
              </a:rPr>
              <a:t>. </a:t>
            </a:r>
            <a:r>
              <a:rPr lang="en" sz="7200">
                <a:solidFill>
                  <a:srgbClr val="131313"/>
                </a:solidFill>
                <a:latin typeface="Roboto"/>
                <a:ea typeface="Roboto"/>
                <a:cs typeface="Roboto"/>
                <a:sym typeface="Roboto"/>
              </a:rPr>
              <a:t>“</a:t>
            </a:r>
            <a:r>
              <a:rPr lang="en" sz="7200">
                <a:solidFill>
                  <a:srgbClr val="0F0F0F"/>
                </a:solidFill>
                <a:highlight>
                  <a:srgbClr val="FFFFFF"/>
                </a:highlight>
                <a:latin typeface="Roboto"/>
                <a:ea typeface="Roboto"/>
                <a:cs typeface="Roboto"/>
                <a:sym typeface="Roboto"/>
              </a:rPr>
              <a:t>BEETHOVEN SYMPHONY NINE 9 Lyrics Words Text Trending Sing Along Music song ODE TO JOY JOYFUL JOYFUL”. </a:t>
            </a:r>
            <a:r>
              <a:rPr lang="en" sz="7200" i="1">
                <a:solidFill>
                  <a:srgbClr val="0F0F0F"/>
                </a:solidFill>
                <a:highlight>
                  <a:srgbClr val="FFFFFF"/>
                </a:highlight>
                <a:latin typeface="Roboto"/>
                <a:ea typeface="Roboto"/>
                <a:cs typeface="Roboto"/>
                <a:sym typeface="Roboto"/>
              </a:rPr>
              <a:t>YouTube, </a:t>
            </a:r>
            <a:r>
              <a:rPr lang="en" sz="7200">
                <a:solidFill>
                  <a:srgbClr val="0F0F0F"/>
                </a:solidFill>
                <a:highlight>
                  <a:srgbClr val="FFFFFF"/>
                </a:highlight>
                <a:latin typeface="Roboto"/>
                <a:ea typeface="Roboto"/>
                <a:cs typeface="Roboto"/>
                <a:sym typeface="Roboto"/>
              </a:rPr>
              <a:t>uploaded by SZABO MUSIC, 23 Mar. 2020, </a:t>
            </a:r>
            <a:r>
              <a:rPr lang="en" sz="7200" u="sng">
                <a:solidFill>
                  <a:schemeClr val="accent5"/>
                </a:solidFill>
                <a:highlight>
                  <a:srgbClr val="FFFFFF"/>
                </a:highlight>
                <a:latin typeface="Roboto"/>
                <a:ea typeface="Roboto"/>
                <a:cs typeface="Roboto"/>
                <a:sym typeface="Roboto"/>
                <a:hlinkClick r:id="rId7">
                  <a:extLst>
                    <a:ext uri="{A12FA001-AC4F-418D-AE19-62706E023703}">
                      <ahyp:hlinkClr xmlns:ahyp="http://schemas.microsoft.com/office/drawing/2018/hyperlinkcolor" val="tx"/>
                    </a:ext>
                  </a:extLst>
                </a:hlinkClick>
              </a:rPr>
              <a:t>https://www.youtube.com/watch?v=-8C2USP_UIs</a:t>
            </a:r>
            <a:r>
              <a:rPr lang="en" sz="7200">
                <a:solidFill>
                  <a:srgbClr val="0F0F0F"/>
                </a:solidFill>
                <a:highlight>
                  <a:srgbClr val="FFFFFF"/>
                </a:highlight>
                <a:latin typeface="Roboto"/>
                <a:ea typeface="Roboto"/>
                <a:cs typeface="Roboto"/>
                <a:sym typeface="Roboto"/>
              </a:rPr>
              <a:t>. </a:t>
            </a:r>
            <a:endParaRPr sz="7200">
              <a:solidFill>
                <a:srgbClr val="0F0F0F"/>
              </a:solidFill>
              <a:highlight>
                <a:srgbClr val="FFFFFF"/>
              </a:highlight>
              <a:latin typeface="Roboto"/>
              <a:ea typeface="Roboto"/>
              <a:cs typeface="Roboto"/>
              <a:sym typeface="Roboto"/>
            </a:endParaRPr>
          </a:p>
          <a:p>
            <a:pPr marL="0" indent="0">
              <a:spcBef>
                <a:spcPts val="1600"/>
              </a:spcBef>
              <a:buNone/>
            </a:pPr>
            <a:r>
              <a:rPr lang="en" sz="7261">
                <a:solidFill>
                  <a:srgbClr val="131313"/>
                </a:solidFill>
                <a:latin typeface="Roboto"/>
                <a:ea typeface="Roboto"/>
                <a:cs typeface="Roboto"/>
                <a:sym typeface="Roboto"/>
              </a:rPr>
              <a:t>Visual Musical Minds</a:t>
            </a:r>
            <a:r>
              <a:rPr lang="en" sz="7164">
                <a:solidFill>
                  <a:srgbClr val="131313"/>
                </a:solidFill>
                <a:latin typeface="Roboto"/>
                <a:ea typeface="Roboto"/>
                <a:cs typeface="Roboto"/>
                <a:sym typeface="Roboto"/>
              </a:rPr>
              <a:t>. </a:t>
            </a:r>
            <a:r>
              <a:rPr lang="en" sz="7200">
                <a:solidFill>
                  <a:srgbClr val="131313"/>
                </a:solidFill>
                <a:latin typeface="Roboto"/>
                <a:ea typeface="Roboto"/>
                <a:cs typeface="Roboto"/>
                <a:sym typeface="Roboto"/>
              </a:rPr>
              <a:t>“</a:t>
            </a:r>
            <a:r>
              <a:rPr lang="en" sz="7200">
                <a:solidFill>
                  <a:srgbClr val="0F0F0F"/>
                </a:solidFill>
                <a:highlight>
                  <a:srgbClr val="FFFFFF"/>
                </a:highlight>
                <a:latin typeface="Roboto"/>
                <a:ea typeface="Roboto"/>
                <a:cs typeface="Roboto"/>
                <a:sym typeface="Roboto"/>
              </a:rPr>
              <a:t>VMM Recorder Song 11: Ode to Joy”. </a:t>
            </a:r>
            <a:r>
              <a:rPr lang="en" sz="7200" i="1">
                <a:solidFill>
                  <a:srgbClr val="0F0F0F"/>
                </a:solidFill>
                <a:highlight>
                  <a:srgbClr val="FFFFFF"/>
                </a:highlight>
                <a:latin typeface="Roboto"/>
                <a:ea typeface="Roboto"/>
                <a:cs typeface="Roboto"/>
                <a:sym typeface="Roboto"/>
              </a:rPr>
              <a:t>YouTube, </a:t>
            </a:r>
            <a:r>
              <a:rPr lang="en" sz="7200">
                <a:solidFill>
                  <a:srgbClr val="0F0F0F"/>
                </a:solidFill>
                <a:highlight>
                  <a:srgbClr val="FFFFFF"/>
                </a:highlight>
                <a:latin typeface="Roboto"/>
                <a:ea typeface="Roboto"/>
                <a:cs typeface="Roboto"/>
                <a:sym typeface="Roboto"/>
              </a:rPr>
              <a:t>uploaded by Visual Musical Minds, 25 Nov. 2017, </a:t>
            </a:r>
            <a:r>
              <a:rPr lang="en" sz="7200" u="sng">
                <a:solidFill>
                  <a:schemeClr val="accent5"/>
                </a:solidFill>
                <a:highlight>
                  <a:srgbClr val="FFFFFF"/>
                </a:highlight>
                <a:latin typeface="Roboto"/>
                <a:ea typeface="Roboto"/>
                <a:cs typeface="Roboto"/>
                <a:sym typeface="Roboto"/>
                <a:hlinkClick r:id="rId8">
                  <a:extLst>
                    <a:ext uri="{A12FA001-AC4F-418D-AE19-62706E023703}">
                      <ahyp:hlinkClr xmlns:ahyp="http://schemas.microsoft.com/office/drawing/2018/hyperlinkcolor" val="tx"/>
                    </a:ext>
                  </a:extLst>
                </a:hlinkClick>
              </a:rPr>
              <a:t>https://www.youtube.com/watch?v=nLeIT3QwKFo</a:t>
            </a:r>
            <a:r>
              <a:rPr lang="en" sz="7200">
                <a:solidFill>
                  <a:srgbClr val="0F0F0F"/>
                </a:solidFill>
                <a:highlight>
                  <a:srgbClr val="FFFFFF"/>
                </a:highlight>
                <a:latin typeface="Roboto"/>
                <a:ea typeface="Roboto"/>
                <a:cs typeface="Roboto"/>
                <a:sym typeface="Roboto"/>
              </a:rPr>
              <a:t>. </a:t>
            </a:r>
            <a:endParaRPr sz="7200">
              <a:solidFill>
                <a:srgbClr val="0F0F0F"/>
              </a:solidFill>
              <a:highlight>
                <a:srgbClr val="FFFFFF"/>
              </a:highlight>
              <a:latin typeface="Roboto"/>
              <a:ea typeface="Roboto"/>
              <a:cs typeface="Roboto"/>
              <a:sym typeface="Roboto"/>
            </a:endParaRPr>
          </a:p>
          <a:p>
            <a:pPr marL="0" indent="0">
              <a:spcBef>
                <a:spcPts val="1600"/>
              </a:spcBef>
              <a:buNone/>
            </a:pPr>
            <a:endParaRPr sz="6933">
              <a:solidFill>
                <a:srgbClr val="0F0F0F"/>
              </a:solidFill>
              <a:highlight>
                <a:srgbClr val="FFFFFF"/>
              </a:highlight>
              <a:latin typeface="Roboto"/>
              <a:ea typeface="Roboto"/>
              <a:cs typeface="Roboto"/>
              <a:sym typeface="Roboto"/>
            </a:endParaRPr>
          </a:p>
          <a:p>
            <a:pPr marL="0" indent="0">
              <a:spcBef>
                <a:spcPts val="1600"/>
              </a:spcBef>
              <a:buNone/>
            </a:pPr>
            <a:endParaRPr sz="6933">
              <a:solidFill>
                <a:srgbClr val="131313"/>
              </a:solidFill>
              <a:latin typeface="Roboto"/>
              <a:ea typeface="Roboto"/>
              <a:cs typeface="Roboto"/>
              <a:sym typeface="Roboto"/>
            </a:endParaRPr>
          </a:p>
          <a:p>
            <a:pPr marL="0" indent="0">
              <a:spcBef>
                <a:spcPts val="1600"/>
              </a:spcBef>
              <a:buNone/>
            </a:pPr>
            <a:endParaRPr sz="7164">
              <a:solidFill>
                <a:srgbClr val="131313"/>
              </a:solidFill>
              <a:latin typeface="Roboto"/>
              <a:ea typeface="Roboto"/>
              <a:cs typeface="Roboto"/>
              <a:sym typeface="Roboto"/>
            </a:endParaRPr>
          </a:p>
          <a:p>
            <a:pPr marL="0" indent="0">
              <a:spcBef>
                <a:spcPts val="1600"/>
              </a:spcBef>
              <a:buNone/>
            </a:pPr>
            <a:endParaRPr sz="769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sz="3267">
              <a:solidFill>
                <a:srgbClr val="131313"/>
              </a:solidFill>
              <a:latin typeface="Roboto"/>
              <a:ea typeface="Roboto"/>
              <a:cs typeface="Roboto"/>
              <a:sym typeface="Roboto"/>
            </a:endParaRPr>
          </a:p>
          <a:p>
            <a:pPr marL="0" indent="0">
              <a:spcBef>
                <a:spcPts val="1600"/>
              </a:spcBef>
              <a:buNone/>
            </a:pPr>
            <a:endParaRPr/>
          </a:p>
          <a:p>
            <a:pPr marL="0" indent="0">
              <a:spcBef>
                <a:spcPts val="1600"/>
              </a:spcBef>
              <a:buNone/>
            </a:pPr>
            <a:endParaRPr/>
          </a:p>
          <a:p>
            <a:pPr marL="0" indent="0">
              <a:spcBef>
                <a:spcPts val="1600"/>
              </a:spcBef>
              <a:buNone/>
            </a:pPr>
            <a:endParaRPr/>
          </a:p>
          <a:p>
            <a:pPr marL="0" indent="0">
              <a:spcBef>
                <a:spcPts val="1600"/>
              </a:spcBef>
              <a:buNone/>
            </a:pPr>
            <a:endParaRPr sz="4000"/>
          </a:p>
          <a:p>
            <a:pPr marL="0" indent="0">
              <a:spcBef>
                <a:spcPts val="1600"/>
              </a:spcBef>
              <a:spcAft>
                <a:spcPts val="1600"/>
              </a:spcAft>
              <a:buNone/>
            </a:pP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6"/>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421" name="Google Shape;421;p56"/>
          <p:cNvSpPr txBox="1">
            <a:spLocks noGrp="1"/>
          </p:cNvSpPr>
          <p:nvPr>
            <p:ph type="title"/>
          </p:nvPr>
        </p:nvSpPr>
        <p:spPr>
          <a:xfrm>
            <a:off x="304800" y="999868"/>
            <a:ext cx="7346000" cy="1744400"/>
          </a:xfrm>
          <a:prstGeom prst="rect">
            <a:avLst/>
          </a:prstGeom>
        </p:spPr>
        <p:txBody>
          <a:bodyPr spcFirstLastPara="1" wrap="square" lIns="121900" tIns="121900" rIns="121900" bIns="121900" anchor="t" anchorCtr="0">
            <a:noAutofit/>
          </a:bodyPr>
          <a:lstStyle/>
          <a:p>
            <a:pPr algn="ctr">
              <a:buClr>
                <a:schemeClr val="dk1"/>
              </a:buClr>
              <a:buSzPts val="1100"/>
            </a:pPr>
            <a:r>
              <a:rPr lang="en"/>
              <a:t>“Ode to Joy”</a:t>
            </a:r>
            <a:endParaRPr/>
          </a:p>
          <a:p>
            <a:pPr algn="ctr">
              <a:buClr>
                <a:schemeClr val="dk1"/>
              </a:buClr>
              <a:buSzPts val="1100"/>
            </a:pPr>
            <a:r>
              <a:rPr lang="en"/>
              <a:t>Symphony</a:t>
            </a:r>
            <a:endParaRPr/>
          </a:p>
          <a:p>
            <a:pPr algn="ctr">
              <a:buClr>
                <a:schemeClr val="dk1"/>
              </a:buClr>
              <a:buSzPts val="1100"/>
            </a:pPr>
            <a:r>
              <a:rPr lang="en"/>
              <a:t>No.9</a:t>
            </a:r>
            <a:endParaRPr/>
          </a:p>
        </p:txBody>
      </p:sp>
      <p:sp>
        <p:nvSpPr>
          <p:cNvPr id="422" name="Google Shape;422;p56"/>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423" name="Google Shape;423;p56"/>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2</a:t>
            </a:fld>
            <a:endParaRPr sz="1867" kern="0">
              <a:solidFill>
                <a:srgbClr val="000000"/>
              </a:solidFill>
              <a:latin typeface="Inter"/>
              <a:ea typeface="Inter"/>
              <a:cs typeface="Inter"/>
              <a:sym typeface="Inter"/>
            </a:endParaRPr>
          </a:p>
        </p:txBody>
      </p:sp>
      <p:cxnSp>
        <p:nvCxnSpPr>
          <p:cNvPr id="424" name="Google Shape;424;p56"/>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pic>
        <p:nvPicPr>
          <p:cNvPr id="425" name="Google Shape;425;p56" title="Beethoven__cropped_2_-removebg-preview.png">
            <a:hlinkClick r:id="rId3"/>
          </p:cNvPr>
          <p:cNvPicPr preferRelativeResize="0"/>
          <p:nvPr/>
        </p:nvPicPr>
        <p:blipFill>
          <a:blip r:embed="rId4">
            <a:alphaModFix/>
          </a:blip>
          <a:stretch>
            <a:fillRect/>
          </a:stretch>
        </p:blipFill>
        <p:spPr>
          <a:xfrm>
            <a:off x="7650801" y="885400"/>
            <a:ext cx="4296433" cy="5972600"/>
          </a:xfrm>
          <a:prstGeom prst="rect">
            <a:avLst/>
          </a:prstGeom>
          <a:noFill/>
          <a:ln>
            <a:noFill/>
          </a:ln>
        </p:spPr>
      </p:pic>
      <p:sp>
        <p:nvSpPr>
          <p:cNvPr id="426" name="Google Shape;426;p56"/>
          <p:cNvSpPr txBox="1"/>
          <p:nvPr/>
        </p:nvSpPr>
        <p:spPr>
          <a:xfrm>
            <a:off x="739433" y="4931300"/>
            <a:ext cx="6170800" cy="1202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867" kern="0">
                <a:solidFill>
                  <a:srgbClr val="FFFFFF"/>
                </a:solidFill>
                <a:latin typeface="Inter Light"/>
                <a:ea typeface="Inter Light"/>
                <a:cs typeface="Inter Light"/>
                <a:sym typeface="Inter Light"/>
              </a:rPr>
              <a:t>Musical Element: Melody</a:t>
            </a:r>
            <a:endParaRPr sz="3867" kern="0">
              <a:solidFill>
                <a:srgbClr val="FFFFFF"/>
              </a:solidFill>
              <a:latin typeface="Inter Light"/>
              <a:ea typeface="Inter Light"/>
              <a:cs typeface="Inter Light"/>
              <a:sym typeface="Int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7"/>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432" name="Google Shape;432;p57"/>
          <p:cNvSpPr txBox="1">
            <a:spLocks noGrp="1"/>
          </p:cNvSpPr>
          <p:nvPr>
            <p:ph type="title"/>
          </p:nvPr>
        </p:nvSpPr>
        <p:spPr>
          <a:xfrm>
            <a:off x="304800" y="432200"/>
            <a:ext cx="11166800" cy="1000000"/>
          </a:xfrm>
          <a:prstGeom prst="rect">
            <a:avLst/>
          </a:prstGeom>
        </p:spPr>
        <p:txBody>
          <a:bodyPr spcFirstLastPara="1" wrap="square" lIns="121900" tIns="121900" rIns="121900" bIns="121900" anchor="t" anchorCtr="0">
            <a:noAutofit/>
          </a:bodyPr>
          <a:lstStyle/>
          <a:p>
            <a:pPr algn="ctr">
              <a:buClr>
                <a:schemeClr val="dk1"/>
              </a:buClr>
              <a:buSzPts val="1100"/>
            </a:pPr>
            <a:r>
              <a:rPr lang="en" sz="6000"/>
              <a:t>Biographical Information</a:t>
            </a:r>
            <a:endParaRPr sz="6000"/>
          </a:p>
        </p:txBody>
      </p:sp>
      <p:sp>
        <p:nvSpPr>
          <p:cNvPr id="433" name="Google Shape;433;p57"/>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434" name="Google Shape;434;p57"/>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3</a:t>
            </a:fld>
            <a:endParaRPr sz="1867" kern="0">
              <a:solidFill>
                <a:srgbClr val="000000"/>
              </a:solidFill>
              <a:latin typeface="Inter"/>
              <a:ea typeface="Inter"/>
              <a:cs typeface="Inter"/>
              <a:sym typeface="Inter"/>
            </a:endParaRPr>
          </a:p>
        </p:txBody>
      </p:sp>
      <p:cxnSp>
        <p:nvCxnSpPr>
          <p:cNvPr id="435" name="Google Shape;435;p57"/>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pic>
        <p:nvPicPr>
          <p:cNvPr id="436" name="Google Shape;436;p57" descr="Ludwig van Beethoven is one of the most famous composers in history, and wrote many of the most celebrated pieces of music in the world. Amazingly, some of his greatest masterpieces were written while he was completely deaf! Although his personal life was troubled, he was loved by many and still continues to influence music today.&#10;&#10;Like this video if you want to see more BIOGRAPHIES!&#10;&#10;Subscribe to FreeSchool: https://www.youtube.com/user/watchfreeschool?sub_confirmation=1&#10;&#10;Visit us on Facebook: https://www.facebook.com/watchFreeSchool&#10;&#10;Check our our companion channel, FreeSchool Mom! https://www.youtube.com/channel/UCTcEtHRQhqiCZIIb77LyDmA&#10;&#10;And our NEW channel for little ones, FreeSchool Early Birds!&#10;https://www.youtube.com/channel/UC3OV62x86XHwaqsxLsuy8dA&#10;&#10;&quot;Jaunty Gumption,&quot; by Kevin MacLeod (incompetech.com) Licensed under Creative Commons: By Attribution 3.0 License&#10;http://creativecommons.org/licenses/by/3.0/&#10;&#10;Music in this piece: Symphony No. 5, 9th Symphony Finale, and Moonlight Sonata, all downloaded from the YouTube Free Audio Library." title="Biography of Ludwig van Beethoven for Kids - Beethoven for Children: FreeSchool">
            <a:hlinkClick r:id="rId3"/>
          </p:cNvPr>
          <p:cNvPicPr preferRelativeResize="0"/>
          <p:nvPr/>
        </p:nvPicPr>
        <p:blipFill>
          <a:blip r:embed="rId4">
            <a:alphaModFix/>
          </a:blip>
          <a:stretch>
            <a:fillRect/>
          </a:stretch>
        </p:blipFill>
        <p:spPr>
          <a:xfrm>
            <a:off x="203200" y="1432200"/>
            <a:ext cx="11684000" cy="466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8"/>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442" name="Google Shape;442;p58"/>
          <p:cNvSpPr txBox="1">
            <a:spLocks noGrp="1"/>
          </p:cNvSpPr>
          <p:nvPr>
            <p:ph type="title"/>
          </p:nvPr>
        </p:nvSpPr>
        <p:spPr>
          <a:xfrm>
            <a:off x="304800" y="432200"/>
            <a:ext cx="11166800" cy="1578000"/>
          </a:xfrm>
          <a:prstGeom prst="rect">
            <a:avLst/>
          </a:prstGeom>
        </p:spPr>
        <p:txBody>
          <a:bodyPr spcFirstLastPara="1" wrap="square" lIns="121900" tIns="121900" rIns="121900" bIns="121900" anchor="t" anchorCtr="0">
            <a:noAutofit/>
          </a:bodyPr>
          <a:lstStyle/>
          <a:p>
            <a:pPr algn="ctr">
              <a:buClr>
                <a:schemeClr val="dk1"/>
              </a:buClr>
              <a:buSzPts val="1100"/>
            </a:pPr>
            <a:r>
              <a:rPr lang="en" sz="6000"/>
              <a:t>“Ode to Joy” </a:t>
            </a:r>
            <a:endParaRPr sz="6000"/>
          </a:p>
          <a:p>
            <a:pPr algn="ctr">
              <a:buClr>
                <a:schemeClr val="dk1"/>
              </a:buClr>
              <a:buSzPts val="1100"/>
            </a:pPr>
            <a:r>
              <a:rPr lang="en" sz="6000"/>
              <a:t>Activity 1: Performance </a:t>
            </a:r>
            <a:endParaRPr sz="6000"/>
          </a:p>
        </p:txBody>
      </p:sp>
      <p:sp>
        <p:nvSpPr>
          <p:cNvPr id="443" name="Google Shape;443;p58"/>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444" name="Google Shape;444;p58"/>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4</a:t>
            </a:fld>
            <a:endParaRPr sz="1867" kern="0">
              <a:solidFill>
                <a:srgbClr val="000000"/>
              </a:solidFill>
              <a:latin typeface="Inter"/>
              <a:ea typeface="Inter"/>
              <a:cs typeface="Inter"/>
              <a:sym typeface="Inter"/>
            </a:endParaRPr>
          </a:p>
        </p:txBody>
      </p:sp>
      <p:cxnSp>
        <p:nvCxnSpPr>
          <p:cNvPr id="445" name="Google Shape;445;p58"/>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pic>
        <p:nvPicPr>
          <p:cNvPr id="446" name="Google Shape;446;p58" descr="The most uplifting, beautiful hymn that has been a classic for so many years in churches of all kinds. This triumphant melody was originally written by Beethoven, and never ceases to stir the soul and make us sing along! Praise the Lord today with this glorious hymn! [and don't miss the pipe organ in the last verse!!]&#10;&#10;For permission to use this video in a church service, please email staceyplayshymns@gmail.com &#10;&#10;Sheet Music for many of my hymn arrangements here: https://www.sheetmusicplus.com/en/explore?q=Stacey+plays+hymns&amp;lang=null&#10;If there's one you would like but don't see published yet, just let me know and I'll see if I can make it for you!&#10;&#10;Sign up for the email newsletter to be informed of special news and new releases: https://mailchi.mp/f702e09d2783/staceyplayshymns&#10;&#10;If you enjoyed this rendition of it, consider saving to your favourite Sunday or Inspirational playlist on Spotify or Apple Music to listen again in the future and help these songs reach more people. Even if your playlist has even just two likes, it does actually help so much with the song getting heard by others, and also makes my day to see that people are enjoying it in their everyday lives.&#10;&#10;Spotify: https://spoti.fi/3w1xdk2&#10;Apple Music: https://apple.co/3ZNzf58&#10;&#10;Also available on iTunes or anywhere else music is found. Thank you for your support!&#10;&#10;Lastly, consider this channel your own personal hymn-sing - I'm always hoping for new requests for hard-to-find songs. If you have a favourite hymn you'd like to hear or something you can't find anywhere else on the internet, please leave a comment below and let me know, or email staceyplayshymns@gmail.com and I'll see if I can do it for you! The older and less known, the better! It's always a delight to unearth treasures from the past and give them a new voice to reach believers in a new era.&#10;&#10;________________________________________________&#10;&#10;Follow on&#10;Facebook: https://www.facebook.com/StaceyPlaysHymns&#10;Instagram: https://www.instagram.com/staceyplayshymns/&#10;Spotify: https://spoti.fi/3mucDYn&#10;&#10;________________________________________________&#10;&#10;If you enjoy this channel, you might like the “slowed and reverb” versions that I post on my side channel, @EtherealHymns &#10; They are what kids these days call &quot;slowed+reverb&quot; and what I call “Cathedral Mixes”, where there is more space to think and enough reverb to carry you away peacefully on the clouds of a glorious sunset…. &#10;&#10;________________________________________________&#10;&#10;Lyrics - ELW 836&#10;&#10;1 Joyful, joyful we adore thee,&#10;God of glory, Lord of love!&#10;Hearts unfold like flow'rs before thee,&#10;praising thee, their sun above.&#10;Melt the clouds of sin and sadness,&#10;drive the gloom of doubt away.&#10;Giver of immortal gladness,&#10;fill us with the light of day.&#10;&#10;2 All thy works with joy surround thee,&#10;earth and heav'n reflect thy rays,&#10;stars and angels sing around thee,&#10;center of unbroken praise.&#10;Field and forest, vale and mountain,&#10;flow'ry meadow, flashing sea,&#10;chanting bird, and flowing fountain&#10;call us to rejoice in thee.&#10;&#10;3 Thou art giving and forgiving,&#10;ever blessing, ever blest,&#10;well-spring of the joy of living,&#10;ocean-depth of happy rest!&#10;Thou our Father, Christ our brother,&#10;all who live in love are thine;&#10;teach us how to love each other, &#10;lift us to the joy divine!&#10;________________________________________________&#10;&#10;#Hymns #churchmusic #staceyplayshymns #gospelmusic #beautifulnature #Christianmusic #christianity #traditionalhymns #faith #devotions #Christian #hymnsofworship #hymnswithlyrics #Christianmusicvideos #godscreation &#10;&#10;________________________________________________&#10;&#10;© Stacey Plays Hymns 2023" title="BEAUTIFUL Hymn- Joyful, Joyful, We Adore Thee (Sing Along with Lyrics)">
            <a:hlinkClick r:id="rId3"/>
          </p:cNvPr>
          <p:cNvPicPr preferRelativeResize="0"/>
          <p:nvPr/>
        </p:nvPicPr>
        <p:blipFill>
          <a:blip r:embed="rId4">
            <a:alphaModFix/>
          </a:blip>
          <a:stretch>
            <a:fillRect/>
          </a:stretch>
        </p:blipFill>
        <p:spPr>
          <a:xfrm>
            <a:off x="203200" y="2213401"/>
            <a:ext cx="11988800" cy="44330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9"/>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452" name="Google Shape;452;p59"/>
          <p:cNvSpPr txBox="1">
            <a:spLocks noGrp="1"/>
          </p:cNvSpPr>
          <p:nvPr>
            <p:ph type="title"/>
          </p:nvPr>
        </p:nvSpPr>
        <p:spPr>
          <a:xfrm>
            <a:off x="304800" y="432200"/>
            <a:ext cx="11166800" cy="1656000"/>
          </a:xfrm>
          <a:prstGeom prst="rect">
            <a:avLst/>
          </a:prstGeom>
        </p:spPr>
        <p:txBody>
          <a:bodyPr spcFirstLastPara="1" wrap="square" lIns="121900" tIns="121900" rIns="121900" bIns="121900" anchor="t" anchorCtr="0">
            <a:noAutofit/>
          </a:bodyPr>
          <a:lstStyle/>
          <a:p>
            <a:pPr algn="ctr">
              <a:buClr>
                <a:schemeClr val="dk1"/>
              </a:buClr>
              <a:buSzPts val="1100"/>
            </a:pPr>
            <a:r>
              <a:rPr lang="en" sz="6000"/>
              <a:t>“Ode to Joy” </a:t>
            </a:r>
            <a:endParaRPr sz="6000"/>
          </a:p>
          <a:p>
            <a:pPr algn="ctr">
              <a:buClr>
                <a:schemeClr val="dk1"/>
              </a:buClr>
              <a:buSzPts val="1100"/>
            </a:pPr>
            <a:r>
              <a:rPr lang="en" sz="6000"/>
              <a:t>Activity 1: Performance</a:t>
            </a:r>
            <a:endParaRPr sz="6000"/>
          </a:p>
        </p:txBody>
      </p:sp>
      <p:sp>
        <p:nvSpPr>
          <p:cNvPr id="453" name="Google Shape;453;p59"/>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454" name="Google Shape;454;p59"/>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5</a:t>
            </a:fld>
            <a:endParaRPr sz="1867" kern="0">
              <a:solidFill>
                <a:srgbClr val="000000"/>
              </a:solidFill>
              <a:latin typeface="Inter"/>
              <a:ea typeface="Inter"/>
              <a:cs typeface="Inter"/>
              <a:sym typeface="Inter"/>
            </a:endParaRPr>
          </a:p>
        </p:txBody>
      </p:sp>
      <p:cxnSp>
        <p:nvCxnSpPr>
          <p:cNvPr id="455" name="Google Shape;455;p59"/>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pic>
        <p:nvPicPr>
          <p:cNvPr id="456" name="Google Shape;456;p59" descr="Download a free PDF for this song here: https://drive.google.com/file/d/1_BVzI787YLtPXl_-cT6NGRk0JYG0Nju_/view?usp=drive_link&#10;&#10;This is the famous melody written by Beethoven arranged for Recorder. It can be a tough piece at first, but it will bring a lot of satisfaction once you master it!&#10;&#10;Credits:&#10;Video: Nathan Walby&#10;Composer: Beethoven&#10;Arranger: Nathan Walby&#10;Performers: Computer (with the help of Nathan Walby)" title="VMM Recorder Song 11: Ode to Joy">
            <a:hlinkClick r:id="rId3"/>
          </p:cNvPr>
          <p:cNvPicPr preferRelativeResize="0"/>
          <p:nvPr/>
        </p:nvPicPr>
        <p:blipFill>
          <a:blip r:embed="rId4">
            <a:alphaModFix/>
          </a:blip>
          <a:stretch>
            <a:fillRect/>
          </a:stretch>
        </p:blipFill>
        <p:spPr>
          <a:xfrm>
            <a:off x="142268" y="2370849"/>
            <a:ext cx="11785433" cy="44871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1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0"/>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462" name="Google Shape;462;p60"/>
          <p:cNvSpPr txBox="1">
            <a:spLocks noGrp="1"/>
          </p:cNvSpPr>
          <p:nvPr>
            <p:ph type="title"/>
          </p:nvPr>
        </p:nvSpPr>
        <p:spPr>
          <a:xfrm>
            <a:off x="304800" y="432200"/>
            <a:ext cx="11166800" cy="1702800"/>
          </a:xfrm>
          <a:prstGeom prst="rect">
            <a:avLst/>
          </a:prstGeom>
        </p:spPr>
        <p:txBody>
          <a:bodyPr spcFirstLastPara="1" wrap="square" lIns="121900" tIns="121900" rIns="121900" bIns="121900" anchor="t" anchorCtr="0">
            <a:noAutofit/>
          </a:bodyPr>
          <a:lstStyle/>
          <a:p>
            <a:pPr algn="ctr">
              <a:buClr>
                <a:schemeClr val="dk1"/>
              </a:buClr>
              <a:buSzPts val="1100"/>
            </a:pPr>
            <a:r>
              <a:rPr lang="en" sz="6000"/>
              <a:t>“Ode to Joy” </a:t>
            </a:r>
            <a:endParaRPr sz="6000"/>
          </a:p>
          <a:p>
            <a:pPr algn="ctr">
              <a:buClr>
                <a:schemeClr val="dk1"/>
              </a:buClr>
              <a:buSzPts val="1100"/>
            </a:pPr>
            <a:r>
              <a:rPr lang="en" sz="6000"/>
              <a:t>Activity 1: Performance</a:t>
            </a:r>
            <a:endParaRPr sz="6000"/>
          </a:p>
        </p:txBody>
      </p:sp>
      <p:sp>
        <p:nvSpPr>
          <p:cNvPr id="463" name="Google Shape;463;p60"/>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464" name="Google Shape;464;p60"/>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6</a:t>
            </a:fld>
            <a:endParaRPr sz="1867" kern="0">
              <a:solidFill>
                <a:srgbClr val="000000"/>
              </a:solidFill>
              <a:latin typeface="Inter"/>
              <a:ea typeface="Inter"/>
              <a:cs typeface="Inter"/>
              <a:sym typeface="Inter"/>
            </a:endParaRPr>
          </a:p>
        </p:txBody>
      </p:sp>
      <p:cxnSp>
        <p:nvCxnSpPr>
          <p:cNvPr id="465" name="Google Shape;465;p60"/>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pic>
        <p:nvPicPr>
          <p:cNvPr id="466" name="Google Shape;466;p60" descr="DOWNLOAD for Offline Use &amp; Online Learning at https://www.boomytunes.com&#10;&#10;SOLFEGE version available at https://www.boomytunes.com&#10;&#10;BOOMWHACKERS Play Along Video &#10;Play along for BOOMWHACKERS, Hand Bells, Desk Bells, Glockenspiel, Xylophone, Keyboard, Resonator Bells, Hand Chimes and other instruments. &#10;&#10;More videos COMING SOON!&#10;SUBSCRIBE to see more…" title="Ode To Joy - BOOMWHACKERS &amp; BELLS Score">
            <a:hlinkClick r:id="rId3"/>
          </p:cNvPr>
          <p:cNvPicPr preferRelativeResize="0"/>
          <p:nvPr/>
        </p:nvPicPr>
        <p:blipFill>
          <a:blip r:embed="rId4">
            <a:alphaModFix/>
          </a:blip>
          <a:stretch>
            <a:fillRect/>
          </a:stretch>
        </p:blipFill>
        <p:spPr>
          <a:xfrm>
            <a:off x="-61000" y="2402001"/>
            <a:ext cx="12192000" cy="44052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10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1"/>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472" name="Google Shape;472;p61"/>
          <p:cNvSpPr txBox="1">
            <a:spLocks noGrp="1"/>
          </p:cNvSpPr>
          <p:nvPr>
            <p:ph type="title"/>
          </p:nvPr>
        </p:nvSpPr>
        <p:spPr>
          <a:xfrm>
            <a:off x="304800" y="432200"/>
            <a:ext cx="11166800" cy="17028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“Ode to Joy” </a:t>
            </a:r>
            <a:endParaRPr sz="4133"/>
          </a:p>
          <a:p>
            <a:pPr algn="ctr">
              <a:buClr>
                <a:schemeClr val="dk1"/>
              </a:buClr>
              <a:buSzPts val="1100"/>
            </a:pPr>
            <a:r>
              <a:rPr lang="en" sz="4133"/>
              <a:t>Activity 2:</a:t>
            </a:r>
            <a:endParaRPr sz="4133"/>
          </a:p>
          <a:p>
            <a:pPr algn="ctr">
              <a:buClr>
                <a:schemeClr val="dk1"/>
              </a:buClr>
              <a:buSzPts val="1100"/>
            </a:pPr>
            <a:r>
              <a:rPr lang="en" sz="4133"/>
              <a:t>Biography Compositions</a:t>
            </a:r>
            <a:endParaRPr sz="4133"/>
          </a:p>
        </p:txBody>
      </p:sp>
      <p:sp>
        <p:nvSpPr>
          <p:cNvPr id="473" name="Google Shape;473;p61"/>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474" name="Google Shape;474;p61"/>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7</a:t>
            </a:fld>
            <a:endParaRPr sz="1867" kern="0">
              <a:solidFill>
                <a:srgbClr val="000000"/>
              </a:solidFill>
              <a:latin typeface="Inter"/>
              <a:ea typeface="Inter"/>
              <a:cs typeface="Inter"/>
              <a:sym typeface="Inter"/>
            </a:endParaRPr>
          </a:p>
        </p:txBody>
      </p:sp>
      <p:cxnSp>
        <p:nvCxnSpPr>
          <p:cNvPr id="475" name="Google Shape;475;p61"/>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sp>
        <p:nvSpPr>
          <p:cNvPr id="476" name="Google Shape;476;p61"/>
          <p:cNvSpPr txBox="1"/>
          <p:nvPr/>
        </p:nvSpPr>
        <p:spPr>
          <a:xfrm>
            <a:off x="583200" y="2431800"/>
            <a:ext cx="10123200" cy="3806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467" kern="0">
              <a:solidFill>
                <a:srgbClr val="000000"/>
              </a:solidFill>
              <a:latin typeface="Inter Light"/>
              <a:ea typeface="Inter Light"/>
              <a:cs typeface="Inter Light"/>
              <a:sym typeface="Inter Light"/>
            </a:endParaRPr>
          </a:p>
        </p:txBody>
      </p:sp>
      <p:pic>
        <p:nvPicPr>
          <p:cNvPr id="477" name="Google Shape;477;p61" descr="a close up of a sheet of music with a lot of notes . (Provided by Tenor)">
            <a:hlinkClick r:id="rId3"/>
          </p:cNvPr>
          <p:cNvPicPr preferRelativeResize="0"/>
          <p:nvPr/>
        </p:nvPicPr>
        <p:blipFill>
          <a:blip r:embed="rId4">
            <a:alphaModFix/>
          </a:blip>
          <a:stretch>
            <a:fillRect/>
          </a:stretch>
        </p:blipFill>
        <p:spPr>
          <a:xfrm>
            <a:off x="3221200" y="2762933"/>
            <a:ext cx="5334000" cy="220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2"/>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483" name="Google Shape;483;p62"/>
          <p:cNvSpPr txBox="1">
            <a:spLocks noGrp="1"/>
          </p:cNvSpPr>
          <p:nvPr>
            <p:ph type="title"/>
          </p:nvPr>
        </p:nvSpPr>
        <p:spPr>
          <a:xfrm>
            <a:off x="304800" y="432200"/>
            <a:ext cx="11166800" cy="17028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“Ode to Joy” </a:t>
            </a:r>
            <a:endParaRPr sz="4133"/>
          </a:p>
          <a:p>
            <a:pPr algn="ctr">
              <a:buClr>
                <a:schemeClr val="dk1"/>
              </a:buClr>
              <a:buSzPts val="1100"/>
            </a:pPr>
            <a:r>
              <a:rPr lang="en" sz="4133"/>
              <a:t>Activity 2:</a:t>
            </a:r>
            <a:endParaRPr sz="4133"/>
          </a:p>
          <a:p>
            <a:pPr algn="ctr">
              <a:buClr>
                <a:schemeClr val="dk1"/>
              </a:buClr>
              <a:buSzPts val="1100"/>
            </a:pPr>
            <a:r>
              <a:rPr lang="en" sz="4133"/>
              <a:t>Biography Compositions</a:t>
            </a:r>
            <a:endParaRPr sz="4133"/>
          </a:p>
        </p:txBody>
      </p:sp>
      <p:sp>
        <p:nvSpPr>
          <p:cNvPr id="484" name="Google Shape;484;p62"/>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485" name="Google Shape;485;p62"/>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8</a:t>
            </a:fld>
            <a:endParaRPr sz="1867" kern="0">
              <a:solidFill>
                <a:srgbClr val="000000"/>
              </a:solidFill>
              <a:latin typeface="Inter"/>
              <a:ea typeface="Inter"/>
              <a:cs typeface="Inter"/>
              <a:sym typeface="Inter"/>
            </a:endParaRPr>
          </a:p>
        </p:txBody>
      </p:sp>
      <p:cxnSp>
        <p:nvCxnSpPr>
          <p:cNvPr id="486" name="Google Shape;486;p62"/>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sp>
        <p:nvSpPr>
          <p:cNvPr id="487" name="Google Shape;487;p62"/>
          <p:cNvSpPr txBox="1"/>
          <p:nvPr/>
        </p:nvSpPr>
        <p:spPr>
          <a:xfrm>
            <a:off x="583200" y="2431800"/>
            <a:ext cx="10123200" cy="3806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467" kern="0">
              <a:solidFill>
                <a:srgbClr val="000000"/>
              </a:solidFill>
              <a:latin typeface="Inter Light"/>
              <a:ea typeface="Inter Light"/>
              <a:cs typeface="Inter Light"/>
              <a:sym typeface="Inter Light"/>
            </a:endParaRPr>
          </a:p>
        </p:txBody>
      </p:sp>
      <p:pic>
        <p:nvPicPr>
          <p:cNvPr id="488" name="Google Shape;488;p62" descr="Beethoven Symphony Nine 9 Lyrics Words Text Trending Sing Along Music song Ode to Joy Joyful Joyful &#10;Joyful, Joyful We Adore Thee &#10;Beethoven’s 9th symphony&#10;Ode to Joy with steady rhythm&#10;And a catchy melody&#10;&#10;He was deaf  and never heard it&#10;That was sure a tragedy&#10;But in his head he knew the music&#10;Chorus paired with symphony&#10;&#10;Beethoven wrote 9 symphonies this is number 9 of course&#10;He was born in Germany but was a Vienna music force&#10;He wrote quartets, piano sonatas, operas, songs and concertos&#10;Melodies that are familiar tunes that everybody knows&#10;&#10;Lyrics, Musical arrangement &amp; Video and Vocals/Instrumentals&#10;COPYRIGHT (c) 2020 by CHARLES ELMER SZABO, BMI&#10;&#10;This song is written for college and university students to help them learn &amp; memorize classical music for &quot;Name That Tune&quot; tests for Music Appreciation classes.&#10;&#10;Symphony No. 9 by Beethoven the most famous classical pieces of music ever written." title="BEETHOVEN SYMPHONY NINE 9 Lyrics Words Text Trending Sing Along Music song ODE TO JOY JOYFUL JOYFUL">
            <a:hlinkClick r:id="rId3"/>
          </p:cNvPr>
          <p:cNvPicPr preferRelativeResize="0"/>
          <p:nvPr/>
        </p:nvPicPr>
        <p:blipFill>
          <a:blip r:embed="rId4">
            <a:alphaModFix/>
          </a:blip>
          <a:stretch>
            <a:fillRect/>
          </a:stretch>
        </p:blipFill>
        <p:spPr>
          <a:xfrm>
            <a:off x="1" y="2286000"/>
            <a:ext cx="12127767" cy="457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3"/>
          <p:cNvSpPr txBox="1"/>
          <p:nvPr/>
        </p:nvSpPr>
        <p:spPr>
          <a:xfrm flipH="1">
            <a:off x="8151179" y="5600759"/>
            <a:ext cx="3733200" cy="800219"/>
          </a:xfrm>
          <a:prstGeom prst="rect">
            <a:avLst/>
          </a:prstGeom>
          <a:noFill/>
          <a:ln>
            <a:noFill/>
          </a:ln>
        </p:spPr>
        <p:txBody>
          <a:bodyPr spcFirstLastPara="1" wrap="square" lIns="0" tIns="0" rIns="0" bIns="0" anchor="ctr" anchorCtr="0">
            <a:spAutoFit/>
          </a:bodyPr>
          <a:lstStyle/>
          <a:p>
            <a:pPr defTabSz="1219170">
              <a:buClr>
                <a:srgbClr val="000000"/>
              </a:buClr>
            </a:pPr>
            <a:r>
              <a:rPr lang="en" sz="5200" kern="0">
                <a:solidFill>
                  <a:srgbClr val="FFFFFF"/>
                </a:solidFill>
                <a:latin typeface="Taviraj"/>
                <a:ea typeface="Taviraj"/>
                <a:cs typeface="Taviraj"/>
                <a:sym typeface="Taviraj"/>
              </a:rPr>
              <a:t>    </a:t>
            </a:r>
            <a:endParaRPr sz="5200" kern="0">
              <a:solidFill>
                <a:srgbClr val="FFFFFF"/>
              </a:solidFill>
              <a:latin typeface="Taviraj"/>
              <a:ea typeface="Taviraj"/>
              <a:cs typeface="Taviraj"/>
              <a:sym typeface="Taviraj"/>
            </a:endParaRPr>
          </a:p>
        </p:txBody>
      </p:sp>
      <p:sp>
        <p:nvSpPr>
          <p:cNvPr id="494" name="Google Shape;494;p63"/>
          <p:cNvSpPr txBox="1">
            <a:spLocks noGrp="1"/>
          </p:cNvSpPr>
          <p:nvPr>
            <p:ph type="title"/>
          </p:nvPr>
        </p:nvSpPr>
        <p:spPr>
          <a:xfrm>
            <a:off x="304800" y="432200"/>
            <a:ext cx="11166800" cy="1702800"/>
          </a:xfrm>
          <a:prstGeom prst="rect">
            <a:avLst/>
          </a:prstGeom>
        </p:spPr>
        <p:txBody>
          <a:bodyPr spcFirstLastPara="1" wrap="square" lIns="121900" tIns="121900" rIns="121900" bIns="121900" anchor="t" anchorCtr="0">
            <a:noAutofit/>
          </a:bodyPr>
          <a:lstStyle/>
          <a:p>
            <a:pPr algn="ctr">
              <a:buClr>
                <a:schemeClr val="dk1"/>
              </a:buClr>
              <a:buSzPts val="1100"/>
            </a:pPr>
            <a:r>
              <a:rPr lang="en" sz="4133"/>
              <a:t>“Ode to Joy” </a:t>
            </a:r>
            <a:endParaRPr sz="4133"/>
          </a:p>
          <a:p>
            <a:pPr algn="ctr">
              <a:buClr>
                <a:schemeClr val="dk1"/>
              </a:buClr>
              <a:buSzPts val="1100"/>
            </a:pPr>
            <a:r>
              <a:rPr lang="en" sz="4133"/>
              <a:t>Activity 3:</a:t>
            </a:r>
            <a:endParaRPr sz="4133"/>
          </a:p>
          <a:p>
            <a:pPr algn="ctr">
              <a:buClr>
                <a:schemeClr val="dk1"/>
              </a:buClr>
              <a:buSzPts val="1100"/>
            </a:pPr>
            <a:r>
              <a:rPr lang="en" sz="4133"/>
              <a:t>Comparing and Contrasting Performances</a:t>
            </a:r>
            <a:endParaRPr sz="4133"/>
          </a:p>
        </p:txBody>
      </p:sp>
      <p:sp>
        <p:nvSpPr>
          <p:cNvPr id="495" name="Google Shape;495;p63"/>
          <p:cNvSpPr txBox="1">
            <a:spLocks noGrp="1"/>
          </p:cNvSpPr>
          <p:nvPr>
            <p:ph type="subTitle" idx="4294967295"/>
          </p:nvPr>
        </p:nvSpPr>
        <p:spPr>
          <a:xfrm>
            <a:off x="7715937" y="6406433"/>
            <a:ext cx="4171200" cy="240000"/>
          </a:xfrm>
          <a:prstGeom prst="rect">
            <a:avLst/>
          </a:prstGeom>
        </p:spPr>
        <p:txBody>
          <a:bodyPr spcFirstLastPara="1" wrap="square" lIns="121900" tIns="121900" rIns="121900" bIns="121900" anchor="t" anchorCtr="0">
            <a:noAutofit/>
          </a:bodyPr>
          <a:lstStyle/>
          <a:p>
            <a:pPr marL="0" indent="0">
              <a:buNone/>
            </a:pPr>
            <a:r>
              <a:rPr lang="en"/>
              <a:t>Month Year</a:t>
            </a:r>
            <a:endParaRPr/>
          </a:p>
        </p:txBody>
      </p:sp>
      <p:sp>
        <p:nvSpPr>
          <p:cNvPr id="496" name="Google Shape;496;p63"/>
          <p:cNvSpPr txBox="1">
            <a:spLocks noGrp="1"/>
          </p:cNvSpPr>
          <p:nvPr>
            <p:ph type="sldNum" idx="12"/>
          </p:nvPr>
        </p:nvSpPr>
        <p:spPr>
          <a:xfrm>
            <a:off x="11155600" y="6390987"/>
            <a:ext cx="609600" cy="1584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867" kern="0">
                <a:solidFill>
                  <a:srgbClr val="000000"/>
                </a:solidFill>
                <a:latin typeface="Inter"/>
                <a:ea typeface="Inter"/>
                <a:cs typeface="Inter"/>
                <a:sym typeface="Inter"/>
              </a:rPr>
              <a:pPr defTabSz="1219170">
                <a:buClr>
                  <a:srgbClr val="000000"/>
                </a:buClr>
              </a:pPr>
              <a:t>9</a:t>
            </a:fld>
            <a:endParaRPr sz="1867" kern="0">
              <a:solidFill>
                <a:srgbClr val="000000"/>
              </a:solidFill>
              <a:latin typeface="Inter"/>
              <a:ea typeface="Inter"/>
              <a:cs typeface="Inter"/>
              <a:sym typeface="Inter"/>
            </a:endParaRPr>
          </a:p>
        </p:txBody>
      </p:sp>
      <p:cxnSp>
        <p:nvCxnSpPr>
          <p:cNvPr id="497" name="Google Shape;497;p63"/>
          <p:cNvCxnSpPr/>
          <p:nvPr/>
        </p:nvCxnSpPr>
        <p:spPr>
          <a:xfrm>
            <a:off x="430049" y="6238577"/>
            <a:ext cx="7243600" cy="0"/>
          </a:xfrm>
          <a:prstGeom prst="straightConnector1">
            <a:avLst/>
          </a:prstGeom>
          <a:noFill/>
          <a:ln w="9525" cap="flat" cmpd="sng">
            <a:solidFill>
              <a:schemeClr val="lt1"/>
            </a:solidFill>
            <a:prstDash val="solid"/>
            <a:round/>
            <a:headEnd type="none" w="med" len="med"/>
            <a:tailEnd type="none" w="med" len="med"/>
          </a:ln>
        </p:spPr>
      </p:cxnSp>
      <p:sp>
        <p:nvSpPr>
          <p:cNvPr id="498" name="Google Shape;498;p63"/>
          <p:cNvSpPr txBox="1"/>
          <p:nvPr/>
        </p:nvSpPr>
        <p:spPr>
          <a:xfrm>
            <a:off x="583200" y="2431800"/>
            <a:ext cx="10123200" cy="3806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467" kern="0">
              <a:solidFill>
                <a:srgbClr val="000000"/>
              </a:solidFill>
              <a:latin typeface="Inter Light"/>
              <a:ea typeface="Inter Light"/>
              <a:cs typeface="Inter Light"/>
              <a:sym typeface="Inter Light"/>
            </a:endParaRPr>
          </a:p>
        </p:txBody>
      </p:sp>
      <p:grpSp>
        <p:nvGrpSpPr>
          <p:cNvPr id="499" name="Google Shape;499;p63"/>
          <p:cNvGrpSpPr/>
          <p:nvPr/>
        </p:nvGrpSpPr>
        <p:grpSpPr>
          <a:xfrm>
            <a:off x="5201620" y="2723550"/>
            <a:ext cx="2472000" cy="2926471"/>
            <a:chOff x="4735615" y="782162"/>
            <a:chExt cx="1854000" cy="2194853"/>
          </a:xfrm>
        </p:grpSpPr>
        <p:sp>
          <p:nvSpPr>
            <p:cNvPr id="500" name="Google Shape;500;p63"/>
            <p:cNvSpPr/>
            <p:nvPr/>
          </p:nvSpPr>
          <p:spPr>
            <a:xfrm>
              <a:off x="4735615" y="782162"/>
              <a:ext cx="1854000" cy="1854000"/>
            </a:xfrm>
            <a:prstGeom prst="ellipse">
              <a:avLst/>
            </a:prstGeom>
            <a:solidFill>
              <a:srgbClr val="0E9453"/>
            </a:solidFill>
            <a:ln w="28575" cap="flat" cmpd="sng">
              <a:solidFill>
                <a:srgbClr val="65F0A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63"/>
            <p:cNvSpPr txBox="1"/>
            <p:nvPr/>
          </p:nvSpPr>
          <p:spPr>
            <a:xfrm>
              <a:off x="5010351" y="2455615"/>
              <a:ext cx="1075200" cy="521400"/>
            </a:xfrm>
            <a:prstGeom prst="rect">
              <a:avLst/>
            </a:prstGeom>
            <a:noFill/>
            <a:ln>
              <a:noFill/>
            </a:ln>
          </p:spPr>
          <p:txBody>
            <a:bodyPr spcFirstLastPara="1" wrap="square" lIns="121900" tIns="121900" rIns="121900" bIns="121900" anchor="ctr" anchorCtr="0">
              <a:noAutofit/>
            </a:bodyPr>
            <a:lstStyle/>
            <a:p>
              <a:pPr defTabSz="1219170">
                <a:lnSpc>
                  <a:spcPct val="115000"/>
                </a:lnSpc>
                <a:buClr>
                  <a:srgbClr val="000000"/>
                </a:buClr>
              </a:pPr>
              <a:endParaRPr sz="1467" kern="0">
                <a:solidFill>
                  <a:srgbClr val="FFFFFF"/>
                </a:solidFill>
                <a:latin typeface="Roboto"/>
                <a:ea typeface="Roboto"/>
                <a:cs typeface="Roboto"/>
                <a:sym typeface="Roboto"/>
              </a:endParaRPr>
            </a:p>
          </p:txBody>
        </p:sp>
      </p:grpSp>
      <p:grpSp>
        <p:nvGrpSpPr>
          <p:cNvPr id="502" name="Google Shape;502;p63"/>
          <p:cNvGrpSpPr/>
          <p:nvPr/>
        </p:nvGrpSpPr>
        <p:grpSpPr>
          <a:xfrm>
            <a:off x="3774883" y="2723549"/>
            <a:ext cx="2472000" cy="2472000"/>
            <a:chOff x="2986712" y="1676962"/>
            <a:chExt cx="1854000" cy="1854000"/>
          </a:xfrm>
        </p:grpSpPr>
        <p:sp>
          <p:nvSpPr>
            <p:cNvPr id="503" name="Google Shape;503;p63"/>
            <p:cNvSpPr/>
            <p:nvPr/>
          </p:nvSpPr>
          <p:spPr>
            <a:xfrm>
              <a:off x="2986712" y="1676962"/>
              <a:ext cx="1854000" cy="1854000"/>
            </a:xfrm>
            <a:prstGeom prst="ellipse">
              <a:avLst/>
            </a:prstGeom>
            <a:solidFill>
              <a:srgbClr val="0B7743"/>
            </a:solidFill>
            <a:ln w="28575" cap="flat" cmpd="sng">
              <a:solidFill>
                <a:srgbClr val="65F0A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63"/>
            <p:cNvSpPr txBox="1"/>
            <p:nvPr/>
          </p:nvSpPr>
          <p:spPr>
            <a:xfrm>
              <a:off x="3134188" y="2455615"/>
              <a:ext cx="1075200" cy="521400"/>
            </a:xfrm>
            <a:prstGeom prst="rect">
              <a:avLst/>
            </a:prstGeom>
            <a:noFill/>
            <a:ln>
              <a:noFill/>
            </a:ln>
          </p:spPr>
          <p:txBody>
            <a:bodyPr spcFirstLastPara="1" wrap="square" lIns="121900" tIns="121900" rIns="121900" bIns="121900" anchor="ctr" anchorCtr="0">
              <a:noAutofit/>
            </a:bodyPr>
            <a:lstStyle/>
            <a:p>
              <a:pPr defTabSz="1219170">
                <a:lnSpc>
                  <a:spcPct val="115000"/>
                </a:lnSpc>
                <a:buClr>
                  <a:srgbClr val="000000"/>
                </a:buClr>
              </a:pPr>
              <a:endParaRPr sz="1467" kern="0">
                <a:solidFill>
                  <a:srgbClr val="FFFFF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Orientation New Team Member">
  <a:themeElements>
    <a:clrScheme name="Simple Light">
      <a:dk1>
        <a:srgbClr val="000000"/>
      </a:dk1>
      <a:lt1>
        <a:srgbClr val="FFFFFF"/>
      </a:lt1>
      <a:dk2>
        <a:srgbClr val="434343"/>
      </a:dk2>
      <a:lt2>
        <a:srgbClr val="FFFAE6"/>
      </a:lt2>
      <a:accent1>
        <a:srgbClr val="CC6131"/>
      </a:accent1>
      <a:accent2>
        <a:srgbClr val="646F3D"/>
      </a:accent2>
      <a:accent3>
        <a:srgbClr val="3E5072"/>
      </a:accent3>
      <a:accent4>
        <a:srgbClr val="EC7A49"/>
      </a:accent4>
      <a:accent5>
        <a:srgbClr val="B05024"/>
      </a:accent5>
      <a:accent6>
        <a:srgbClr val="C4BEA7"/>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ientation New Team Member">
  <a:themeElements>
    <a:clrScheme name="Simple Light">
      <a:dk1>
        <a:srgbClr val="000000"/>
      </a:dk1>
      <a:lt1>
        <a:srgbClr val="FFFFFF"/>
      </a:lt1>
      <a:dk2>
        <a:srgbClr val="434343"/>
      </a:dk2>
      <a:lt2>
        <a:srgbClr val="FFFAE6"/>
      </a:lt2>
      <a:accent1>
        <a:srgbClr val="CC6131"/>
      </a:accent1>
      <a:accent2>
        <a:srgbClr val="646F3D"/>
      </a:accent2>
      <a:accent3>
        <a:srgbClr val="3E5072"/>
      </a:accent3>
      <a:accent4>
        <a:srgbClr val="EC7A49"/>
      </a:accent4>
      <a:accent5>
        <a:srgbClr val="B05024"/>
      </a:accent5>
      <a:accent6>
        <a:srgbClr val="C4BEA7"/>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EEB26D777764BBB92CDAE87B83F74" ma:contentTypeVersion="19" ma:contentTypeDescription="Create a new document." ma:contentTypeScope="" ma:versionID="8b46de41282a4543ac7e69bc80b4c408">
  <xsd:schema xmlns:xsd="http://www.w3.org/2001/XMLSchema" xmlns:xs="http://www.w3.org/2001/XMLSchema" xmlns:p="http://schemas.microsoft.com/office/2006/metadata/properties" xmlns:ns2="f7c70fdc-bcd6-47ef-a849-dc5e1dc5ec8b" xmlns:ns3="f96e0309-54f1-4802-95ea-24e5162090d9" targetNamespace="http://schemas.microsoft.com/office/2006/metadata/properties" ma:root="true" ma:fieldsID="b79fdb450e9ef27692ae782d4887943a" ns2:_="" ns3:_="">
    <xsd:import namespace="f7c70fdc-bcd6-47ef-a849-dc5e1dc5ec8b"/>
    <xsd:import namespace="f96e0309-54f1-4802-95ea-24e5162090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70fdc-bcd6-47ef-a849-dc5e1dc5e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376893-26a4-482b-ae2b-ad7a4d9e5e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6e0309-54f1-4802-95ea-24e5162090d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17bcbb-a146-4f2f-935f-d2ab793c8bed}" ma:internalName="TaxCatchAll" ma:showField="CatchAllData" ma:web="f96e0309-54f1-4802-95ea-24e516209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c70fdc-bcd6-47ef-a849-dc5e1dc5ec8b">
      <Terms xmlns="http://schemas.microsoft.com/office/infopath/2007/PartnerControls"/>
    </lcf76f155ced4ddcb4097134ff3c332f>
    <TaxCatchAll xmlns="f96e0309-54f1-4802-95ea-24e5162090d9" xsi:nil="true"/>
  </documentManagement>
</p:properties>
</file>

<file path=customXml/itemProps1.xml><?xml version="1.0" encoding="utf-8"?>
<ds:datastoreItem xmlns:ds="http://schemas.openxmlformats.org/officeDocument/2006/customXml" ds:itemID="{F3A54615-7611-4794-AC37-F3806FFCDF01}">
  <ds:schemaRefs>
    <ds:schemaRef ds:uri="f7c70fdc-bcd6-47ef-a849-dc5e1dc5ec8b"/>
    <ds:schemaRef ds:uri="f96e0309-54f1-4802-95ea-24e516209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62F863-0C66-455F-B78A-8D64F014B411}">
  <ds:schemaRefs>
    <ds:schemaRef ds:uri="http://schemas.microsoft.com/sharepoint/v3/contenttype/forms"/>
  </ds:schemaRefs>
</ds:datastoreItem>
</file>

<file path=customXml/itemProps3.xml><?xml version="1.0" encoding="utf-8"?>
<ds:datastoreItem xmlns:ds="http://schemas.openxmlformats.org/officeDocument/2006/customXml" ds:itemID="{9C8EC698-962E-42A9-A384-FB43073DEAE9}">
  <ds:schemaRefs>
    <ds:schemaRef ds:uri="f7c70fdc-bcd6-47ef-a849-dc5e1dc5ec8b"/>
    <ds:schemaRef ds:uri="f96e0309-54f1-4802-95ea-24e5162090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18</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Orientation New Team Member</vt:lpstr>
      <vt:lpstr>1_Orientation New Team Member</vt:lpstr>
      <vt:lpstr>Simple Light</vt:lpstr>
      <vt:lpstr>PowerPoint Presentation</vt:lpstr>
      <vt:lpstr>“Ode to Joy” Symphony No.9</vt:lpstr>
      <vt:lpstr>Biographical Information</vt:lpstr>
      <vt:lpstr>“Ode to Joy”  Activity 1: Performance </vt:lpstr>
      <vt:lpstr>“Ode to Joy”  Activity 1: Performance</vt:lpstr>
      <vt:lpstr>“Ode to Joy”  Activity 1: Performance</vt:lpstr>
      <vt:lpstr>“Ode to Joy”  Activity 2: Biography Compositions</vt:lpstr>
      <vt:lpstr>“Ode to Joy”  Activity 2: Biography Compositions</vt:lpstr>
      <vt:lpstr>“Ode to Joy”  Activity 3: Comparing and Contrasting Performances</vt:lpstr>
      <vt:lpstr>“Ode to Joy”  Activity 3: Comparing and Contrasting Performance #1</vt:lpstr>
      <vt:lpstr>“Ode to Joy”  Activity 3: Comparing and Contrasting Performance #2</vt:lpstr>
      <vt:lpstr>Musical Careers: Evelyn Glennie</vt:lpstr>
      <vt:lpstr>Musical Careers: Evelyn Glennie</vt:lpstr>
      <vt:lpstr>Musical Careers: What is a Concert Musician?</vt:lpstr>
      <vt:lpstr>Article: Evelyn Glennie &amp; The NC Symphony</vt:lpstr>
      <vt:lpstr>Activity #4: Evelyn Glennie Writing Exercise: Option 1 </vt:lpstr>
      <vt:lpstr>Activity #4: Evelyn Glennie Writing Exercise: Option 2 </vt:lpstr>
      <vt:lpstr>Works Cited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2025-08-10T03:05:08Z</dcterms:created>
  <dcterms:modified xsi:type="dcterms:W3CDTF">2025-08-10T03:09:01Z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0x0101005CCEEB26D777764BBB92CDAE87B83F74</vt:lpwstr>
  </property>
  <property fmtid="{D5CDD505-2E9C-101B-9397-08002B2CF9AE}" pid="3" name="MediaServiceImageTags">
    <vt:lpwstr/>
  </property>
</Properties>
</file>