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44"/>
  </p:notesMasterIdLst>
  <p:sldIdLst>
    <p:sldId id="397"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9144000" cy="5143500" type="screen16x9"/>
  <p:notesSz cx="6858000" cy="9144000"/>
  <p:embeddedFontLst>
    <p:embeddedFont>
      <p:font typeface="Arial Narrow" panose="020B0606020202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4779FE-92B9-4C11-B024-7454D5E08C5C}">
  <a:tblStyle styleId="{A04779FE-92B9-4C11-B024-7454D5E08C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6209463503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6209463503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678f05645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678f05645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78f05645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678f05645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36a91707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36a91707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6a91707d8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36a91707d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6a91707d8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36a91707d8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36a91707d8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36a91707d8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6a91707d8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36a91707d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6a91707d8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36a91707d8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36a91707d8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36a91707d8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20946350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209463503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36a91707d8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36a91707d8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36a91707d8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36a91707d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36a91707d8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36a91707d8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36a91707d8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36a91707d8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36a91707d8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36a91707d8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620946350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62094635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6209463503_1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6209463503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6209463503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6209463503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6209463503_1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6209463503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6209463503_1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6209463503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209463503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6209463503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6209463503_1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6209463503_1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36bd853b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36bd853b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36bd853b5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336bd853b5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6209463503_1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36209463503_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336bd853b5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336bd853b5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36bf1bde7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36bf1bde7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6209463503_1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6209463503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678f05645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678f05645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78f05645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78f05645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620946350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620946350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6bf1bde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6bf1bde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670c9fd2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670c9fd2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36bf1bde7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36bf1bde7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6bf1bde7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36bf1bde7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184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4556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782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097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993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5838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8217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182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749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909017"/>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3766"/>
              </a:buClr>
              <a:buSzPts val="4100"/>
              <a:buFont typeface="Arial"/>
              <a:buNone/>
              <a:defRPr sz="4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3888" y="3086174"/>
            <a:ext cx="7886700" cy="1125000"/>
          </a:xfrm>
          <a:prstGeom prst="rect">
            <a:avLst/>
          </a:prstGeom>
          <a:noFill/>
          <a:ln>
            <a:noFill/>
          </a:ln>
        </p:spPr>
        <p:txBody>
          <a:bodyPr spcFirstLastPara="1" wrap="square" lIns="68575" tIns="34275" rIns="68575" bIns="34275" anchor="t" anchorCtr="0">
            <a:normAutofit/>
          </a:bodyPr>
          <a:lstStyle>
            <a:lvl1pPr marL="457189" lvl="0" indent="-228594" algn="l" rtl="0">
              <a:lnSpc>
                <a:spcPct val="90000"/>
              </a:lnSpc>
              <a:spcBef>
                <a:spcPts val="800"/>
              </a:spcBef>
              <a:spcAft>
                <a:spcPts val="0"/>
              </a:spcAft>
              <a:buClr>
                <a:srgbClr val="1C3766"/>
              </a:buClr>
              <a:buSzPts val="1500"/>
              <a:buNone/>
              <a:defRPr sz="1500">
                <a:solidFill>
                  <a:srgbClr val="1C3766"/>
                </a:solidFill>
              </a:defRPr>
            </a:lvl1pPr>
            <a:lvl2pPr marL="914378" lvl="1" indent="-228594" algn="l" rtl="0">
              <a:lnSpc>
                <a:spcPct val="90000"/>
              </a:lnSpc>
              <a:spcBef>
                <a:spcPts val="1200"/>
              </a:spcBef>
              <a:spcAft>
                <a:spcPts val="0"/>
              </a:spcAft>
              <a:buClr>
                <a:srgbClr val="888888"/>
              </a:buClr>
              <a:buSzPts val="1500"/>
              <a:buNone/>
              <a:defRPr sz="1500">
                <a:solidFill>
                  <a:srgbClr val="888888"/>
                </a:solidFill>
              </a:defRPr>
            </a:lvl2pPr>
            <a:lvl3pPr marL="1371566" lvl="2" indent="-228594" algn="l" rtl="0">
              <a:lnSpc>
                <a:spcPct val="90000"/>
              </a:lnSpc>
              <a:spcBef>
                <a:spcPts val="1200"/>
              </a:spcBef>
              <a:spcAft>
                <a:spcPts val="0"/>
              </a:spcAft>
              <a:buClr>
                <a:srgbClr val="888888"/>
              </a:buClr>
              <a:buSzPts val="1400"/>
              <a:buNone/>
              <a:defRPr sz="1400">
                <a:solidFill>
                  <a:srgbClr val="888888"/>
                </a:solidFill>
              </a:defRPr>
            </a:lvl3pPr>
            <a:lvl4pPr marL="1828754" lvl="3" indent="-228594" algn="l" rtl="0">
              <a:lnSpc>
                <a:spcPct val="90000"/>
              </a:lnSpc>
              <a:spcBef>
                <a:spcPts val="1200"/>
              </a:spcBef>
              <a:spcAft>
                <a:spcPts val="0"/>
              </a:spcAft>
              <a:buClr>
                <a:srgbClr val="888888"/>
              </a:buClr>
              <a:buSzPts val="1200"/>
              <a:buNone/>
              <a:defRPr sz="1200">
                <a:solidFill>
                  <a:srgbClr val="888888"/>
                </a:solidFill>
              </a:defRPr>
            </a:lvl4pPr>
            <a:lvl5pPr marL="2285943" lvl="4" indent="-228594" algn="l" rtl="0">
              <a:lnSpc>
                <a:spcPct val="90000"/>
              </a:lnSpc>
              <a:spcBef>
                <a:spcPts val="1200"/>
              </a:spcBef>
              <a:spcAft>
                <a:spcPts val="0"/>
              </a:spcAft>
              <a:buClr>
                <a:srgbClr val="888888"/>
              </a:buClr>
              <a:buSzPts val="1200"/>
              <a:buNone/>
              <a:defRPr sz="1200">
                <a:solidFill>
                  <a:srgbClr val="888888"/>
                </a:solidFill>
              </a:defRPr>
            </a:lvl5pPr>
            <a:lvl6pPr marL="2743132" lvl="5" indent="-228594" algn="l" rtl="0">
              <a:lnSpc>
                <a:spcPct val="90000"/>
              </a:lnSpc>
              <a:spcBef>
                <a:spcPts val="1200"/>
              </a:spcBef>
              <a:spcAft>
                <a:spcPts val="0"/>
              </a:spcAft>
              <a:buClr>
                <a:srgbClr val="888888"/>
              </a:buClr>
              <a:buSzPts val="1200"/>
              <a:buNone/>
              <a:defRPr sz="1200">
                <a:solidFill>
                  <a:srgbClr val="888888"/>
                </a:solidFill>
              </a:defRPr>
            </a:lvl6pPr>
            <a:lvl7pPr marL="3200320" lvl="6" indent="-228594" algn="l" rtl="0">
              <a:lnSpc>
                <a:spcPct val="90000"/>
              </a:lnSpc>
              <a:spcBef>
                <a:spcPts val="1200"/>
              </a:spcBef>
              <a:spcAft>
                <a:spcPts val="0"/>
              </a:spcAft>
              <a:buClr>
                <a:srgbClr val="888888"/>
              </a:buClr>
              <a:buSzPts val="1200"/>
              <a:buNone/>
              <a:defRPr sz="1200">
                <a:solidFill>
                  <a:srgbClr val="888888"/>
                </a:solidFill>
              </a:defRPr>
            </a:lvl7pPr>
            <a:lvl8pPr marL="3657509" lvl="7" indent="-228594" algn="l" rtl="0">
              <a:lnSpc>
                <a:spcPct val="90000"/>
              </a:lnSpc>
              <a:spcBef>
                <a:spcPts val="1200"/>
              </a:spcBef>
              <a:spcAft>
                <a:spcPts val="0"/>
              </a:spcAft>
              <a:buClr>
                <a:srgbClr val="888888"/>
              </a:buClr>
              <a:buSzPts val="1200"/>
              <a:buNone/>
              <a:defRPr sz="1200">
                <a:solidFill>
                  <a:srgbClr val="888888"/>
                </a:solidFill>
              </a:defRPr>
            </a:lvl8pPr>
            <a:lvl9pPr marL="4114697" lvl="8" indent="-228594"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53" name="Google Shape;53;p13"/>
          <p:cNvSpPr txBox="1">
            <a:spLocks noGrp="1"/>
          </p:cNvSpPr>
          <p:nvPr>
            <p:ph type="sldNum" idx="12"/>
          </p:nvPr>
        </p:nvSpPr>
        <p:spPr>
          <a:xfrm>
            <a:off x="6457950" y="4767263"/>
            <a:ext cx="22317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000" b="0" i="0" u="none" strike="noStrike" cap="none">
                <a:solidFill>
                  <a:schemeClr val="lt1"/>
                </a:solidFill>
                <a:latin typeface="Arial"/>
                <a:ea typeface="Arial"/>
                <a:cs typeface="Arial"/>
                <a:sym typeface="Arial"/>
              </a:defRPr>
            </a:lvl1pPr>
            <a:lvl2pPr marL="0" lvl="1" indent="0" algn="r" rtl="0">
              <a:spcBef>
                <a:spcPts val="0"/>
              </a:spcBef>
              <a:buNone/>
              <a:defRPr sz="1000" b="0" i="0" u="none" strike="noStrike" cap="none">
                <a:solidFill>
                  <a:schemeClr val="lt1"/>
                </a:solidFill>
                <a:latin typeface="Arial"/>
                <a:ea typeface="Arial"/>
                <a:cs typeface="Arial"/>
                <a:sym typeface="Arial"/>
              </a:defRPr>
            </a:lvl2pPr>
            <a:lvl3pPr marL="0" lvl="2" indent="0" algn="r" rtl="0">
              <a:spcBef>
                <a:spcPts val="0"/>
              </a:spcBef>
              <a:buNone/>
              <a:defRPr sz="1000" b="0" i="0" u="none" strike="noStrike" cap="none">
                <a:solidFill>
                  <a:schemeClr val="lt1"/>
                </a:solidFill>
                <a:latin typeface="Arial"/>
                <a:ea typeface="Arial"/>
                <a:cs typeface="Arial"/>
                <a:sym typeface="Arial"/>
              </a:defRPr>
            </a:lvl3pPr>
            <a:lvl4pPr marL="0" lvl="3" indent="0" algn="r" rtl="0">
              <a:spcBef>
                <a:spcPts val="0"/>
              </a:spcBef>
              <a:buNone/>
              <a:defRPr sz="1000" b="0" i="0" u="none" strike="noStrike" cap="none">
                <a:solidFill>
                  <a:schemeClr val="lt1"/>
                </a:solidFill>
                <a:latin typeface="Arial"/>
                <a:ea typeface="Arial"/>
                <a:cs typeface="Arial"/>
                <a:sym typeface="Arial"/>
              </a:defRPr>
            </a:lvl4pPr>
            <a:lvl5pPr marL="0" lvl="4" indent="0" algn="r" rtl="0">
              <a:spcBef>
                <a:spcPts val="0"/>
              </a:spcBef>
              <a:buNone/>
              <a:defRPr sz="1000" b="0" i="0" u="none" strike="noStrike" cap="none">
                <a:solidFill>
                  <a:schemeClr val="lt1"/>
                </a:solidFill>
                <a:latin typeface="Arial"/>
                <a:ea typeface="Arial"/>
                <a:cs typeface="Arial"/>
                <a:sym typeface="Arial"/>
              </a:defRPr>
            </a:lvl5pPr>
            <a:lvl6pPr marL="0" lvl="5" indent="0" algn="r" rtl="0">
              <a:spcBef>
                <a:spcPts val="0"/>
              </a:spcBef>
              <a:buNone/>
              <a:defRPr sz="1000" b="0" i="0" u="none" strike="noStrike" cap="none">
                <a:solidFill>
                  <a:schemeClr val="lt1"/>
                </a:solidFill>
                <a:latin typeface="Arial"/>
                <a:ea typeface="Arial"/>
                <a:cs typeface="Arial"/>
                <a:sym typeface="Arial"/>
              </a:defRPr>
            </a:lvl6pPr>
            <a:lvl7pPr marL="0" lvl="6" indent="0" algn="r" rtl="0">
              <a:spcBef>
                <a:spcPts val="0"/>
              </a:spcBef>
              <a:buNone/>
              <a:defRPr sz="1000" b="0" i="0" u="none" strike="noStrike" cap="none">
                <a:solidFill>
                  <a:schemeClr val="lt1"/>
                </a:solidFill>
                <a:latin typeface="Arial"/>
                <a:ea typeface="Arial"/>
                <a:cs typeface="Arial"/>
                <a:sym typeface="Arial"/>
              </a:defRPr>
            </a:lvl7pPr>
            <a:lvl8pPr marL="0" lvl="7" indent="0" algn="r" rtl="0">
              <a:spcBef>
                <a:spcPts val="0"/>
              </a:spcBef>
              <a:buNone/>
              <a:defRPr sz="1000" b="0" i="0" u="none" strike="noStrike" cap="none">
                <a:solidFill>
                  <a:schemeClr val="lt1"/>
                </a:solidFill>
                <a:latin typeface="Arial"/>
                <a:ea typeface="Arial"/>
                <a:cs typeface="Arial"/>
                <a:sym typeface="Arial"/>
              </a:defRPr>
            </a:lvl8pPr>
            <a:lvl9pPr marL="0" lvl="8" indent="0" algn="r" rtl="0">
              <a:spcBef>
                <a:spcPts val="0"/>
              </a:spcBef>
              <a:buNone/>
              <a:defRPr sz="10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110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1C3766"/>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189" lvl="0" indent="-317492" algn="l" rtl="0">
              <a:lnSpc>
                <a:spcPct val="90000"/>
              </a:lnSpc>
              <a:spcBef>
                <a:spcPts val="800"/>
              </a:spcBef>
              <a:spcAft>
                <a:spcPts val="0"/>
              </a:spcAft>
              <a:buClr>
                <a:srgbClr val="1C3766"/>
              </a:buClr>
              <a:buSzPts val="1400"/>
              <a:buChar char="●"/>
              <a:defRPr/>
            </a:lvl1pPr>
            <a:lvl2pPr marL="914378" lvl="1" indent="-317492" algn="l" rtl="0">
              <a:lnSpc>
                <a:spcPct val="90000"/>
              </a:lnSpc>
              <a:spcBef>
                <a:spcPts val="1200"/>
              </a:spcBef>
              <a:spcAft>
                <a:spcPts val="0"/>
              </a:spcAft>
              <a:buClr>
                <a:srgbClr val="1C3766"/>
              </a:buClr>
              <a:buSzPts val="1400"/>
              <a:buChar char="○"/>
              <a:defRPr/>
            </a:lvl2pPr>
            <a:lvl3pPr marL="1371566" lvl="2" indent="-317492" algn="l" rtl="0">
              <a:lnSpc>
                <a:spcPct val="90000"/>
              </a:lnSpc>
              <a:spcBef>
                <a:spcPts val="1200"/>
              </a:spcBef>
              <a:spcAft>
                <a:spcPts val="0"/>
              </a:spcAft>
              <a:buClr>
                <a:srgbClr val="1C3766"/>
              </a:buClr>
              <a:buSzPts val="1400"/>
              <a:buChar char="■"/>
              <a:defRPr/>
            </a:lvl3pPr>
            <a:lvl4pPr marL="1828754" lvl="3" indent="-317492" algn="l" rtl="0">
              <a:lnSpc>
                <a:spcPct val="90000"/>
              </a:lnSpc>
              <a:spcBef>
                <a:spcPts val="1200"/>
              </a:spcBef>
              <a:spcAft>
                <a:spcPts val="0"/>
              </a:spcAft>
              <a:buClr>
                <a:srgbClr val="1C3766"/>
              </a:buClr>
              <a:buSzPts val="1400"/>
              <a:buChar char="●"/>
              <a:defRPr/>
            </a:lvl4pPr>
            <a:lvl5pPr marL="2285943" lvl="4" indent="-317492" algn="l" rtl="0">
              <a:lnSpc>
                <a:spcPct val="90000"/>
              </a:lnSpc>
              <a:spcBef>
                <a:spcPts val="1200"/>
              </a:spcBef>
              <a:spcAft>
                <a:spcPts val="0"/>
              </a:spcAft>
              <a:buClr>
                <a:srgbClr val="1C3766"/>
              </a:buClr>
              <a:buSzPts val="1400"/>
              <a:buChar char="○"/>
              <a:defRPr/>
            </a:lvl5pPr>
            <a:lvl6pPr marL="2743132" lvl="5" indent="-317492" algn="l" rtl="0">
              <a:lnSpc>
                <a:spcPct val="90000"/>
              </a:lnSpc>
              <a:spcBef>
                <a:spcPts val="1200"/>
              </a:spcBef>
              <a:spcAft>
                <a:spcPts val="0"/>
              </a:spcAft>
              <a:buClr>
                <a:schemeClr val="dk1"/>
              </a:buClr>
              <a:buSzPts val="1400"/>
              <a:buChar char="■"/>
              <a:defRPr/>
            </a:lvl6pPr>
            <a:lvl7pPr marL="3200320" lvl="6" indent="-317492" algn="l" rtl="0">
              <a:lnSpc>
                <a:spcPct val="90000"/>
              </a:lnSpc>
              <a:spcBef>
                <a:spcPts val="1200"/>
              </a:spcBef>
              <a:spcAft>
                <a:spcPts val="0"/>
              </a:spcAft>
              <a:buClr>
                <a:schemeClr val="dk1"/>
              </a:buClr>
              <a:buSzPts val="1400"/>
              <a:buChar char="●"/>
              <a:defRPr/>
            </a:lvl7pPr>
            <a:lvl8pPr marL="3657509" lvl="7" indent="-317492" algn="l" rtl="0">
              <a:lnSpc>
                <a:spcPct val="90000"/>
              </a:lnSpc>
              <a:spcBef>
                <a:spcPts val="1200"/>
              </a:spcBef>
              <a:spcAft>
                <a:spcPts val="0"/>
              </a:spcAft>
              <a:buClr>
                <a:schemeClr val="dk1"/>
              </a:buClr>
              <a:buSzPts val="1400"/>
              <a:buChar char="○"/>
              <a:defRPr/>
            </a:lvl8pPr>
            <a:lvl9pPr marL="4114697" lvl="8" indent="-317492" algn="l" rtl="0">
              <a:lnSpc>
                <a:spcPct val="90000"/>
              </a:lnSpc>
              <a:spcBef>
                <a:spcPts val="1200"/>
              </a:spcBef>
              <a:spcAft>
                <a:spcPts val="1200"/>
              </a:spcAft>
              <a:buClr>
                <a:schemeClr val="dk1"/>
              </a:buClr>
              <a:buSzPts val="1400"/>
              <a:buChar char="■"/>
              <a:defRPr/>
            </a:lvl9pPr>
          </a:lstStyle>
          <a:p>
            <a:endParaRPr/>
          </a:p>
        </p:txBody>
      </p:sp>
      <p:sp>
        <p:nvSpPr>
          <p:cNvPr id="57" name="Google Shape;57;p14"/>
          <p:cNvSpPr txBox="1">
            <a:spLocks noGrp="1"/>
          </p:cNvSpPr>
          <p:nvPr>
            <p:ph type="sldNum" idx="12"/>
          </p:nvPr>
        </p:nvSpPr>
        <p:spPr>
          <a:xfrm>
            <a:off x="6457950" y="4767263"/>
            <a:ext cx="22317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000" b="0" i="0" u="none" strike="noStrike" cap="none">
                <a:solidFill>
                  <a:schemeClr val="lt1"/>
                </a:solidFill>
                <a:latin typeface="Arial"/>
                <a:ea typeface="Arial"/>
                <a:cs typeface="Arial"/>
                <a:sym typeface="Arial"/>
              </a:defRPr>
            </a:lvl1pPr>
            <a:lvl2pPr marL="0" lvl="1" indent="0" algn="r" rtl="0">
              <a:spcBef>
                <a:spcPts val="0"/>
              </a:spcBef>
              <a:buNone/>
              <a:defRPr sz="1000" b="0" i="0" u="none" strike="noStrike" cap="none">
                <a:solidFill>
                  <a:schemeClr val="lt1"/>
                </a:solidFill>
                <a:latin typeface="Arial"/>
                <a:ea typeface="Arial"/>
                <a:cs typeface="Arial"/>
                <a:sym typeface="Arial"/>
              </a:defRPr>
            </a:lvl2pPr>
            <a:lvl3pPr marL="0" lvl="2" indent="0" algn="r" rtl="0">
              <a:spcBef>
                <a:spcPts val="0"/>
              </a:spcBef>
              <a:buNone/>
              <a:defRPr sz="1000" b="0" i="0" u="none" strike="noStrike" cap="none">
                <a:solidFill>
                  <a:schemeClr val="lt1"/>
                </a:solidFill>
                <a:latin typeface="Arial"/>
                <a:ea typeface="Arial"/>
                <a:cs typeface="Arial"/>
                <a:sym typeface="Arial"/>
              </a:defRPr>
            </a:lvl3pPr>
            <a:lvl4pPr marL="0" lvl="3" indent="0" algn="r" rtl="0">
              <a:spcBef>
                <a:spcPts val="0"/>
              </a:spcBef>
              <a:buNone/>
              <a:defRPr sz="1000" b="0" i="0" u="none" strike="noStrike" cap="none">
                <a:solidFill>
                  <a:schemeClr val="lt1"/>
                </a:solidFill>
                <a:latin typeface="Arial"/>
                <a:ea typeface="Arial"/>
                <a:cs typeface="Arial"/>
                <a:sym typeface="Arial"/>
              </a:defRPr>
            </a:lvl4pPr>
            <a:lvl5pPr marL="0" lvl="4" indent="0" algn="r" rtl="0">
              <a:spcBef>
                <a:spcPts val="0"/>
              </a:spcBef>
              <a:buNone/>
              <a:defRPr sz="1000" b="0" i="0" u="none" strike="noStrike" cap="none">
                <a:solidFill>
                  <a:schemeClr val="lt1"/>
                </a:solidFill>
                <a:latin typeface="Arial"/>
                <a:ea typeface="Arial"/>
                <a:cs typeface="Arial"/>
                <a:sym typeface="Arial"/>
              </a:defRPr>
            </a:lvl5pPr>
            <a:lvl6pPr marL="0" lvl="5" indent="0" algn="r" rtl="0">
              <a:spcBef>
                <a:spcPts val="0"/>
              </a:spcBef>
              <a:buNone/>
              <a:defRPr sz="1000" b="0" i="0" u="none" strike="noStrike" cap="none">
                <a:solidFill>
                  <a:schemeClr val="lt1"/>
                </a:solidFill>
                <a:latin typeface="Arial"/>
                <a:ea typeface="Arial"/>
                <a:cs typeface="Arial"/>
                <a:sym typeface="Arial"/>
              </a:defRPr>
            </a:lvl6pPr>
            <a:lvl7pPr marL="0" lvl="6" indent="0" algn="r" rtl="0">
              <a:spcBef>
                <a:spcPts val="0"/>
              </a:spcBef>
              <a:buNone/>
              <a:defRPr sz="1000" b="0" i="0" u="none" strike="noStrike" cap="none">
                <a:solidFill>
                  <a:schemeClr val="lt1"/>
                </a:solidFill>
                <a:latin typeface="Arial"/>
                <a:ea typeface="Arial"/>
                <a:cs typeface="Arial"/>
                <a:sym typeface="Arial"/>
              </a:defRPr>
            </a:lvl7pPr>
            <a:lvl8pPr marL="0" lvl="7" indent="0" algn="r" rtl="0">
              <a:spcBef>
                <a:spcPts val="0"/>
              </a:spcBef>
              <a:buNone/>
              <a:defRPr sz="1000" b="0" i="0" u="none" strike="noStrike" cap="none">
                <a:solidFill>
                  <a:schemeClr val="lt1"/>
                </a:solidFill>
                <a:latin typeface="Arial"/>
                <a:ea typeface="Arial"/>
                <a:cs typeface="Arial"/>
                <a:sym typeface="Arial"/>
              </a:defRPr>
            </a:lvl8pPr>
            <a:lvl9pPr marL="0" lvl="8" indent="0" algn="r" rtl="0">
              <a:spcBef>
                <a:spcPts val="0"/>
              </a:spcBef>
              <a:buNone/>
              <a:defRPr sz="10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7309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23888" y="909017"/>
            <a:ext cx="7886700" cy="2139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C3766"/>
              </a:buClr>
              <a:buSzPts val="4100"/>
              <a:buFont typeface="Arial"/>
              <a:buNone/>
              <a:defRPr sz="4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623888" y="3086174"/>
            <a:ext cx="7886700" cy="1125000"/>
          </a:xfrm>
          <a:prstGeom prst="rect">
            <a:avLst/>
          </a:prstGeom>
          <a:noFill/>
          <a:ln>
            <a:noFill/>
          </a:ln>
        </p:spPr>
        <p:txBody>
          <a:bodyPr spcFirstLastPara="1" wrap="square" lIns="68575" tIns="34275" rIns="68575" bIns="34275" anchor="t" anchorCtr="0">
            <a:normAutofit/>
          </a:bodyPr>
          <a:lstStyle>
            <a:lvl1pPr marL="457189" lvl="0" indent="-228594" algn="l" rtl="0">
              <a:lnSpc>
                <a:spcPct val="90000"/>
              </a:lnSpc>
              <a:spcBef>
                <a:spcPts val="800"/>
              </a:spcBef>
              <a:spcAft>
                <a:spcPts val="0"/>
              </a:spcAft>
              <a:buClr>
                <a:srgbClr val="1C3766"/>
              </a:buClr>
              <a:buSzPts val="1500"/>
              <a:buNone/>
              <a:defRPr sz="1500">
                <a:solidFill>
                  <a:srgbClr val="1C3766"/>
                </a:solidFill>
              </a:defRPr>
            </a:lvl1pPr>
            <a:lvl2pPr marL="914378" lvl="1" indent="-228594" algn="l" rtl="0">
              <a:lnSpc>
                <a:spcPct val="90000"/>
              </a:lnSpc>
              <a:spcBef>
                <a:spcPts val="1200"/>
              </a:spcBef>
              <a:spcAft>
                <a:spcPts val="0"/>
              </a:spcAft>
              <a:buClr>
                <a:srgbClr val="888888"/>
              </a:buClr>
              <a:buSzPts val="1500"/>
              <a:buNone/>
              <a:defRPr sz="1500">
                <a:solidFill>
                  <a:srgbClr val="888888"/>
                </a:solidFill>
              </a:defRPr>
            </a:lvl2pPr>
            <a:lvl3pPr marL="1371566" lvl="2" indent="-228594" algn="l" rtl="0">
              <a:lnSpc>
                <a:spcPct val="90000"/>
              </a:lnSpc>
              <a:spcBef>
                <a:spcPts val="1200"/>
              </a:spcBef>
              <a:spcAft>
                <a:spcPts val="0"/>
              </a:spcAft>
              <a:buClr>
                <a:srgbClr val="888888"/>
              </a:buClr>
              <a:buSzPts val="1400"/>
              <a:buNone/>
              <a:defRPr sz="1400">
                <a:solidFill>
                  <a:srgbClr val="888888"/>
                </a:solidFill>
              </a:defRPr>
            </a:lvl3pPr>
            <a:lvl4pPr marL="1828754" lvl="3" indent="-228594" algn="l" rtl="0">
              <a:lnSpc>
                <a:spcPct val="90000"/>
              </a:lnSpc>
              <a:spcBef>
                <a:spcPts val="1200"/>
              </a:spcBef>
              <a:spcAft>
                <a:spcPts val="0"/>
              </a:spcAft>
              <a:buClr>
                <a:srgbClr val="888888"/>
              </a:buClr>
              <a:buSzPts val="1200"/>
              <a:buNone/>
              <a:defRPr sz="1200">
                <a:solidFill>
                  <a:srgbClr val="888888"/>
                </a:solidFill>
              </a:defRPr>
            </a:lvl4pPr>
            <a:lvl5pPr marL="2285943" lvl="4" indent="-228594" algn="l" rtl="0">
              <a:lnSpc>
                <a:spcPct val="90000"/>
              </a:lnSpc>
              <a:spcBef>
                <a:spcPts val="1200"/>
              </a:spcBef>
              <a:spcAft>
                <a:spcPts val="0"/>
              </a:spcAft>
              <a:buClr>
                <a:srgbClr val="888888"/>
              </a:buClr>
              <a:buSzPts val="1200"/>
              <a:buNone/>
              <a:defRPr sz="1200">
                <a:solidFill>
                  <a:srgbClr val="888888"/>
                </a:solidFill>
              </a:defRPr>
            </a:lvl5pPr>
            <a:lvl6pPr marL="2743132" lvl="5" indent="-228594" algn="l" rtl="0">
              <a:lnSpc>
                <a:spcPct val="90000"/>
              </a:lnSpc>
              <a:spcBef>
                <a:spcPts val="1200"/>
              </a:spcBef>
              <a:spcAft>
                <a:spcPts val="0"/>
              </a:spcAft>
              <a:buClr>
                <a:srgbClr val="888888"/>
              </a:buClr>
              <a:buSzPts val="1200"/>
              <a:buNone/>
              <a:defRPr sz="1200">
                <a:solidFill>
                  <a:srgbClr val="888888"/>
                </a:solidFill>
              </a:defRPr>
            </a:lvl6pPr>
            <a:lvl7pPr marL="3200320" lvl="6" indent="-228594" algn="l" rtl="0">
              <a:lnSpc>
                <a:spcPct val="90000"/>
              </a:lnSpc>
              <a:spcBef>
                <a:spcPts val="1200"/>
              </a:spcBef>
              <a:spcAft>
                <a:spcPts val="0"/>
              </a:spcAft>
              <a:buClr>
                <a:srgbClr val="888888"/>
              </a:buClr>
              <a:buSzPts val="1200"/>
              <a:buNone/>
              <a:defRPr sz="1200">
                <a:solidFill>
                  <a:srgbClr val="888888"/>
                </a:solidFill>
              </a:defRPr>
            </a:lvl7pPr>
            <a:lvl8pPr marL="3657509" lvl="7" indent="-228594" algn="l" rtl="0">
              <a:lnSpc>
                <a:spcPct val="90000"/>
              </a:lnSpc>
              <a:spcBef>
                <a:spcPts val="1200"/>
              </a:spcBef>
              <a:spcAft>
                <a:spcPts val="0"/>
              </a:spcAft>
              <a:buClr>
                <a:srgbClr val="888888"/>
              </a:buClr>
              <a:buSzPts val="1200"/>
              <a:buNone/>
              <a:defRPr sz="1200">
                <a:solidFill>
                  <a:srgbClr val="888888"/>
                </a:solidFill>
              </a:defRPr>
            </a:lvl8pPr>
            <a:lvl9pPr marL="4114697" lvl="8" indent="-228594"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61" name="Google Shape;61;p15"/>
          <p:cNvSpPr txBox="1">
            <a:spLocks noGrp="1"/>
          </p:cNvSpPr>
          <p:nvPr>
            <p:ph type="sldNum" idx="12"/>
          </p:nvPr>
        </p:nvSpPr>
        <p:spPr>
          <a:xfrm>
            <a:off x="6457950" y="4767263"/>
            <a:ext cx="22317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000" b="0" i="0" u="none" strike="noStrike" cap="none">
                <a:solidFill>
                  <a:schemeClr val="lt1"/>
                </a:solidFill>
                <a:latin typeface="Arial"/>
                <a:ea typeface="Arial"/>
                <a:cs typeface="Arial"/>
                <a:sym typeface="Arial"/>
              </a:defRPr>
            </a:lvl1pPr>
            <a:lvl2pPr marL="0" lvl="1" indent="0" algn="r" rtl="0">
              <a:spcBef>
                <a:spcPts val="0"/>
              </a:spcBef>
              <a:buNone/>
              <a:defRPr sz="1000" b="0" i="0" u="none" strike="noStrike" cap="none">
                <a:solidFill>
                  <a:schemeClr val="lt1"/>
                </a:solidFill>
                <a:latin typeface="Arial"/>
                <a:ea typeface="Arial"/>
                <a:cs typeface="Arial"/>
                <a:sym typeface="Arial"/>
              </a:defRPr>
            </a:lvl2pPr>
            <a:lvl3pPr marL="0" lvl="2" indent="0" algn="r" rtl="0">
              <a:spcBef>
                <a:spcPts val="0"/>
              </a:spcBef>
              <a:buNone/>
              <a:defRPr sz="1000" b="0" i="0" u="none" strike="noStrike" cap="none">
                <a:solidFill>
                  <a:schemeClr val="lt1"/>
                </a:solidFill>
                <a:latin typeface="Arial"/>
                <a:ea typeface="Arial"/>
                <a:cs typeface="Arial"/>
                <a:sym typeface="Arial"/>
              </a:defRPr>
            </a:lvl3pPr>
            <a:lvl4pPr marL="0" lvl="3" indent="0" algn="r" rtl="0">
              <a:spcBef>
                <a:spcPts val="0"/>
              </a:spcBef>
              <a:buNone/>
              <a:defRPr sz="1000" b="0" i="0" u="none" strike="noStrike" cap="none">
                <a:solidFill>
                  <a:schemeClr val="lt1"/>
                </a:solidFill>
                <a:latin typeface="Arial"/>
                <a:ea typeface="Arial"/>
                <a:cs typeface="Arial"/>
                <a:sym typeface="Arial"/>
              </a:defRPr>
            </a:lvl4pPr>
            <a:lvl5pPr marL="0" lvl="4" indent="0" algn="r" rtl="0">
              <a:spcBef>
                <a:spcPts val="0"/>
              </a:spcBef>
              <a:buNone/>
              <a:defRPr sz="1000" b="0" i="0" u="none" strike="noStrike" cap="none">
                <a:solidFill>
                  <a:schemeClr val="lt1"/>
                </a:solidFill>
                <a:latin typeface="Arial"/>
                <a:ea typeface="Arial"/>
                <a:cs typeface="Arial"/>
                <a:sym typeface="Arial"/>
              </a:defRPr>
            </a:lvl5pPr>
            <a:lvl6pPr marL="0" lvl="5" indent="0" algn="r" rtl="0">
              <a:spcBef>
                <a:spcPts val="0"/>
              </a:spcBef>
              <a:buNone/>
              <a:defRPr sz="1000" b="0" i="0" u="none" strike="noStrike" cap="none">
                <a:solidFill>
                  <a:schemeClr val="lt1"/>
                </a:solidFill>
                <a:latin typeface="Arial"/>
                <a:ea typeface="Arial"/>
                <a:cs typeface="Arial"/>
                <a:sym typeface="Arial"/>
              </a:defRPr>
            </a:lvl6pPr>
            <a:lvl7pPr marL="0" lvl="6" indent="0" algn="r" rtl="0">
              <a:spcBef>
                <a:spcPts val="0"/>
              </a:spcBef>
              <a:buNone/>
              <a:defRPr sz="1000" b="0" i="0" u="none" strike="noStrike" cap="none">
                <a:solidFill>
                  <a:schemeClr val="lt1"/>
                </a:solidFill>
                <a:latin typeface="Arial"/>
                <a:ea typeface="Arial"/>
                <a:cs typeface="Arial"/>
                <a:sym typeface="Arial"/>
              </a:defRPr>
            </a:lvl7pPr>
            <a:lvl8pPr marL="0" lvl="7" indent="0" algn="r" rtl="0">
              <a:spcBef>
                <a:spcPts val="0"/>
              </a:spcBef>
              <a:buNone/>
              <a:defRPr sz="1000" b="0" i="0" u="none" strike="noStrike" cap="none">
                <a:solidFill>
                  <a:schemeClr val="lt1"/>
                </a:solidFill>
                <a:latin typeface="Arial"/>
                <a:ea typeface="Arial"/>
                <a:cs typeface="Arial"/>
                <a:sym typeface="Arial"/>
              </a:defRPr>
            </a:lvl8pPr>
            <a:lvl9pPr marL="0" lvl="8" indent="0" algn="r" rtl="0">
              <a:spcBef>
                <a:spcPts val="0"/>
              </a:spcBef>
              <a:buNone/>
              <a:defRPr sz="10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3920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4"/>
            <a:ext cx="7886700" cy="96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628650" y="1341835"/>
            <a:ext cx="7886700" cy="3168300"/>
          </a:xfrm>
          <a:prstGeom prst="rect">
            <a:avLst/>
          </a:prstGeom>
          <a:noFill/>
          <a:ln>
            <a:noFill/>
          </a:ln>
        </p:spPr>
        <p:txBody>
          <a:bodyPr spcFirstLastPara="1" wrap="square" lIns="91425" tIns="45700" rIns="91425" bIns="45700" anchor="t" anchorCtr="0">
            <a:normAutofit/>
          </a:bodyPr>
          <a:lstStyle>
            <a:lvl1pPr marL="457189" lvl="0" indent="-342892" algn="l" rtl="0">
              <a:lnSpc>
                <a:spcPct val="90000"/>
              </a:lnSpc>
              <a:spcBef>
                <a:spcPts val="1000"/>
              </a:spcBef>
              <a:spcAft>
                <a:spcPts val="0"/>
              </a:spcAft>
              <a:buClr>
                <a:srgbClr val="1C3766"/>
              </a:buClr>
              <a:buSzPts val="1800"/>
              <a:buChar char="•"/>
              <a:defRPr/>
            </a:lvl1pPr>
            <a:lvl2pPr marL="914378" lvl="1" indent="-342892" algn="l" rtl="0">
              <a:lnSpc>
                <a:spcPct val="90000"/>
              </a:lnSpc>
              <a:spcBef>
                <a:spcPts val="500"/>
              </a:spcBef>
              <a:spcAft>
                <a:spcPts val="0"/>
              </a:spcAft>
              <a:buClr>
                <a:srgbClr val="1C3766"/>
              </a:buClr>
              <a:buSzPts val="1800"/>
              <a:buChar char="•"/>
              <a:defRPr/>
            </a:lvl2pPr>
            <a:lvl3pPr marL="1371566" lvl="2" indent="-342892" algn="l" rtl="0">
              <a:lnSpc>
                <a:spcPct val="90000"/>
              </a:lnSpc>
              <a:spcBef>
                <a:spcPts val="500"/>
              </a:spcBef>
              <a:spcAft>
                <a:spcPts val="0"/>
              </a:spcAft>
              <a:buClr>
                <a:srgbClr val="1C3766"/>
              </a:buClr>
              <a:buSzPts val="1800"/>
              <a:buChar char="•"/>
              <a:defRPr/>
            </a:lvl3pPr>
            <a:lvl4pPr marL="1828754" lvl="3" indent="-342892" algn="l" rtl="0">
              <a:lnSpc>
                <a:spcPct val="90000"/>
              </a:lnSpc>
              <a:spcBef>
                <a:spcPts val="500"/>
              </a:spcBef>
              <a:spcAft>
                <a:spcPts val="0"/>
              </a:spcAft>
              <a:buClr>
                <a:srgbClr val="1C3766"/>
              </a:buClr>
              <a:buSzPts val="1800"/>
              <a:buChar char="•"/>
              <a:defRPr/>
            </a:lvl4pPr>
            <a:lvl5pPr marL="2285943" lvl="4" indent="-342892" algn="l" rtl="0">
              <a:lnSpc>
                <a:spcPct val="90000"/>
              </a:lnSpc>
              <a:spcBef>
                <a:spcPts val="500"/>
              </a:spcBef>
              <a:spcAft>
                <a:spcPts val="0"/>
              </a:spcAft>
              <a:buClr>
                <a:srgbClr val="1C3766"/>
              </a:buClr>
              <a:buSzPts val="1800"/>
              <a:buChar char="•"/>
              <a:defRPr/>
            </a:lvl5pPr>
            <a:lvl6pPr marL="2743132" lvl="5" indent="-342892" algn="l" rtl="0">
              <a:lnSpc>
                <a:spcPct val="90000"/>
              </a:lnSpc>
              <a:spcBef>
                <a:spcPts val="500"/>
              </a:spcBef>
              <a:spcAft>
                <a:spcPts val="0"/>
              </a:spcAft>
              <a:buClr>
                <a:schemeClr val="dk1"/>
              </a:buClr>
              <a:buSzPts val="1800"/>
              <a:buChar char="•"/>
              <a:defRPr/>
            </a:lvl6pPr>
            <a:lvl7pPr marL="3200320" lvl="6" indent="-342892" algn="l" rtl="0">
              <a:lnSpc>
                <a:spcPct val="90000"/>
              </a:lnSpc>
              <a:spcBef>
                <a:spcPts val="500"/>
              </a:spcBef>
              <a:spcAft>
                <a:spcPts val="0"/>
              </a:spcAft>
              <a:buClr>
                <a:schemeClr val="dk1"/>
              </a:buClr>
              <a:buSzPts val="1800"/>
              <a:buChar char="•"/>
              <a:defRPr/>
            </a:lvl7pPr>
            <a:lvl8pPr marL="3657509" lvl="7" indent="-342892" algn="l" rtl="0">
              <a:lnSpc>
                <a:spcPct val="90000"/>
              </a:lnSpc>
              <a:spcBef>
                <a:spcPts val="500"/>
              </a:spcBef>
              <a:spcAft>
                <a:spcPts val="0"/>
              </a:spcAft>
              <a:buClr>
                <a:schemeClr val="dk1"/>
              </a:buClr>
              <a:buSzPts val="1800"/>
              <a:buChar char="•"/>
              <a:defRPr/>
            </a:lvl8pPr>
            <a:lvl9pPr marL="4114697" lvl="8" indent="-342892" algn="l" rtl="0">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sldNum" idx="12"/>
          </p:nvPr>
        </p:nvSpPr>
        <p:spPr>
          <a:xfrm>
            <a:off x="7323847" y="4808220"/>
            <a:ext cx="1727700" cy="2133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2317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68"/>
        <p:cNvGrpSpPr/>
        <p:nvPr/>
      </p:nvGrpSpPr>
      <p:grpSpPr>
        <a:xfrm>
          <a:off x="0" y="0"/>
          <a:ext cx="0" cy="0"/>
          <a:chOff x="0" y="0"/>
          <a:chExt cx="0" cy="0"/>
        </a:xfrm>
      </p:grpSpPr>
      <p:pic>
        <p:nvPicPr>
          <p:cNvPr id="69" name="Google Shape;69;p18" descr="paint_transparent3.png"/>
          <p:cNvPicPr preferRelativeResize="0"/>
          <p:nvPr/>
        </p:nvPicPr>
        <p:blipFill>
          <a:blip r:embed="rId3">
            <a:alphaModFix/>
          </a:blip>
          <a:stretch>
            <a:fillRect/>
          </a:stretch>
        </p:blipFill>
        <p:spPr>
          <a:xfrm>
            <a:off x="0" y="1"/>
            <a:ext cx="9144000" cy="5143503"/>
          </a:xfrm>
          <a:prstGeom prst="rect">
            <a:avLst/>
          </a:prstGeom>
          <a:noFill/>
          <a:ln>
            <a:noFill/>
          </a:ln>
        </p:spPr>
      </p:pic>
      <p:sp>
        <p:nvSpPr>
          <p:cNvPr id="70" name="Google Shape;70;p18"/>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rm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070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1C3766"/>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189" lvl="0" indent="-317492" algn="l" rtl="0">
              <a:lnSpc>
                <a:spcPct val="90000"/>
              </a:lnSpc>
              <a:spcBef>
                <a:spcPts val="800"/>
              </a:spcBef>
              <a:spcAft>
                <a:spcPts val="0"/>
              </a:spcAft>
              <a:buClr>
                <a:srgbClr val="1C3766"/>
              </a:buClr>
              <a:buSzPts val="1400"/>
              <a:buChar char="●"/>
              <a:defRPr/>
            </a:lvl1pPr>
            <a:lvl2pPr marL="914378" lvl="1" indent="-317492" algn="l" rtl="0">
              <a:lnSpc>
                <a:spcPct val="90000"/>
              </a:lnSpc>
              <a:spcBef>
                <a:spcPts val="1200"/>
              </a:spcBef>
              <a:spcAft>
                <a:spcPts val="0"/>
              </a:spcAft>
              <a:buClr>
                <a:srgbClr val="1C3766"/>
              </a:buClr>
              <a:buSzPts val="1400"/>
              <a:buChar char="○"/>
              <a:defRPr/>
            </a:lvl2pPr>
            <a:lvl3pPr marL="1371566" lvl="2" indent="-317492" algn="l" rtl="0">
              <a:lnSpc>
                <a:spcPct val="90000"/>
              </a:lnSpc>
              <a:spcBef>
                <a:spcPts val="1200"/>
              </a:spcBef>
              <a:spcAft>
                <a:spcPts val="0"/>
              </a:spcAft>
              <a:buClr>
                <a:srgbClr val="1C3766"/>
              </a:buClr>
              <a:buSzPts val="1400"/>
              <a:buChar char="■"/>
              <a:defRPr/>
            </a:lvl3pPr>
            <a:lvl4pPr marL="1828754" lvl="3" indent="-317492" algn="l" rtl="0">
              <a:lnSpc>
                <a:spcPct val="90000"/>
              </a:lnSpc>
              <a:spcBef>
                <a:spcPts val="1200"/>
              </a:spcBef>
              <a:spcAft>
                <a:spcPts val="0"/>
              </a:spcAft>
              <a:buClr>
                <a:srgbClr val="1C3766"/>
              </a:buClr>
              <a:buSzPts val="1400"/>
              <a:buChar char="●"/>
              <a:defRPr/>
            </a:lvl4pPr>
            <a:lvl5pPr marL="2285943" lvl="4" indent="-317492" algn="l" rtl="0">
              <a:lnSpc>
                <a:spcPct val="90000"/>
              </a:lnSpc>
              <a:spcBef>
                <a:spcPts val="1200"/>
              </a:spcBef>
              <a:spcAft>
                <a:spcPts val="0"/>
              </a:spcAft>
              <a:buClr>
                <a:srgbClr val="1C3766"/>
              </a:buClr>
              <a:buSzPts val="1400"/>
              <a:buChar char="○"/>
              <a:defRPr/>
            </a:lvl5pPr>
            <a:lvl6pPr marL="2743132" lvl="5" indent="-317492" algn="l" rtl="0">
              <a:lnSpc>
                <a:spcPct val="90000"/>
              </a:lnSpc>
              <a:spcBef>
                <a:spcPts val="1200"/>
              </a:spcBef>
              <a:spcAft>
                <a:spcPts val="0"/>
              </a:spcAft>
              <a:buClr>
                <a:schemeClr val="dk1"/>
              </a:buClr>
              <a:buSzPts val="1400"/>
              <a:buChar char="■"/>
              <a:defRPr/>
            </a:lvl6pPr>
            <a:lvl7pPr marL="3200320" lvl="6" indent="-317492" algn="l" rtl="0">
              <a:lnSpc>
                <a:spcPct val="90000"/>
              </a:lnSpc>
              <a:spcBef>
                <a:spcPts val="1200"/>
              </a:spcBef>
              <a:spcAft>
                <a:spcPts val="0"/>
              </a:spcAft>
              <a:buClr>
                <a:schemeClr val="dk1"/>
              </a:buClr>
              <a:buSzPts val="1400"/>
              <a:buChar char="●"/>
              <a:defRPr/>
            </a:lvl7pPr>
            <a:lvl8pPr marL="3657509" lvl="7" indent="-317492" algn="l" rtl="0">
              <a:lnSpc>
                <a:spcPct val="90000"/>
              </a:lnSpc>
              <a:spcBef>
                <a:spcPts val="1200"/>
              </a:spcBef>
              <a:spcAft>
                <a:spcPts val="0"/>
              </a:spcAft>
              <a:buClr>
                <a:schemeClr val="dk1"/>
              </a:buClr>
              <a:buSzPts val="1400"/>
              <a:buChar char="○"/>
              <a:defRPr/>
            </a:lvl8pPr>
            <a:lvl9pPr marL="4114697" lvl="8" indent="-317492" algn="l" rtl="0">
              <a:lnSpc>
                <a:spcPct val="90000"/>
              </a:lnSpc>
              <a:spcBef>
                <a:spcPts val="1200"/>
              </a:spcBef>
              <a:spcAft>
                <a:spcPts val="1200"/>
              </a:spcAft>
              <a:buClr>
                <a:schemeClr val="dk1"/>
              </a:buClr>
              <a:buSzPts val="1400"/>
              <a:buChar char="■"/>
              <a:defRPr/>
            </a:lvl9pPr>
          </a:lstStyle>
          <a:p>
            <a:endParaRPr/>
          </a:p>
        </p:txBody>
      </p:sp>
      <p:sp>
        <p:nvSpPr>
          <p:cNvPr id="74" name="Google Shape;74;p19"/>
          <p:cNvSpPr txBox="1">
            <a:spLocks noGrp="1"/>
          </p:cNvSpPr>
          <p:nvPr>
            <p:ph type="sldNum" idx="12"/>
          </p:nvPr>
        </p:nvSpPr>
        <p:spPr>
          <a:xfrm>
            <a:off x="6457950" y="4767263"/>
            <a:ext cx="22317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249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4">
  <p:cSld name="1_Title and Content 4">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C3766"/>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189" lvl="0" indent="-317492" algn="l">
              <a:lnSpc>
                <a:spcPct val="90000"/>
              </a:lnSpc>
              <a:spcBef>
                <a:spcPts val="800"/>
              </a:spcBef>
              <a:spcAft>
                <a:spcPts val="0"/>
              </a:spcAft>
              <a:buClr>
                <a:srgbClr val="1C3766"/>
              </a:buClr>
              <a:buSzPts val="1400"/>
              <a:buChar char="●"/>
              <a:defRPr/>
            </a:lvl1pPr>
            <a:lvl2pPr marL="914378" lvl="1" indent="-317492" algn="l">
              <a:lnSpc>
                <a:spcPct val="90000"/>
              </a:lnSpc>
              <a:spcBef>
                <a:spcPts val="1200"/>
              </a:spcBef>
              <a:spcAft>
                <a:spcPts val="0"/>
              </a:spcAft>
              <a:buClr>
                <a:srgbClr val="1C3766"/>
              </a:buClr>
              <a:buSzPts val="1400"/>
              <a:buChar char="○"/>
              <a:defRPr/>
            </a:lvl2pPr>
            <a:lvl3pPr marL="1371566" lvl="2" indent="-317492" algn="l">
              <a:lnSpc>
                <a:spcPct val="90000"/>
              </a:lnSpc>
              <a:spcBef>
                <a:spcPts val="1200"/>
              </a:spcBef>
              <a:spcAft>
                <a:spcPts val="0"/>
              </a:spcAft>
              <a:buClr>
                <a:srgbClr val="1C3766"/>
              </a:buClr>
              <a:buSzPts val="1400"/>
              <a:buChar char="■"/>
              <a:defRPr/>
            </a:lvl3pPr>
            <a:lvl4pPr marL="1828754" lvl="3" indent="-317492" algn="l">
              <a:lnSpc>
                <a:spcPct val="90000"/>
              </a:lnSpc>
              <a:spcBef>
                <a:spcPts val="1200"/>
              </a:spcBef>
              <a:spcAft>
                <a:spcPts val="0"/>
              </a:spcAft>
              <a:buClr>
                <a:srgbClr val="1C3766"/>
              </a:buClr>
              <a:buSzPts val="1400"/>
              <a:buChar char="●"/>
              <a:defRPr/>
            </a:lvl4pPr>
            <a:lvl5pPr marL="2285943" lvl="4" indent="-317492" algn="l">
              <a:lnSpc>
                <a:spcPct val="90000"/>
              </a:lnSpc>
              <a:spcBef>
                <a:spcPts val="1200"/>
              </a:spcBef>
              <a:spcAft>
                <a:spcPts val="0"/>
              </a:spcAft>
              <a:buClr>
                <a:srgbClr val="1C3766"/>
              </a:buClr>
              <a:buSzPts val="1400"/>
              <a:buChar char="○"/>
              <a:defRPr/>
            </a:lvl5pPr>
            <a:lvl6pPr marL="2743132" lvl="5" indent="-317492" algn="l">
              <a:lnSpc>
                <a:spcPct val="90000"/>
              </a:lnSpc>
              <a:spcBef>
                <a:spcPts val="1200"/>
              </a:spcBef>
              <a:spcAft>
                <a:spcPts val="0"/>
              </a:spcAft>
              <a:buClr>
                <a:schemeClr val="dk1"/>
              </a:buClr>
              <a:buSzPts val="1400"/>
              <a:buChar char="■"/>
              <a:defRPr/>
            </a:lvl6pPr>
            <a:lvl7pPr marL="3200320" lvl="6" indent="-317492" algn="l">
              <a:lnSpc>
                <a:spcPct val="90000"/>
              </a:lnSpc>
              <a:spcBef>
                <a:spcPts val="1200"/>
              </a:spcBef>
              <a:spcAft>
                <a:spcPts val="0"/>
              </a:spcAft>
              <a:buClr>
                <a:schemeClr val="dk1"/>
              </a:buClr>
              <a:buSzPts val="1400"/>
              <a:buChar char="●"/>
              <a:defRPr/>
            </a:lvl7pPr>
            <a:lvl8pPr marL="3657509" lvl="7" indent="-317492" algn="l">
              <a:lnSpc>
                <a:spcPct val="90000"/>
              </a:lnSpc>
              <a:spcBef>
                <a:spcPts val="1200"/>
              </a:spcBef>
              <a:spcAft>
                <a:spcPts val="0"/>
              </a:spcAft>
              <a:buClr>
                <a:schemeClr val="dk1"/>
              </a:buClr>
              <a:buSzPts val="1400"/>
              <a:buChar char="○"/>
              <a:defRPr/>
            </a:lvl8pPr>
            <a:lvl9pPr marL="4114697" lvl="8" indent="-317492" algn="l">
              <a:lnSpc>
                <a:spcPct val="90000"/>
              </a:lnSpc>
              <a:spcBef>
                <a:spcPts val="1200"/>
              </a:spcBef>
              <a:spcAft>
                <a:spcPts val="1200"/>
              </a:spcAft>
              <a:buClr>
                <a:schemeClr val="dk1"/>
              </a:buClr>
              <a:buSzPts val="1400"/>
              <a:buChar char="■"/>
              <a:defRPr/>
            </a:lvl9pPr>
          </a:lstStyle>
          <a:p>
            <a:endParaRPr/>
          </a:p>
        </p:txBody>
      </p:sp>
      <p:sp>
        <p:nvSpPr>
          <p:cNvPr id="78" name="Google Shape;78;p20"/>
          <p:cNvSpPr txBox="1">
            <a:spLocks noGrp="1"/>
          </p:cNvSpPr>
          <p:nvPr>
            <p:ph type="sldNum" idx="12"/>
          </p:nvPr>
        </p:nvSpPr>
        <p:spPr>
          <a:xfrm>
            <a:off x="6457950" y="4767263"/>
            <a:ext cx="22317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378"/>
            <a:fld id="{00000000-1234-1234-1234-123412341234}" type="slidenum">
              <a:rPr lang="en" smtClean="0">
                <a:solidFill>
                  <a:srgbClr val="595959"/>
                </a:solidFill>
              </a:rPr>
              <a:pPr defTabSz="914378"/>
              <a:t>‹#›</a:t>
            </a:fld>
            <a:endParaRPr lang="en">
              <a:solidFill>
                <a:srgbClr val="595959"/>
              </a:solidFill>
            </a:endParaRPr>
          </a:p>
        </p:txBody>
      </p:sp>
    </p:spTree>
    <p:extLst>
      <p:ext uri="{BB962C8B-B14F-4D97-AF65-F5344CB8AC3E}">
        <p14:creationId xmlns:p14="http://schemas.microsoft.com/office/powerpoint/2010/main" val="3214730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buClrTx/>
              <a:defRPr/>
            </a:pPr>
            <a:fld id="{00000000-1234-1234-1234-123412341234}" type="slidenum">
              <a:rPr lang="en" kern="1200" smtClean="0">
                <a:solidFill>
                  <a:srgbClr val="595959"/>
                </a:solidFill>
                <a:ea typeface="+mn-ea"/>
                <a:cs typeface="+mn-cs"/>
              </a:rPr>
              <a:pPr defTabSz="685800">
                <a:buClrTx/>
                <a:defRPr/>
              </a:pPr>
              <a:t>‹#›</a:t>
            </a:fld>
            <a:endParaRPr lang="en" kern="1200">
              <a:solidFill>
                <a:srgbClr val="595959"/>
              </a:solidFill>
              <a:ea typeface="+mn-ea"/>
              <a:cs typeface="+mn-cs"/>
            </a:endParaRPr>
          </a:p>
        </p:txBody>
      </p:sp>
    </p:spTree>
    <p:extLst>
      <p:ext uri="{BB962C8B-B14F-4D97-AF65-F5344CB8AC3E}">
        <p14:creationId xmlns:p14="http://schemas.microsoft.com/office/powerpoint/2010/main" val="131926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336120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ri.thomas@orange.k12.nc.us"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7.png"/><Relationship Id="rId12"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drive.google.com/file/d/1NUUU2CRJhY14fCLWBVd3p--bgQJmeUT4/view?usp=sharing" TargetMode="External"/><Relationship Id="rId5" Type="http://schemas.openxmlformats.org/officeDocument/2006/relationships/image" Target="../media/image15.png"/><Relationship Id="rId10" Type="http://schemas.openxmlformats.org/officeDocument/2006/relationships/hyperlink" Target="https://drive.google.com/file/d/1F4hBvJmXbbI0oxQqgcpdfg3-KBPU-Jgi/view?usp=sharing" TargetMode="External"/><Relationship Id="rId4" Type="http://schemas.openxmlformats.org/officeDocument/2006/relationships/image" Target="../media/image7.jpg"/><Relationship Id="rId9" Type="http://schemas.openxmlformats.org/officeDocument/2006/relationships/hyperlink" Target="https://drive.google.com/file/d/1zEUUzYgqYl_M4oCqxtg0KfD117b1vTA-/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8.jp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7.jpg"/><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8.jpg"/><Relationship Id="rId7"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7.jpg"/><Relationship Id="rId9" Type="http://schemas.openxmlformats.org/officeDocument/2006/relationships/image" Target="../media/image30.jpg"/></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3.jpg"/><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image" Target="../media/image7.jp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0.jpg"/><Relationship Id="rId7"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3.jpg"/><Relationship Id="rId7"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6.jp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7.jpg"/><Relationship Id="rId7"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50.jp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52.jpg"/><Relationship Id="rId4" Type="http://schemas.openxmlformats.org/officeDocument/2006/relationships/image" Target="../media/image51.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53.jp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17.png"/><Relationship Id="rId9" Type="http://schemas.openxmlformats.org/officeDocument/2006/relationships/image" Target="../media/image7.jpg"/></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56.jp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58.jpg"/><Relationship Id="rId4" Type="http://schemas.openxmlformats.org/officeDocument/2006/relationships/image" Target="../media/image57.jpg"/><Relationship Id="rId9" Type="http://schemas.openxmlformats.org/officeDocument/2006/relationships/image" Target="../media/image7.jpg"/></Relationships>
</file>

<file path=ppt/slides/_rels/slide2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9.jpg"/><Relationship Id="rId7"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61.jpg"/><Relationship Id="rId4" Type="http://schemas.openxmlformats.org/officeDocument/2006/relationships/image" Target="../media/image60.jpg"/></Relationships>
</file>

<file path=ppt/slides/_rels/slide23.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62.jp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64.jpg"/><Relationship Id="rId4" Type="http://schemas.openxmlformats.org/officeDocument/2006/relationships/image" Target="../media/image63.jpg"/><Relationship Id="rId9"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65.jpg"/><Relationship Id="rId7"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15.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68.jp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jp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jpg"/><Relationship Id="rId3" Type="http://schemas.openxmlformats.org/officeDocument/2006/relationships/image" Target="../media/image39.jpg"/><Relationship Id="rId7" Type="http://schemas.openxmlformats.org/officeDocument/2006/relationships/image" Target="../media/image26.jpg"/><Relationship Id="rId12"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jpg"/><Relationship Id="rId11" Type="http://schemas.openxmlformats.org/officeDocument/2006/relationships/image" Target="../media/image19.jp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7.jpg"/><Relationship Id="rId9" Type="http://schemas.openxmlformats.org/officeDocument/2006/relationships/image" Target="../media/image46.jpg"/></Relationships>
</file>

<file path=ppt/slides/_rels/slide2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69.jpg"/><Relationship Id="rId3" Type="http://schemas.openxmlformats.org/officeDocument/2006/relationships/image" Target="../media/image39.jpg"/><Relationship Id="rId7" Type="http://schemas.openxmlformats.org/officeDocument/2006/relationships/image" Target="../media/image18.png"/><Relationship Id="rId12"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6.jpg"/><Relationship Id="rId5" Type="http://schemas.openxmlformats.org/officeDocument/2006/relationships/image" Target="../media/image15.png"/><Relationship Id="rId10" Type="http://schemas.openxmlformats.org/officeDocument/2006/relationships/image" Target="../media/image19.jpg"/><Relationship Id="rId4" Type="http://schemas.openxmlformats.org/officeDocument/2006/relationships/image" Target="../media/image7.jpg"/><Relationship Id="rId9" Type="http://schemas.openxmlformats.org/officeDocument/2006/relationships/image" Target="../media/image46.jpg"/></Relationships>
</file>

<file path=ppt/slides/_rels/slide28.xml.rels><?xml version="1.0" encoding="UTF-8" standalone="yes"?>
<Relationships xmlns="http://schemas.openxmlformats.org/package/2006/relationships"><Relationship Id="rId8" Type="http://schemas.openxmlformats.org/officeDocument/2006/relationships/hyperlink" Target="https://drive.google.com/file/d/1NUUU2CRJhY14fCLWBVd3p--bgQJmeUT4/view?usp=sharing" TargetMode="External"/><Relationship Id="rId3" Type="http://schemas.openxmlformats.org/officeDocument/2006/relationships/image" Target="../media/image8.jpg"/><Relationship Id="rId7" Type="http://schemas.openxmlformats.org/officeDocument/2006/relationships/hyperlink" Target="https://drive.google.com/file/d/1F4hBvJmXbbI0oxQqgcpdfg3-KBPU-Jgi/view?usp=sharin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youtube.com/watch?v=1a7bnB_bQdQ&amp;list=PLCqoBTQFh9iMakcFYF5clHNfoo_ZQnnTN&amp;index=6" TargetMode="External"/><Relationship Id="rId5" Type="http://schemas.openxmlformats.org/officeDocument/2006/relationships/hyperlink" Target="https://drive.google.com/file/d/1zGdkrTj_s0r-_Y9V5ALTYTdrae9G9kqt/view?usp=sharing" TargetMode="External"/><Relationship Id="rId4" Type="http://schemas.openxmlformats.org/officeDocument/2006/relationships/image" Target="../media/image7.jpg"/><Relationship Id="rId9" Type="http://schemas.openxmlformats.org/officeDocument/2006/relationships/image" Target="../media/image9.jpg"/></Relationships>
</file>

<file path=ppt/slides/_rels/slide2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9.jpg"/><Relationship Id="rId7"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1.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8.jpg"/><Relationship Id="rId7" Type="http://schemas.openxmlformats.org/officeDocument/2006/relationships/hyperlink" Target="https://www.youtube.com/watch?v=l3w4I-KElxQ"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1a7bnB_bQdQ&amp;list=PLCqoBTQFh9iMakcFYF5clHNfoo_ZQnnTN&amp;index=6" TargetMode="External"/><Relationship Id="rId5" Type="http://schemas.openxmlformats.org/officeDocument/2006/relationships/hyperlink" Target="https://www.youtube.com/watch?v=4sDtxX8IJ3A&amp;list=RD4sDtxX8IJ3A&amp;start_radio=1"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9.jpg"/><Relationship Id="rId7"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69.jp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drive.google.com/file/d/1LjC0kLGRa1tyYgYCXK6GCyWyrRHGug2q/view?usp=sharing" TargetMode="External"/><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8.jpg"/><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thecollector.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6.jpg"/><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7.jpg"/><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online-stopwatch.com/countdown-clock/" TargetMode="External"/><Relationship Id="rId5" Type="http://schemas.openxmlformats.org/officeDocument/2006/relationships/image" Target="../media/image77.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drive.google.com/file/d/1NUUU2CRJhY14fCLWBVd3p--bgQJmeUT4/view?usp=sharing" TargetMode="External"/><Relationship Id="rId4" Type="http://schemas.openxmlformats.org/officeDocument/2006/relationships/hyperlink" Target="https://drive.google.com/file/d/1F4hBvJmXbbI0oxQqgcpdfg3-KBPU-Jgi/view?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drive.google.com/file/d/1XV91s4lCkeZgFH2INdyKJ8nn28Lv-bf6/view?usp=drive_link" TargetMode="External"/><Relationship Id="rId4" Type="http://schemas.openxmlformats.org/officeDocument/2006/relationships/hyperlink" Target="https://drive.google.com/file/d/1BhrUkSjK-CPfhRnFvLevfSi9HDW5ySrf/view?usp=shar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rive.google.com/file/d/1Zim9ts4SUArn3AYPZLChPyrQd4TaVC8X/view?usp=drive_link" TargetMode="External"/><Relationship Id="rId5" Type="http://schemas.openxmlformats.org/officeDocument/2006/relationships/hyperlink" Target="https://www.secretofthepyramids.com/"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hyperlink" Target="https://drive.google.com/file/d/1BhrUkSjK-CPfhRnFvLevfSi9HDW5ySrf/view?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D0AE2-05A7-364C-CCC9-ACD332C0F03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7EF1C49-36F5-504F-3233-67E2B2D9254C}"/>
              </a:ext>
            </a:extLst>
          </p:cNvPr>
          <p:cNvPicPr>
            <a:picLocks noChangeAspect="1"/>
          </p:cNvPicPr>
          <p:nvPr/>
        </p:nvPicPr>
        <p:blipFill>
          <a:blip r:embed="rId2"/>
          <a:stretch>
            <a:fillRect/>
          </a:stretch>
        </p:blipFill>
        <p:spPr>
          <a:xfrm>
            <a:off x="-200633" y="-748145"/>
            <a:ext cx="9545264" cy="6092720"/>
          </a:xfrm>
          <a:prstGeom prst="rect">
            <a:avLst/>
          </a:prstGeom>
        </p:spPr>
      </p:pic>
      <p:sp>
        <p:nvSpPr>
          <p:cNvPr id="5" name="TextBox 4">
            <a:extLst>
              <a:ext uri="{FF2B5EF4-FFF2-40B4-BE49-F238E27FC236}">
                <a16:creationId xmlns:a16="http://schemas.microsoft.com/office/drawing/2014/main" id="{655C77DC-8A44-4539-145C-39C631707916}"/>
              </a:ext>
            </a:extLst>
          </p:cNvPr>
          <p:cNvSpPr txBox="1"/>
          <p:nvPr/>
        </p:nvSpPr>
        <p:spPr>
          <a:xfrm>
            <a:off x="2360809" y="953825"/>
            <a:ext cx="6364224" cy="1938992"/>
          </a:xfrm>
          <a:prstGeom prst="rect">
            <a:avLst/>
          </a:prstGeom>
          <a:noFill/>
        </p:spPr>
        <p:txBody>
          <a:bodyPr wrap="square" rtlCol="0">
            <a:spAutoFit/>
          </a:bodyPr>
          <a:lstStyle/>
          <a:p>
            <a:pPr defTabSz="685800">
              <a:buClrTx/>
              <a:defRPr/>
            </a:pPr>
            <a:r>
              <a:rPr lang="en-US" sz="2400" b="1" kern="1200" dirty="0">
                <a:solidFill>
                  <a:srgbClr val="FFFFFF"/>
                </a:solidFill>
                <a:ea typeface="+mn-ea"/>
                <a:cs typeface="+mn-cs"/>
              </a:rPr>
              <a:t>Cheri Thomas</a:t>
            </a:r>
          </a:p>
          <a:p>
            <a:pPr defTabSz="685800">
              <a:buClrTx/>
              <a:defRPr/>
            </a:pPr>
            <a:r>
              <a:rPr lang="en-US" sz="2400" kern="1200" dirty="0">
                <a:solidFill>
                  <a:srgbClr val="FFFFFF"/>
                </a:solidFill>
                <a:ea typeface="+mn-ea"/>
                <a:cs typeface="+mn-cs"/>
              </a:rPr>
              <a:t>Efland Cheeks Global Elementary School</a:t>
            </a:r>
          </a:p>
          <a:p>
            <a:pPr defTabSz="685800">
              <a:buClrTx/>
              <a:defRPr/>
            </a:pPr>
            <a:r>
              <a:rPr lang="en-US" sz="2400" i="1" kern="1200" dirty="0">
                <a:solidFill>
                  <a:srgbClr val="FFFFFF"/>
                </a:solidFill>
                <a:ea typeface="+mn-ea"/>
                <a:cs typeface="+mn-cs"/>
              </a:rPr>
              <a:t>Orange County Schools</a:t>
            </a:r>
          </a:p>
          <a:p>
            <a:pPr defTabSz="685800">
              <a:buClrTx/>
              <a:defRPr/>
            </a:pPr>
            <a:r>
              <a:rPr lang="en-US" sz="2400" kern="1200" dirty="0">
                <a:ea typeface="+mn-lt"/>
                <a:hlinkClick r:id="rId3"/>
              </a:rPr>
              <a:t>cheri.thomas@orange.k12.nc.us</a:t>
            </a:r>
          </a:p>
          <a:p>
            <a:pPr defTabSz="685800">
              <a:buClrTx/>
              <a:defRPr/>
            </a:pPr>
            <a:endParaRPr lang="en-US" sz="2400" i="1" kern="1200" dirty="0">
              <a:solidFill>
                <a:srgbClr val="FFFFFF"/>
              </a:solidFill>
              <a:ea typeface="+mn-ea"/>
              <a:cs typeface="+mn-cs"/>
            </a:endParaRPr>
          </a:p>
        </p:txBody>
      </p:sp>
      <p:sp>
        <p:nvSpPr>
          <p:cNvPr id="6" name="TextBox 5">
            <a:extLst>
              <a:ext uri="{FF2B5EF4-FFF2-40B4-BE49-F238E27FC236}">
                <a16:creationId xmlns:a16="http://schemas.microsoft.com/office/drawing/2014/main" id="{E5F51071-6A01-6678-2C71-95FC3D09CFD0}"/>
              </a:ext>
            </a:extLst>
          </p:cNvPr>
          <p:cNvSpPr txBox="1"/>
          <p:nvPr/>
        </p:nvSpPr>
        <p:spPr>
          <a:xfrm>
            <a:off x="224657" y="3012431"/>
            <a:ext cx="8694686" cy="1569660"/>
          </a:xfrm>
          <a:prstGeom prst="rect">
            <a:avLst/>
          </a:prstGeom>
          <a:noFill/>
        </p:spPr>
        <p:txBody>
          <a:bodyPr wrap="square" rtlCol="0">
            <a:spAutoFit/>
          </a:bodyPr>
          <a:lstStyle/>
          <a:p>
            <a:pPr algn="ctr" defTabSz="685800">
              <a:buClrTx/>
              <a:defRPr/>
            </a:pPr>
            <a:r>
              <a:rPr lang="en-US" sz="3600" kern="1200">
                <a:solidFill>
                  <a:srgbClr val="FFFFFF"/>
                </a:solidFill>
                <a:ea typeface="+mn-ea"/>
                <a:cs typeface="+mn-cs"/>
              </a:rPr>
              <a:t>“Ballet Music” from </a:t>
            </a:r>
            <a:r>
              <a:rPr lang="en-US" sz="3600" i="1" kern="1200">
                <a:solidFill>
                  <a:srgbClr val="FFFFFF"/>
                </a:solidFill>
                <a:ea typeface="+mn-ea"/>
                <a:cs typeface="+mn-cs"/>
              </a:rPr>
              <a:t>Aida</a:t>
            </a:r>
            <a:endParaRPr lang="en-US" sz="3600" kern="1200">
              <a:solidFill>
                <a:srgbClr val="FFFFFF"/>
              </a:solidFill>
              <a:ea typeface="+mn-ea"/>
              <a:cs typeface="+mn-cs"/>
            </a:endParaRPr>
          </a:p>
          <a:p>
            <a:pPr algn="ctr" defTabSz="685800">
              <a:buClrTx/>
              <a:defRPr/>
            </a:pPr>
            <a:endParaRPr lang="en-US" sz="3000" kern="1200">
              <a:solidFill>
                <a:srgbClr val="FFFFFF"/>
              </a:solidFill>
              <a:ea typeface="+mn-ea"/>
              <a:cs typeface="+mn-cs"/>
            </a:endParaRPr>
          </a:p>
          <a:p>
            <a:pPr algn="ctr" defTabSz="685800">
              <a:buClrTx/>
              <a:defRPr/>
            </a:pPr>
            <a:r>
              <a:rPr lang="en-US" sz="3000" kern="1200">
                <a:solidFill>
                  <a:srgbClr val="FFFFFF"/>
                </a:solidFill>
                <a:ea typeface="+mn-ea"/>
                <a:cs typeface="+mn-cs"/>
              </a:rPr>
              <a:t>Giuseppe Verdi</a:t>
            </a:r>
            <a:endParaRPr lang="en-US" sz="2700" kern="1200">
              <a:solidFill>
                <a:srgbClr val="FFFFFF"/>
              </a:solidFill>
              <a:ea typeface="+mn-ea"/>
              <a:cs typeface="+mn-cs"/>
            </a:endParaRPr>
          </a:p>
        </p:txBody>
      </p:sp>
      <p:pic>
        <p:nvPicPr>
          <p:cNvPr id="9" name="Picture 8" descr="A person wearing glasses and a blue sweater&#10;&#10;AI-generated content may be incorrect.">
            <a:extLst>
              <a:ext uri="{FF2B5EF4-FFF2-40B4-BE49-F238E27FC236}">
                <a16:creationId xmlns:a16="http://schemas.microsoft.com/office/drawing/2014/main" id="{CF44B951-A708-7DDE-02BD-58A64B0F1D47}"/>
              </a:ext>
            </a:extLst>
          </p:cNvPr>
          <p:cNvPicPr>
            <a:picLocks noChangeAspect="1"/>
          </p:cNvPicPr>
          <p:nvPr/>
        </p:nvPicPr>
        <p:blipFill>
          <a:blip r:embed="rId4">
            <a:extLst>
              <a:ext uri="{28A0092B-C50C-407E-A947-70E740481C1C}">
                <a14:useLocalDpi xmlns:a14="http://schemas.microsoft.com/office/drawing/2010/main" val="0"/>
              </a:ext>
            </a:extLst>
          </a:blip>
          <a:srcRect t="13962"/>
          <a:stretch>
            <a:fillRect/>
          </a:stretch>
        </p:blipFill>
        <p:spPr>
          <a:xfrm>
            <a:off x="150395" y="0"/>
            <a:ext cx="1992730" cy="2571751"/>
          </a:xfrm>
          <a:prstGeom prst="rect">
            <a:avLst/>
          </a:prstGeom>
        </p:spPr>
      </p:pic>
    </p:spTree>
    <p:extLst>
      <p:ext uri="{BB962C8B-B14F-4D97-AF65-F5344CB8AC3E}">
        <p14:creationId xmlns:p14="http://schemas.microsoft.com/office/powerpoint/2010/main" val="35837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1"/>
        <p:cNvGrpSpPr/>
        <p:nvPr/>
      </p:nvGrpSpPr>
      <p:grpSpPr>
        <a:xfrm>
          <a:off x="0" y="0"/>
          <a:ext cx="0" cy="0"/>
          <a:chOff x="0" y="0"/>
          <a:chExt cx="0" cy="0"/>
        </a:xfrm>
      </p:grpSpPr>
      <p:pic>
        <p:nvPicPr>
          <p:cNvPr id="182" name="Google Shape;182;p21"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183" name="Google Shape;183;p21"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184" name="Google Shape;184;p21"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185" name="Google Shape;185;p21"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pic>
        <p:nvPicPr>
          <p:cNvPr id="186" name="Google Shape;186;p21" title="Aida Stage Cast 1 from metopera_org_season_2024-25-season_aida_.jpg"/>
          <p:cNvPicPr preferRelativeResize="0"/>
          <p:nvPr/>
        </p:nvPicPr>
        <p:blipFill>
          <a:blip r:embed="rId5">
            <a:alphaModFix/>
          </a:blip>
          <a:stretch>
            <a:fillRect/>
          </a:stretch>
        </p:blipFill>
        <p:spPr>
          <a:xfrm>
            <a:off x="2821075" y="2545520"/>
            <a:ext cx="5797924" cy="2482250"/>
          </a:xfrm>
          <a:prstGeom prst="rect">
            <a:avLst/>
          </a:prstGeom>
          <a:noFill/>
          <a:ln>
            <a:noFill/>
          </a:ln>
        </p:spPr>
      </p:pic>
      <p:pic>
        <p:nvPicPr>
          <p:cNvPr id="187" name="Google Shape;187;p21" title="Aida Stage Cast 2 from metopera_org_season_2024-25-season_aida_.jpg"/>
          <p:cNvPicPr preferRelativeResize="0"/>
          <p:nvPr/>
        </p:nvPicPr>
        <p:blipFill>
          <a:blip r:embed="rId6">
            <a:alphaModFix/>
          </a:blip>
          <a:stretch>
            <a:fillRect/>
          </a:stretch>
        </p:blipFill>
        <p:spPr>
          <a:xfrm>
            <a:off x="505098" y="63275"/>
            <a:ext cx="5798000" cy="2482250"/>
          </a:xfrm>
          <a:prstGeom prst="rect">
            <a:avLst/>
          </a:prstGeom>
          <a:noFill/>
          <a:ln>
            <a:noFill/>
          </a:ln>
        </p:spPr>
      </p:pic>
      <p:sp>
        <p:nvSpPr>
          <p:cNvPr id="188" name="Google Shape;188;p21"/>
          <p:cNvSpPr txBox="1"/>
          <p:nvPr/>
        </p:nvSpPr>
        <p:spPr>
          <a:xfrm>
            <a:off x="6463825" y="172225"/>
            <a:ext cx="2155200" cy="2169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solidFill>
                  <a:schemeClr val="lt1"/>
                </a:solidFill>
              </a:rPr>
              <a:t>Two examples of a large cast in a performance of Aida.</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2"/>
        <p:cNvGrpSpPr/>
        <p:nvPr/>
      </p:nvGrpSpPr>
      <p:grpSpPr>
        <a:xfrm>
          <a:off x="0" y="0"/>
          <a:ext cx="0" cy="0"/>
          <a:chOff x="0" y="0"/>
          <a:chExt cx="0" cy="0"/>
        </a:xfrm>
      </p:grpSpPr>
      <p:pic>
        <p:nvPicPr>
          <p:cNvPr id="193" name="Google Shape;193;p22"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194" name="Google Shape;194;p22"/>
          <p:cNvSpPr txBox="1">
            <a:spLocks noGrp="1"/>
          </p:cNvSpPr>
          <p:nvPr>
            <p:ph type="ctrTitle"/>
          </p:nvPr>
        </p:nvSpPr>
        <p:spPr>
          <a:xfrm>
            <a:off x="381000" y="418275"/>
            <a:ext cx="8520600" cy="201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lt1"/>
                </a:solidFill>
              </a:rPr>
              <a:t>Let’s Play!</a:t>
            </a:r>
            <a:endParaRPr sz="8000">
              <a:solidFill>
                <a:schemeClr val="lt1"/>
              </a:solidFill>
            </a:endParaRPr>
          </a:p>
          <a:p>
            <a:pPr marL="0" lvl="0" indent="0" algn="ctr" rtl="0">
              <a:spcBef>
                <a:spcPts val="0"/>
              </a:spcBef>
              <a:spcAft>
                <a:spcPts val="0"/>
              </a:spcAft>
              <a:buNone/>
            </a:pPr>
            <a:r>
              <a:rPr lang="en" sz="3000">
                <a:solidFill>
                  <a:schemeClr val="lt1"/>
                </a:solidFill>
              </a:rPr>
              <a:t>Rhythm Instrument Play-Along for</a:t>
            </a:r>
            <a:endParaRPr sz="3000">
              <a:solidFill>
                <a:schemeClr val="lt1"/>
              </a:solidFill>
            </a:endParaRPr>
          </a:p>
          <a:p>
            <a:pPr marL="0" lvl="0" indent="0" algn="ctr" rtl="0">
              <a:spcBef>
                <a:spcPts val="0"/>
              </a:spcBef>
              <a:spcAft>
                <a:spcPts val="0"/>
              </a:spcAft>
              <a:buClr>
                <a:schemeClr val="dk1"/>
              </a:buClr>
              <a:buSzPts val="1100"/>
              <a:buFont typeface="Arial"/>
              <a:buNone/>
            </a:pPr>
            <a:r>
              <a:rPr lang="en" sz="3000" i="1">
                <a:solidFill>
                  <a:schemeClr val="lt1"/>
                </a:solidFill>
              </a:rPr>
              <a:t>Ballet Music</a:t>
            </a:r>
            <a:r>
              <a:rPr lang="en" sz="3000">
                <a:solidFill>
                  <a:schemeClr val="lt1"/>
                </a:solidFill>
              </a:rPr>
              <a:t> from </a:t>
            </a:r>
            <a:r>
              <a:rPr lang="en" sz="3000" u="sng">
                <a:solidFill>
                  <a:schemeClr val="lt1"/>
                </a:solidFill>
              </a:rPr>
              <a:t>Aida</a:t>
            </a:r>
            <a:endParaRPr sz="3000" u="sng">
              <a:solidFill>
                <a:schemeClr val="lt1"/>
              </a:solidFill>
            </a:endParaRPr>
          </a:p>
        </p:txBody>
      </p:sp>
      <p:pic>
        <p:nvPicPr>
          <p:cNvPr id="195" name="Google Shape;195;p22"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196" name="Google Shape;196;p22"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197" name="Google Shape;197;p22"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198" name="Google Shape;198;p22"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199" name="Google Shape;199;p22"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200" name="Google Shape;200;p22"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201" name="Google Shape;201;p22"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202" name="Google Shape;202;p22"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203" name="Google Shape;203;p22"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204" name="Google Shape;204;p22"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pic>
        <p:nvPicPr>
          <p:cNvPr id="205" name="Google Shape;205;p22" title="rhythm_sticks_red_2.png"/>
          <p:cNvPicPr preferRelativeResize="0"/>
          <p:nvPr/>
        </p:nvPicPr>
        <p:blipFill>
          <a:blip r:embed="rId5">
            <a:alphaModFix/>
          </a:blip>
          <a:stretch>
            <a:fillRect/>
          </a:stretch>
        </p:blipFill>
        <p:spPr>
          <a:xfrm>
            <a:off x="756425" y="3129112"/>
            <a:ext cx="1205499" cy="381426"/>
          </a:xfrm>
          <a:prstGeom prst="rect">
            <a:avLst/>
          </a:prstGeom>
          <a:noFill/>
          <a:ln>
            <a:noFill/>
          </a:ln>
        </p:spPr>
      </p:pic>
      <p:pic>
        <p:nvPicPr>
          <p:cNvPr id="206" name="Google Shape;206;p22" title="Finger_Cymbals.png"/>
          <p:cNvPicPr preferRelativeResize="0"/>
          <p:nvPr/>
        </p:nvPicPr>
        <p:blipFill>
          <a:blip r:embed="rId6">
            <a:alphaModFix/>
          </a:blip>
          <a:stretch>
            <a:fillRect/>
          </a:stretch>
        </p:blipFill>
        <p:spPr>
          <a:xfrm>
            <a:off x="7457310" y="4203157"/>
            <a:ext cx="836326" cy="538218"/>
          </a:xfrm>
          <a:prstGeom prst="rect">
            <a:avLst/>
          </a:prstGeom>
          <a:noFill/>
          <a:ln>
            <a:noFill/>
          </a:ln>
        </p:spPr>
      </p:pic>
      <p:pic>
        <p:nvPicPr>
          <p:cNvPr id="207" name="Google Shape;207;p22" title="Castanets_2a.png"/>
          <p:cNvPicPr preferRelativeResize="0"/>
          <p:nvPr/>
        </p:nvPicPr>
        <p:blipFill>
          <a:blip r:embed="rId7">
            <a:alphaModFix/>
          </a:blip>
          <a:stretch>
            <a:fillRect/>
          </a:stretch>
        </p:blipFill>
        <p:spPr>
          <a:xfrm>
            <a:off x="1118402" y="4159381"/>
            <a:ext cx="669952" cy="625781"/>
          </a:xfrm>
          <a:prstGeom prst="rect">
            <a:avLst/>
          </a:prstGeom>
          <a:noFill/>
          <a:ln>
            <a:noFill/>
          </a:ln>
        </p:spPr>
      </p:pic>
      <p:pic>
        <p:nvPicPr>
          <p:cNvPr id="208" name="Google Shape;208;p22" title="Triangle.png"/>
          <p:cNvPicPr preferRelativeResize="0"/>
          <p:nvPr/>
        </p:nvPicPr>
        <p:blipFill>
          <a:blip r:embed="rId8">
            <a:alphaModFix/>
          </a:blip>
          <a:stretch>
            <a:fillRect/>
          </a:stretch>
        </p:blipFill>
        <p:spPr>
          <a:xfrm>
            <a:off x="7577496" y="3004123"/>
            <a:ext cx="595949" cy="631404"/>
          </a:xfrm>
          <a:prstGeom prst="rect">
            <a:avLst/>
          </a:prstGeom>
          <a:noFill/>
          <a:ln>
            <a:noFill/>
          </a:ln>
        </p:spPr>
      </p:pic>
      <p:sp>
        <p:nvSpPr>
          <p:cNvPr id="209" name="Google Shape;209;p22"/>
          <p:cNvSpPr txBox="1"/>
          <p:nvPr/>
        </p:nvSpPr>
        <p:spPr>
          <a:xfrm>
            <a:off x="2098475" y="2893225"/>
            <a:ext cx="5202000" cy="167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lt1"/>
                </a:solidFill>
                <a:hlinkClick r:id="rId9">
                  <a:extLst>
                    <a:ext uri="{A12FA001-AC4F-418D-AE19-62706E023703}">
                      <ahyp:hlinkClr xmlns:ahyp="http://schemas.microsoft.com/office/drawing/2018/hyperlinkcolor" val="tx"/>
                    </a:ext>
                  </a:extLst>
                </a:hlinkClick>
              </a:rPr>
              <a:t>Playing Lesson</a:t>
            </a:r>
            <a:endParaRPr>
              <a:solidFill>
                <a:schemeClr val="lt1"/>
              </a:solidFill>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lt1"/>
                </a:solidFill>
                <a:hlinkClick r:id="rId10">
                  <a:extLst>
                    <a:ext uri="{A12FA001-AC4F-418D-AE19-62706E023703}">
                      <ahyp:hlinkClr xmlns:ahyp="http://schemas.microsoft.com/office/drawing/2018/hyperlinkcolor" val="tx"/>
                    </a:ext>
                  </a:extLst>
                </a:hlinkClick>
              </a:rPr>
              <a:t>Student Score with Reference Rhythms</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en" u="sng">
                <a:solidFill>
                  <a:schemeClr val="lt1"/>
                </a:solidFill>
                <a:hlinkClick r:id="rId11">
                  <a:extLst>
                    <a:ext uri="{A12FA001-AC4F-418D-AE19-62706E023703}">
                      <ahyp:hlinkClr xmlns:ahyp="http://schemas.microsoft.com/office/drawing/2018/hyperlinkcolor" val="tx"/>
                    </a:ext>
                  </a:extLst>
                </a:hlinkClick>
              </a:rPr>
              <a:t>Full Score with Student Line and Reference Rhythms and with Teacher Reference Rhythms</a:t>
            </a:r>
            <a:endParaRPr>
              <a:solidFill>
                <a:schemeClr val="lt1"/>
              </a:solidFill>
            </a:endParaRPr>
          </a:p>
        </p:txBody>
      </p:sp>
      <p:pic>
        <p:nvPicPr>
          <p:cNvPr id="210" name="Google Shape;210;p22" title="Egyptin Pyramids Gold with Blue Background.jpg"/>
          <p:cNvPicPr preferRelativeResize="0"/>
          <p:nvPr/>
        </p:nvPicPr>
        <p:blipFill>
          <a:blip r:embed="rId12">
            <a:alphaModFix/>
          </a:blip>
          <a:stretch>
            <a:fillRect/>
          </a:stretch>
        </p:blipFill>
        <p:spPr>
          <a:xfrm>
            <a:off x="4207137" y="2526000"/>
            <a:ext cx="793629" cy="412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
        <p:cNvGrpSpPr/>
        <p:nvPr/>
      </p:nvGrpSpPr>
      <p:grpSpPr>
        <a:xfrm>
          <a:off x="0" y="0"/>
          <a:ext cx="0" cy="0"/>
          <a:chOff x="0" y="0"/>
          <a:chExt cx="0" cy="0"/>
        </a:xfrm>
      </p:grpSpPr>
      <p:graphicFrame>
        <p:nvGraphicFramePr>
          <p:cNvPr id="215" name="Google Shape;215;p23"/>
          <p:cNvGraphicFramePr/>
          <p:nvPr/>
        </p:nvGraphicFramePr>
        <p:xfrm>
          <a:off x="435850" y="1001975"/>
          <a:ext cx="8327125" cy="3474570"/>
        </p:xfrm>
        <a:graphic>
          <a:graphicData uri="http://schemas.openxmlformats.org/drawingml/2006/table">
            <a:tbl>
              <a:tblPr>
                <a:noFill/>
                <a:tableStyleId>{A04779FE-92B9-4C11-B024-7454D5E08C5C}</a:tableStyleId>
              </a:tblPr>
              <a:tblGrid>
                <a:gridCol w="1366925">
                  <a:extLst>
                    <a:ext uri="{9D8B030D-6E8A-4147-A177-3AD203B41FA5}">
                      <a16:colId xmlns:a16="http://schemas.microsoft.com/office/drawing/2014/main" val="20000"/>
                    </a:ext>
                  </a:extLst>
                </a:gridCol>
                <a:gridCol w="1275725">
                  <a:extLst>
                    <a:ext uri="{9D8B030D-6E8A-4147-A177-3AD203B41FA5}">
                      <a16:colId xmlns:a16="http://schemas.microsoft.com/office/drawing/2014/main" val="20001"/>
                    </a:ext>
                  </a:extLst>
                </a:gridCol>
                <a:gridCol w="2353625">
                  <a:extLst>
                    <a:ext uri="{9D8B030D-6E8A-4147-A177-3AD203B41FA5}">
                      <a16:colId xmlns:a16="http://schemas.microsoft.com/office/drawing/2014/main" val="20002"/>
                    </a:ext>
                  </a:extLst>
                </a:gridCol>
                <a:gridCol w="1665425">
                  <a:extLst>
                    <a:ext uri="{9D8B030D-6E8A-4147-A177-3AD203B41FA5}">
                      <a16:colId xmlns:a16="http://schemas.microsoft.com/office/drawing/2014/main" val="20003"/>
                    </a:ext>
                  </a:extLst>
                </a:gridCol>
                <a:gridCol w="166542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a:solidFill>
                            <a:schemeClr val="lt1"/>
                          </a:solidFill>
                        </a:rPr>
                        <a:t>Rhythm Figure</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How it looks by itself</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How it looks in our music</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What it does</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How it sounds </a:t>
                      </a:r>
                      <a:r>
                        <a:rPr lang="en" sz="1200">
                          <a:solidFill>
                            <a:schemeClr val="lt1"/>
                          </a:solidFill>
                        </a:rPr>
                        <a:t>(video time markers)</a:t>
                      </a:r>
                      <a:endParaRPr sz="1200">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lt1"/>
                          </a:solidFill>
                        </a:rPr>
                        <a:t>Staccato</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Notes are short and detached</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5:04-5:10 and</a:t>
                      </a:r>
                      <a:endParaRPr>
                        <a:solidFill>
                          <a:schemeClr val="lt1"/>
                        </a:solidFill>
                      </a:endParaRPr>
                    </a:p>
                    <a:p>
                      <a:pPr marL="0" lvl="0" indent="0" algn="ctr" rtl="0">
                        <a:spcBef>
                          <a:spcPts val="0"/>
                        </a:spcBef>
                        <a:spcAft>
                          <a:spcPts val="0"/>
                        </a:spcAft>
                        <a:buNone/>
                      </a:pPr>
                      <a:r>
                        <a:rPr lang="en">
                          <a:solidFill>
                            <a:schemeClr val="lt1"/>
                          </a:solidFill>
                        </a:rPr>
                        <a:t>7:12-7:18</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chemeClr val="lt1"/>
                          </a:solidFill>
                        </a:rPr>
                        <a:t>Legato</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Notes are smooth and connected</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6:03-6:16</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solidFill>
                            <a:schemeClr val="lt1"/>
                          </a:solidFill>
                        </a:rPr>
                        <a:t>Triplets</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3 even notes on 1 steady beat</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5:04-5:10</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solidFill>
                            <a:schemeClr val="lt1"/>
                          </a:solidFill>
                        </a:rPr>
                        <a:t>Grace Note</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A very quick “extra” note (pitch) just before a melody note</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8:04-8:17</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16" name="Google Shape;216;p23"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217" name="Google Shape;217;p23"/>
          <p:cNvSpPr txBox="1">
            <a:spLocks noGrp="1"/>
          </p:cNvSpPr>
          <p:nvPr>
            <p:ph type="ctrTitle"/>
          </p:nvPr>
        </p:nvSpPr>
        <p:spPr>
          <a:xfrm>
            <a:off x="311700" y="287375"/>
            <a:ext cx="8520600" cy="714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000">
                <a:solidFill>
                  <a:schemeClr val="lt1"/>
                </a:solidFill>
              </a:rPr>
              <a:t>Rhythm Vocabulary (1 of 2)</a:t>
            </a:r>
            <a:endParaRPr sz="7000">
              <a:solidFill>
                <a:schemeClr val="lt1"/>
              </a:solidFill>
            </a:endParaRPr>
          </a:p>
        </p:txBody>
      </p:sp>
      <p:pic>
        <p:nvPicPr>
          <p:cNvPr id="218" name="Google Shape;218;p23"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219" name="Google Shape;219;p23"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220" name="Google Shape;220;p23"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221" name="Google Shape;221;p23"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222" name="Google Shape;222;p23"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223" name="Google Shape;223;p23"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224" name="Google Shape;224;p23"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225" name="Google Shape;225;p23"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226" name="Google Shape;226;p23"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227" name="Google Shape;227;p23"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pic>
        <p:nvPicPr>
          <p:cNvPr id="228" name="Google Shape;228;p23" title="Legato Phrase.JPG"/>
          <p:cNvPicPr preferRelativeResize="0"/>
          <p:nvPr/>
        </p:nvPicPr>
        <p:blipFill rotWithShape="1">
          <a:blip r:embed="rId5">
            <a:alphaModFix/>
          </a:blip>
          <a:srcRect r="38593" b="675"/>
          <a:stretch/>
        </p:blipFill>
        <p:spPr>
          <a:xfrm>
            <a:off x="3525050" y="2322538"/>
            <a:ext cx="1536400" cy="446387"/>
          </a:xfrm>
          <a:prstGeom prst="rect">
            <a:avLst/>
          </a:prstGeom>
          <a:noFill/>
          <a:ln>
            <a:noFill/>
          </a:ln>
        </p:spPr>
      </p:pic>
      <p:pic>
        <p:nvPicPr>
          <p:cNvPr id="229" name="Google Shape;229;p23" title="Staccato Eighths Measure.JPG"/>
          <p:cNvPicPr preferRelativeResize="0"/>
          <p:nvPr/>
        </p:nvPicPr>
        <p:blipFill>
          <a:blip r:embed="rId6">
            <a:alphaModFix/>
          </a:blip>
          <a:stretch>
            <a:fillRect/>
          </a:stretch>
        </p:blipFill>
        <p:spPr>
          <a:xfrm>
            <a:off x="3612808" y="1715025"/>
            <a:ext cx="1360905" cy="485075"/>
          </a:xfrm>
          <a:prstGeom prst="rect">
            <a:avLst/>
          </a:prstGeom>
          <a:noFill/>
          <a:ln>
            <a:noFill/>
          </a:ln>
        </p:spPr>
      </p:pic>
      <p:pic>
        <p:nvPicPr>
          <p:cNvPr id="230" name="Google Shape;230;p23" title="Triplets Measure.JPG"/>
          <p:cNvPicPr preferRelativeResize="0"/>
          <p:nvPr/>
        </p:nvPicPr>
        <p:blipFill>
          <a:blip r:embed="rId7">
            <a:alphaModFix/>
          </a:blip>
          <a:stretch>
            <a:fillRect/>
          </a:stretch>
        </p:blipFill>
        <p:spPr>
          <a:xfrm>
            <a:off x="3612800" y="2889180"/>
            <a:ext cx="1360900" cy="481783"/>
          </a:xfrm>
          <a:prstGeom prst="rect">
            <a:avLst/>
          </a:prstGeom>
          <a:noFill/>
          <a:ln>
            <a:noFill/>
          </a:ln>
        </p:spPr>
      </p:pic>
      <p:pic>
        <p:nvPicPr>
          <p:cNvPr id="231" name="Google Shape;231;p23" title="Staccato Single Note.JPG"/>
          <p:cNvPicPr preferRelativeResize="0"/>
          <p:nvPr/>
        </p:nvPicPr>
        <p:blipFill>
          <a:blip r:embed="rId8">
            <a:alphaModFix/>
          </a:blip>
          <a:stretch>
            <a:fillRect/>
          </a:stretch>
        </p:blipFill>
        <p:spPr>
          <a:xfrm>
            <a:off x="2448737" y="1699500"/>
            <a:ext cx="236314" cy="485075"/>
          </a:xfrm>
          <a:prstGeom prst="rect">
            <a:avLst/>
          </a:prstGeom>
          <a:noFill/>
          <a:ln>
            <a:noFill/>
          </a:ln>
        </p:spPr>
      </p:pic>
      <p:pic>
        <p:nvPicPr>
          <p:cNvPr id="232" name="Google Shape;232;p23" title="Grace Note Figure.JPG"/>
          <p:cNvPicPr preferRelativeResize="0"/>
          <p:nvPr/>
        </p:nvPicPr>
        <p:blipFill>
          <a:blip r:embed="rId9">
            <a:alphaModFix/>
          </a:blip>
          <a:stretch>
            <a:fillRect/>
          </a:stretch>
        </p:blipFill>
        <p:spPr>
          <a:xfrm>
            <a:off x="2357366" y="3509600"/>
            <a:ext cx="522375" cy="783575"/>
          </a:xfrm>
          <a:prstGeom prst="rect">
            <a:avLst/>
          </a:prstGeom>
          <a:noFill/>
          <a:ln>
            <a:noFill/>
          </a:ln>
        </p:spPr>
      </p:pic>
      <p:pic>
        <p:nvPicPr>
          <p:cNvPr id="233" name="Google Shape;233;p23" title="Legato Figure.JPG"/>
          <p:cNvPicPr preferRelativeResize="0"/>
          <p:nvPr/>
        </p:nvPicPr>
        <p:blipFill>
          <a:blip r:embed="rId10">
            <a:alphaModFix/>
          </a:blip>
          <a:stretch>
            <a:fillRect/>
          </a:stretch>
        </p:blipFill>
        <p:spPr>
          <a:xfrm>
            <a:off x="2275419" y="2304838"/>
            <a:ext cx="582948" cy="481775"/>
          </a:xfrm>
          <a:prstGeom prst="rect">
            <a:avLst/>
          </a:prstGeom>
          <a:noFill/>
          <a:ln>
            <a:noFill/>
          </a:ln>
        </p:spPr>
      </p:pic>
      <p:pic>
        <p:nvPicPr>
          <p:cNvPr id="234" name="Google Shape;234;p23" title="Triplets Figure.JPG"/>
          <p:cNvPicPr preferRelativeResize="0"/>
          <p:nvPr/>
        </p:nvPicPr>
        <p:blipFill>
          <a:blip r:embed="rId11">
            <a:alphaModFix/>
          </a:blip>
          <a:stretch>
            <a:fillRect/>
          </a:stretch>
        </p:blipFill>
        <p:spPr>
          <a:xfrm>
            <a:off x="2410431" y="2906863"/>
            <a:ext cx="312940" cy="446400"/>
          </a:xfrm>
          <a:prstGeom prst="rect">
            <a:avLst/>
          </a:prstGeom>
          <a:noFill/>
          <a:ln>
            <a:noFill/>
          </a:ln>
        </p:spPr>
      </p:pic>
      <p:pic>
        <p:nvPicPr>
          <p:cNvPr id="235" name="Google Shape;235;p23" title="Grace Notes and Trills 2 Measures.JPG"/>
          <p:cNvPicPr preferRelativeResize="0"/>
          <p:nvPr/>
        </p:nvPicPr>
        <p:blipFill>
          <a:blip r:embed="rId12">
            <a:alphaModFix/>
          </a:blip>
          <a:stretch>
            <a:fillRect/>
          </a:stretch>
        </p:blipFill>
        <p:spPr>
          <a:xfrm>
            <a:off x="3185525" y="3603251"/>
            <a:ext cx="2215450" cy="59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9"/>
        <p:cNvGrpSpPr/>
        <p:nvPr/>
      </p:nvGrpSpPr>
      <p:grpSpPr>
        <a:xfrm>
          <a:off x="0" y="0"/>
          <a:ext cx="0" cy="0"/>
          <a:chOff x="0" y="0"/>
          <a:chExt cx="0" cy="0"/>
        </a:xfrm>
      </p:grpSpPr>
      <p:graphicFrame>
        <p:nvGraphicFramePr>
          <p:cNvPr id="240" name="Google Shape;240;p24"/>
          <p:cNvGraphicFramePr/>
          <p:nvPr/>
        </p:nvGraphicFramePr>
        <p:xfrm>
          <a:off x="435850" y="1001975"/>
          <a:ext cx="8327125" cy="3672720"/>
        </p:xfrm>
        <a:graphic>
          <a:graphicData uri="http://schemas.openxmlformats.org/drawingml/2006/table">
            <a:tbl>
              <a:tblPr>
                <a:noFill/>
                <a:tableStyleId>{A04779FE-92B9-4C11-B024-7454D5E08C5C}</a:tableStyleId>
              </a:tblPr>
              <a:tblGrid>
                <a:gridCol w="1401375">
                  <a:extLst>
                    <a:ext uri="{9D8B030D-6E8A-4147-A177-3AD203B41FA5}">
                      <a16:colId xmlns:a16="http://schemas.microsoft.com/office/drawing/2014/main" val="20000"/>
                    </a:ext>
                  </a:extLst>
                </a:gridCol>
                <a:gridCol w="1423375">
                  <a:extLst>
                    <a:ext uri="{9D8B030D-6E8A-4147-A177-3AD203B41FA5}">
                      <a16:colId xmlns:a16="http://schemas.microsoft.com/office/drawing/2014/main" val="20001"/>
                    </a:ext>
                  </a:extLst>
                </a:gridCol>
                <a:gridCol w="2171525">
                  <a:extLst>
                    <a:ext uri="{9D8B030D-6E8A-4147-A177-3AD203B41FA5}">
                      <a16:colId xmlns:a16="http://schemas.microsoft.com/office/drawing/2014/main" val="20002"/>
                    </a:ext>
                  </a:extLst>
                </a:gridCol>
                <a:gridCol w="1665425">
                  <a:extLst>
                    <a:ext uri="{9D8B030D-6E8A-4147-A177-3AD203B41FA5}">
                      <a16:colId xmlns:a16="http://schemas.microsoft.com/office/drawing/2014/main" val="20003"/>
                    </a:ext>
                  </a:extLst>
                </a:gridCol>
                <a:gridCol w="166542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a:solidFill>
                            <a:schemeClr val="lt1"/>
                          </a:solidFill>
                        </a:rPr>
                        <a:t>Rhythm Figure</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How it looks by itself</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How it looks in our music</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What it does</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How it sounds</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lt1"/>
                          </a:solidFill>
                        </a:rPr>
                        <a:t>Trill</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2 pitches played very quickly or alternating very quickly before a melody note; trills can vary from short to very long</a:t>
                      </a:r>
                      <a:endParaRPr sz="1200">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8:04-8:17 and</a:t>
                      </a:r>
                      <a:endParaRPr>
                        <a:solidFill>
                          <a:schemeClr val="lt1"/>
                        </a:solidFill>
                      </a:endParaRPr>
                    </a:p>
                    <a:p>
                      <a:pPr marL="0" lvl="0" indent="0" algn="ctr" rtl="0">
                        <a:spcBef>
                          <a:spcPts val="0"/>
                        </a:spcBef>
                        <a:spcAft>
                          <a:spcPts val="0"/>
                        </a:spcAft>
                        <a:buNone/>
                      </a:pPr>
                      <a:r>
                        <a:rPr lang="en">
                          <a:solidFill>
                            <a:schemeClr val="lt1"/>
                          </a:solidFill>
                        </a:rPr>
                        <a:t>7:03-7:12</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chemeClr val="lt1"/>
                          </a:solidFill>
                        </a:rPr>
                        <a:t>Accent</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lt1"/>
                          </a:solidFill>
                        </a:rPr>
                        <a:t>Emphasis (stress) on a note so that it stands out more than other notes around it</a:t>
                      </a:r>
                      <a:endParaRPr sz="1300">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8:30-8:37</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
                          <a:solidFill>
                            <a:schemeClr val="lt1"/>
                          </a:solidFill>
                        </a:rPr>
                        <a:t>Sforzando</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Sudden, strongest type of accent</a:t>
                      </a:r>
                      <a:endParaRPr>
                        <a:solidFill>
                          <a:schemeClr val="lt1"/>
                        </a:solidFill>
                      </a:endParaRPr>
                    </a:p>
                  </a:txBody>
                  <a:tcPr marL="91425" marR="91425" marT="91425" marB="91425">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6:17-6:30</a:t>
                      </a:r>
                      <a:endParaRPr>
                        <a:solidFill>
                          <a:schemeClr val="lt1"/>
                        </a:solidFill>
                      </a:endParaRPr>
                    </a:p>
                  </a:txBody>
                  <a:tcPr marL="91425" marR="91425" marT="91425" marB="91425" anchor="ctr">
                    <a:lnL w="28575" cap="flat" cmpd="sng">
                      <a:solidFill>
                        <a:srgbClr val="073763"/>
                      </a:solidFill>
                      <a:prstDash val="solid"/>
                      <a:round/>
                      <a:headEnd type="none" w="sm" len="sm"/>
                      <a:tailEnd type="none" w="sm" len="sm"/>
                    </a:lnL>
                    <a:lnR w="28575" cap="flat" cmpd="sng">
                      <a:solidFill>
                        <a:srgbClr val="073763"/>
                      </a:solidFill>
                      <a:prstDash val="solid"/>
                      <a:round/>
                      <a:headEnd type="none" w="sm" len="sm"/>
                      <a:tailEnd type="none" w="sm" len="sm"/>
                    </a:lnR>
                    <a:lnT w="28575" cap="flat" cmpd="sng">
                      <a:solidFill>
                        <a:srgbClr val="073763"/>
                      </a:solidFill>
                      <a:prstDash val="solid"/>
                      <a:round/>
                      <a:headEnd type="none" w="sm" len="sm"/>
                      <a:tailEnd type="none" w="sm" len="sm"/>
                    </a:lnT>
                    <a:lnB w="28575" cap="flat" cmpd="sng">
                      <a:solidFill>
                        <a:srgbClr val="07376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41" name="Google Shape;241;p24"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242" name="Google Shape;242;p24"/>
          <p:cNvSpPr txBox="1">
            <a:spLocks noGrp="1"/>
          </p:cNvSpPr>
          <p:nvPr>
            <p:ph type="ctrTitle"/>
          </p:nvPr>
        </p:nvSpPr>
        <p:spPr>
          <a:xfrm>
            <a:off x="311700" y="287375"/>
            <a:ext cx="8520600" cy="714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000">
                <a:solidFill>
                  <a:schemeClr val="lt1"/>
                </a:solidFill>
              </a:rPr>
              <a:t>Rhythm Vocabulary (2 of 2)</a:t>
            </a:r>
            <a:endParaRPr sz="7000">
              <a:solidFill>
                <a:schemeClr val="lt1"/>
              </a:solidFill>
            </a:endParaRPr>
          </a:p>
        </p:txBody>
      </p:sp>
      <p:pic>
        <p:nvPicPr>
          <p:cNvPr id="243" name="Google Shape;243;p24"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244" name="Google Shape;244;p24"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245" name="Google Shape;245;p24"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246" name="Google Shape;246;p24"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247" name="Google Shape;247;p24"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248" name="Google Shape;248;p24"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249" name="Google Shape;249;p24"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250" name="Google Shape;250;p24"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251" name="Google Shape;251;p24"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252" name="Google Shape;252;p24"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pic>
        <p:nvPicPr>
          <p:cNvPr id="253" name="Google Shape;253;p24" title="Grace Notes and Trills 2 Measures.JPG"/>
          <p:cNvPicPr preferRelativeResize="0"/>
          <p:nvPr/>
        </p:nvPicPr>
        <p:blipFill>
          <a:blip r:embed="rId5">
            <a:alphaModFix/>
          </a:blip>
          <a:stretch>
            <a:fillRect/>
          </a:stretch>
        </p:blipFill>
        <p:spPr>
          <a:xfrm>
            <a:off x="3414700" y="1803339"/>
            <a:ext cx="1956150" cy="526475"/>
          </a:xfrm>
          <a:prstGeom prst="rect">
            <a:avLst/>
          </a:prstGeom>
          <a:noFill/>
          <a:ln>
            <a:noFill/>
          </a:ln>
        </p:spPr>
      </p:pic>
      <p:pic>
        <p:nvPicPr>
          <p:cNvPr id="254" name="Google Shape;254;p24" title="Sforzando Figure.JPG"/>
          <p:cNvPicPr preferRelativeResize="0"/>
          <p:nvPr/>
        </p:nvPicPr>
        <p:blipFill>
          <a:blip r:embed="rId6">
            <a:alphaModFix/>
          </a:blip>
          <a:stretch>
            <a:fillRect/>
          </a:stretch>
        </p:blipFill>
        <p:spPr>
          <a:xfrm>
            <a:off x="2425175" y="4164950"/>
            <a:ext cx="236875" cy="473725"/>
          </a:xfrm>
          <a:prstGeom prst="rect">
            <a:avLst/>
          </a:prstGeom>
          <a:noFill/>
          <a:ln>
            <a:noFill/>
          </a:ln>
        </p:spPr>
      </p:pic>
      <p:pic>
        <p:nvPicPr>
          <p:cNvPr id="255" name="Google Shape;255;p24" title="Sforzando Two Measures Two Examples.JPG"/>
          <p:cNvPicPr preferRelativeResize="0"/>
          <p:nvPr/>
        </p:nvPicPr>
        <p:blipFill rotWithShape="1">
          <a:blip r:embed="rId7">
            <a:alphaModFix/>
          </a:blip>
          <a:srcRect t="40859" r="3437"/>
          <a:stretch/>
        </p:blipFill>
        <p:spPr>
          <a:xfrm>
            <a:off x="3591227" y="4137201"/>
            <a:ext cx="1603098" cy="526475"/>
          </a:xfrm>
          <a:prstGeom prst="rect">
            <a:avLst/>
          </a:prstGeom>
          <a:noFill/>
          <a:ln>
            <a:noFill/>
          </a:ln>
        </p:spPr>
      </p:pic>
      <p:pic>
        <p:nvPicPr>
          <p:cNvPr id="256" name="Google Shape;256;p24" title="Trill Figure Long.JPG"/>
          <p:cNvPicPr preferRelativeResize="0"/>
          <p:nvPr/>
        </p:nvPicPr>
        <p:blipFill>
          <a:blip r:embed="rId8">
            <a:alphaModFix/>
          </a:blip>
          <a:stretch>
            <a:fillRect/>
          </a:stretch>
        </p:blipFill>
        <p:spPr>
          <a:xfrm>
            <a:off x="1918607" y="2489299"/>
            <a:ext cx="3452231" cy="324387"/>
          </a:xfrm>
          <a:prstGeom prst="rect">
            <a:avLst/>
          </a:prstGeom>
          <a:noFill/>
          <a:ln>
            <a:noFill/>
          </a:ln>
        </p:spPr>
      </p:pic>
      <p:pic>
        <p:nvPicPr>
          <p:cNvPr id="257" name="Google Shape;257;p24" title="Trill Figure.JPG"/>
          <p:cNvPicPr preferRelativeResize="0"/>
          <p:nvPr/>
        </p:nvPicPr>
        <p:blipFill>
          <a:blip r:embed="rId9">
            <a:alphaModFix/>
          </a:blip>
          <a:stretch>
            <a:fillRect/>
          </a:stretch>
        </p:blipFill>
        <p:spPr>
          <a:xfrm>
            <a:off x="2662038" y="1643840"/>
            <a:ext cx="528413" cy="845460"/>
          </a:xfrm>
          <a:prstGeom prst="rect">
            <a:avLst/>
          </a:prstGeom>
          <a:noFill/>
          <a:ln>
            <a:noFill/>
          </a:ln>
        </p:spPr>
      </p:pic>
      <p:pic>
        <p:nvPicPr>
          <p:cNvPr id="258" name="Google Shape;258;p24" title="Accent Snip.JPG"/>
          <p:cNvPicPr preferRelativeResize="0"/>
          <p:nvPr/>
        </p:nvPicPr>
        <p:blipFill>
          <a:blip r:embed="rId10">
            <a:alphaModFix/>
          </a:blip>
          <a:stretch>
            <a:fillRect/>
          </a:stretch>
        </p:blipFill>
        <p:spPr>
          <a:xfrm>
            <a:off x="2357875" y="3031425"/>
            <a:ext cx="304175" cy="637787"/>
          </a:xfrm>
          <a:prstGeom prst="rect">
            <a:avLst/>
          </a:prstGeom>
          <a:noFill/>
          <a:ln>
            <a:noFill/>
          </a:ln>
        </p:spPr>
      </p:pic>
      <p:pic>
        <p:nvPicPr>
          <p:cNvPr id="259" name="Google Shape;259;p24" title="Accents One Measure.JPG"/>
          <p:cNvPicPr preferRelativeResize="0"/>
          <p:nvPr/>
        </p:nvPicPr>
        <p:blipFill>
          <a:blip r:embed="rId11">
            <a:alphaModFix/>
          </a:blip>
          <a:stretch>
            <a:fillRect/>
          </a:stretch>
        </p:blipFill>
        <p:spPr>
          <a:xfrm>
            <a:off x="3374825" y="3116569"/>
            <a:ext cx="1956150" cy="7546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3"/>
        <p:cNvGrpSpPr/>
        <p:nvPr/>
      </p:nvGrpSpPr>
      <p:grpSpPr>
        <a:xfrm>
          <a:off x="0" y="0"/>
          <a:ext cx="0" cy="0"/>
          <a:chOff x="0" y="0"/>
          <a:chExt cx="0" cy="0"/>
        </a:xfrm>
      </p:grpSpPr>
      <p:pic>
        <p:nvPicPr>
          <p:cNvPr id="264" name="Google Shape;264;p25" title="m. 1-4.JPG"/>
          <p:cNvPicPr preferRelativeResize="0"/>
          <p:nvPr/>
        </p:nvPicPr>
        <p:blipFill>
          <a:blip r:embed="rId3">
            <a:alphaModFix/>
          </a:blip>
          <a:stretch>
            <a:fillRect/>
          </a:stretch>
        </p:blipFill>
        <p:spPr>
          <a:xfrm>
            <a:off x="1832825" y="152400"/>
            <a:ext cx="6115050" cy="1352550"/>
          </a:xfrm>
          <a:prstGeom prst="rect">
            <a:avLst/>
          </a:prstGeom>
          <a:noFill/>
          <a:ln>
            <a:noFill/>
          </a:ln>
        </p:spPr>
      </p:pic>
      <p:sp>
        <p:nvSpPr>
          <p:cNvPr id="265" name="Google Shape;265;p25"/>
          <p:cNvSpPr/>
          <p:nvPr/>
        </p:nvSpPr>
        <p:spPr>
          <a:xfrm>
            <a:off x="1848450" y="148000"/>
            <a:ext cx="6115200" cy="6210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6" name="Google Shape;266;p25" title="rhythm_sticks_red_2.png"/>
          <p:cNvPicPr preferRelativeResize="0"/>
          <p:nvPr/>
        </p:nvPicPr>
        <p:blipFill>
          <a:blip r:embed="rId4">
            <a:alphaModFix/>
          </a:blip>
          <a:stretch>
            <a:fillRect/>
          </a:stretch>
        </p:blipFill>
        <p:spPr>
          <a:xfrm>
            <a:off x="374392" y="196448"/>
            <a:ext cx="1052385" cy="333001"/>
          </a:xfrm>
          <a:prstGeom prst="rect">
            <a:avLst/>
          </a:prstGeom>
          <a:noFill/>
          <a:ln>
            <a:noFill/>
          </a:ln>
        </p:spPr>
      </p:pic>
      <p:sp>
        <p:nvSpPr>
          <p:cNvPr id="267" name="Google Shape;267;p25"/>
          <p:cNvSpPr txBox="1"/>
          <p:nvPr/>
        </p:nvSpPr>
        <p:spPr>
          <a:xfrm>
            <a:off x="1407725" y="172225"/>
            <a:ext cx="3489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E</a:t>
            </a:r>
            <a:endParaRPr sz="1800">
              <a:solidFill>
                <a:schemeClr val="lt1"/>
              </a:solidFill>
            </a:endParaRPr>
          </a:p>
        </p:txBody>
      </p:sp>
      <p:pic>
        <p:nvPicPr>
          <p:cNvPr id="268" name="Google Shape;268;p25" title="m. 5-8.JPG"/>
          <p:cNvPicPr preferRelativeResize="0"/>
          <p:nvPr/>
        </p:nvPicPr>
        <p:blipFill>
          <a:blip r:embed="rId5">
            <a:alphaModFix/>
          </a:blip>
          <a:stretch>
            <a:fillRect/>
          </a:stretch>
        </p:blipFill>
        <p:spPr>
          <a:xfrm>
            <a:off x="1564549" y="1809750"/>
            <a:ext cx="6553200" cy="1390650"/>
          </a:xfrm>
          <a:prstGeom prst="rect">
            <a:avLst/>
          </a:prstGeom>
          <a:noFill/>
          <a:ln>
            <a:noFill/>
          </a:ln>
        </p:spPr>
      </p:pic>
      <p:pic>
        <p:nvPicPr>
          <p:cNvPr id="269" name="Google Shape;269;p25" title="m. 9-12.JPG"/>
          <p:cNvPicPr preferRelativeResize="0"/>
          <p:nvPr/>
        </p:nvPicPr>
        <p:blipFill>
          <a:blip r:embed="rId6">
            <a:alphaModFix/>
          </a:blip>
          <a:stretch>
            <a:fillRect/>
          </a:stretch>
        </p:blipFill>
        <p:spPr>
          <a:xfrm>
            <a:off x="1564549" y="3505200"/>
            <a:ext cx="6562725" cy="1438275"/>
          </a:xfrm>
          <a:prstGeom prst="rect">
            <a:avLst/>
          </a:prstGeom>
          <a:noFill/>
          <a:ln>
            <a:noFill/>
          </a:ln>
        </p:spPr>
      </p:pic>
      <p:sp>
        <p:nvSpPr>
          <p:cNvPr id="270" name="Google Shape;270;p25"/>
          <p:cNvSpPr/>
          <p:nvPr/>
        </p:nvSpPr>
        <p:spPr>
          <a:xfrm>
            <a:off x="1564550" y="1743000"/>
            <a:ext cx="6553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25"/>
          <p:cNvSpPr/>
          <p:nvPr/>
        </p:nvSpPr>
        <p:spPr>
          <a:xfrm>
            <a:off x="1564550" y="3505200"/>
            <a:ext cx="6553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2" name="Google Shape;272;p25" title="Egypt Vertical Border Right.JPG"/>
          <p:cNvPicPr preferRelativeResize="0"/>
          <p:nvPr/>
        </p:nvPicPr>
        <p:blipFill>
          <a:blip r:embed="rId7">
            <a:alphaModFix/>
          </a:blip>
          <a:stretch>
            <a:fillRect/>
          </a:stretch>
        </p:blipFill>
        <p:spPr>
          <a:xfrm>
            <a:off x="8762999" y="0"/>
            <a:ext cx="381000" cy="3524250"/>
          </a:xfrm>
          <a:prstGeom prst="rect">
            <a:avLst/>
          </a:prstGeom>
          <a:noFill/>
          <a:ln>
            <a:noFill/>
          </a:ln>
        </p:spPr>
      </p:pic>
      <p:pic>
        <p:nvPicPr>
          <p:cNvPr id="273" name="Google Shape;273;p25" title="Egypt Vertical Border Right.JPG"/>
          <p:cNvPicPr preferRelativeResize="0"/>
          <p:nvPr/>
        </p:nvPicPr>
        <p:blipFill rotWithShape="1">
          <a:blip r:embed="rId7">
            <a:alphaModFix/>
          </a:blip>
          <a:srcRect b="54054"/>
          <a:stretch/>
        </p:blipFill>
        <p:spPr>
          <a:xfrm>
            <a:off x="8763000" y="3524250"/>
            <a:ext cx="381000" cy="1619250"/>
          </a:xfrm>
          <a:prstGeom prst="rect">
            <a:avLst/>
          </a:prstGeom>
          <a:noFill/>
          <a:ln>
            <a:noFill/>
          </a:ln>
        </p:spPr>
      </p:pic>
      <p:pic>
        <p:nvPicPr>
          <p:cNvPr id="274" name="Google Shape;274;p25" title="Egypt Vertical Border Left.JPG"/>
          <p:cNvPicPr preferRelativeResize="0"/>
          <p:nvPr/>
        </p:nvPicPr>
        <p:blipFill>
          <a:blip r:embed="rId8">
            <a:alphaModFix/>
          </a:blip>
          <a:stretch>
            <a:fillRect/>
          </a:stretch>
        </p:blipFill>
        <p:spPr>
          <a:xfrm>
            <a:off x="0" y="-9537"/>
            <a:ext cx="371475" cy="3543300"/>
          </a:xfrm>
          <a:prstGeom prst="rect">
            <a:avLst/>
          </a:prstGeom>
          <a:noFill/>
          <a:ln>
            <a:noFill/>
          </a:ln>
        </p:spPr>
      </p:pic>
      <p:pic>
        <p:nvPicPr>
          <p:cNvPr id="275" name="Google Shape;275;p25" title="Egypt Vertical Border Left.JPG"/>
          <p:cNvPicPr preferRelativeResize="0"/>
          <p:nvPr/>
        </p:nvPicPr>
        <p:blipFill rotWithShape="1">
          <a:blip r:embed="rId8">
            <a:alphaModFix/>
          </a:blip>
          <a:srcRect t="14413" r="-2564" b="4338"/>
          <a:stretch/>
        </p:blipFill>
        <p:spPr>
          <a:xfrm>
            <a:off x="0" y="2287875"/>
            <a:ext cx="381000" cy="2855625"/>
          </a:xfrm>
          <a:prstGeom prst="rect">
            <a:avLst/>
          </a:prstGeom>
          <a:noFill/>
          <a:ln>
            <a:noFill/>
          </a:ln>
        </p:spPr>
      </p:pic>
      <p:pic>
        <p:nvPicPr>
          <p:cNvPr id="276" name="Google Shape;276;p25" title="rhythm_sticks_red_2.png"/>
          <p:cNvPicPr preferRelativeResize="0"/>
          <p:nvPr/>
        </p:nvPicPr>
        <p:blipFill>
          <a:blip r:embed="rId4">
            <a:alphaModFix/>
          </a:blip>
          <a:stretch>
            <a:fillRect/>
          </a:stretch>
        </p:blipFill>
        <p:spPr>
          <a:xfrm>
            <a:off x="374392" y="1909648"/>
            <a:ext cx="1052385" cy="333001"/>
          </a:xfrm>
          <a:prstGeom prst="rect">
            <a:avLst/>
          </a:prstGeom>
          <a:noFill/>
          <a:ln>
            <a:noFill/>
          </a:ln>
        </p:spPr>
      </p:pic>
      <p:pic>
        <p:nvPicPr>
          <p:cNvPr id="277" name="Google Shape;277;p25" title="rhythm_sticks_red_2.png"/>
          <p:cNvPicPr preferRelativeResize="0"/>
          <p:nvPr/>
        </p:nvPicPr>
        <p:blipFill>
          <a:blip r:embed="rId4">
            <a:alphaModFix/>
          </a:blip>
          <a:stretch>
            <a:fillRect/>
          </a:stretch>
        </p:blipFill>
        <p:spPr>
          <a:xfrm>
            <a:off x="446579" y="3671848"/>
            <a:ext cx="1052385" cy="333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1"/>
        <p:cNvGrpSpPr/>
        <p:nvPr/>
      </p:nvGrpSpPr>
      <p:grpSpPr>
        <a:xfrm>
          <a:off x="0" y="0"/>
          <a:ext cx="0" cy="0"/>
          <a:chOff x="0" y="0"/>
          <a:chExt cx="0" cy="0"/>
        </a:xfrm>
      </p:grpSpPr>
      <p:pic>
        <p:nvPicPr>
          <p:cNvPr id="282" name="Google Shape;282;p26" title="rhythm_sticks_red_2.png"/>
          <p:cNvPicPr preferRelativeResize="0"/>
          <p:nvPr/>
        </p:nvPicPr>
        <p:blipFill>
          <a:blip r:embed="rId3">
            <a:alphaModFix/>
          </a:blip>
          <a:stretch>
            <a:fillRect/>
          </a:stretch>
        </p:blipFill>
        <p:spPr>
          <a:xfrm>
            <a:off x="459692" y="343274"/>
            <a:ext cx="1052385" cy="333001"/>
          </a:xfrm>
          <a:prstGeom prst="rect">
            <a:avLst/>
          </a:prstGeom>
          <a:noFill/>
          <a:ln>
            <a:noFill/>
          </a:ln>
        </p:spPr>
      </p:pic>
      <p:sp>
        <p:nvSpPr>
          <p:cNvPr id="283" name="Google Shape;283;p26"/>
          <p:cNvSpPr txBox="1"/>
          <p:nvPr/>
        </p:nvSpPr>
        <p:spPr>
          <a:xfrm>
            <a:off x="1106475" y="3319175"/>
            <a:ext cx="3294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F</a:t>
            </a:r>
            <a:endParaRPr sz="1800">
              <a:solidFill>
                <a:schemeClr val="lt1"/>
              </a:solidFill>
            </a:endParaRPr>
          </a:p>
        </p:txBody>
      </p:sp>
      <p:pic>
        <p:nvPicPr>
          <p:cNvPr id="284" name="Google Shape;284;p26" title="m. 13-16.JPG"/>
          <p:cNvPicPr preferRelativeResize="0"/>
          <p:nvPr/>
        </p:nvPicPr>
        <p:blipFill>
          <a:blip r:embed="rId4">
            <a:alphaModFix/>
          </a:blip>
          <a:stretch>
            <a:fillRect/>
          </a:stretch>
        </p:blipFill>
        <p:spPr>
          <a:xfrm>
            <a:off x="1626175" y="152400"/>
            <a:ext cx="6581775" cy="1447800"/>
          </a:xfrm>
          <a:prstGeom prst="rect">
            <a:avLst/>
          </a:prstGeom>
          <a:noFill/>
          <a:ln>
            <a:noFill/>
          </a:ln>
        </p:spPr>
      </p:pic>
      <p:pic>
        <p:nvPicPr>
          <p:cNvPr id="285" name="Google Shape;285;p26" title="m. 17-20.JPG"/>
          <p:cNvPicPr preferRelativeResize="0"/>
          <p:nvPr/>
        </p:nvPicPr>
        <p:blipFill>
          <a:blip r:embed="rId5">
            <a:alphaModFix/>
          </a:blip>
          <a:stretch>
            <a:fillRect/>
          </a:stretch>
        </p:blipFill>
        <p:spPr>
          <a:xfrm>
            <a:off x="1626175" y="1905000"/>
            <a:ext cx="6581775" cy="1428750"/>
          </a:xfrm>
          <a:prstGeom prst="rect">
            <a:avLst/>
          </a:prstGeom>
          <a:noFill/>
          <a:ln>
            <a:noFill/>
          </a:ln>
        </p:spPr>
      </p:pic>
      <p:pic>
        <p:nvPicPr>
          <p:cNvPr id="286" name="Google Shape;286;p26" title="m. 21-25.JPG"/>
          <p:cNvPicPr preferRelativeResize="0"/>
          <p:nvPr/>
        </p:nvPicPr>
        <p:blipFill>
          <a:blip r:embed="rId6">
            <a:alphaModFix/>
          </a:blip>
          <a:stretch>
            <a:fillRect/>
          </a:stretch>
        </p:blipFill>
        <p:spPr>
          <a:xfrm>
            <a:off x="1564549" y="3638550"/>
            <a:ext cx="6591300" cy="1333500"/>
          </a:xfrm>
          <a:prstGeom prst="rect">
            <a:avLst/>
          </a:prstGeom>
          <a:noFill/>
          <a:ln>
            <a:noFill/>
          </a:ln>
        </p:spPr>
      </p:pic>
      <p:sp>
        <p:nvSpPr>
          <p:cNvPr id="287" name="Google Shape;287;p26"/>
          <p:cNvSpPr/>
          <p:nvPr/>
        </p:nvSpPr>
        <p:spPr>
          <a:xfrm>
            <a:off x="1640463" y="152400"/>
            <a:ext cx="6553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 name="Google Shape;288;p26"/>
          <p:cNvSpPr/>
          <p:nvPr/>
        </p:nvSpPr>
        <p:spPr>
          <a:xfrm>
            <a:off x="1611875" y="1895475"/>
            <a:ext cx="65913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9" name="Google Shape;289;p26"/>
          <p:cNvSpPr/>
          <p:nvPr/>
        </p:nvSpPr>
        <p:spPr>
          <a:xfrm>
            <a:off x="1512075" y="3638550"/>
            <a:ext cx="66627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0" name="Google Shape;290;p26" title="Triangle.png"/>
          <p:cNvPicPr preferRelativeResize="0"/>
          <p:nvPr/>
        </p:nvPicPr>
        <p:blipFill>
          <a:blip r:embed="rId7">
            <a:alphaModFix/>
          </a:blip>
          <a:stretch>
            <a:fillRect/>
          </a:stretch>
        </p:blipFill>
        <p:spPr>
          <a:xfrm>
            <a:off x="777883" y="3638548"/>
            <a:ext cx="595949" cy="631404"/>
          </a:xfrm>
          <a:prstGeom prst="rect">
            <a:avLst/>
          </a:prstGeom>
          <a:noFill/>
          <a:ln>
            <a:noFill/>
          </a:ln>
        </p:spPr>
      </p:pic>
      <p:pic>
        <p:nvPicPr>
          <p:cNvPr id="291" name="Google Shape;291;p26" title="Egypt Vertical Border Left Google Slide Sized.JPG"/>
          <p:cNvPicPr preferRelativeResize="0"/>
          <p:nvPr/>
        </p:nvPicPr>
        <p:blipFill>
          <a:blip r:embed="rId8">
            <a:alphaModFix/>
          </a:blip>
          <a:stretch>
            <a:fillRect/>
          </a:stretch>
        </p:blipFill>
        <p:spPr>
          <a:xfrm>
            <a:off x="0" y="7675"/>
            <a:ext cx="381429" cy="5143500"/>
          </a:xfrm>
          <a:prstGeom prst="rect">
            <a:avLst/>
          </a:prstGeom>
          <a:noFill/>
          <a:ln>
            <a:noFill/>
          </a:ln>
        </p:spPr>
      </p:pic>
      <p:pic>
        <p:nvPicPr>
          <p:cNvPr id="292" name="Google Shape;292;p26" title="Egypt Vertical Border Right.JPG"/>
          <p:cNvPicPr preferRelativeResize="0"/>
          <p:nvPr/>
        </p:nvPicPr>
        <p:blipFill>
          <a:blip r:embed="rId9">
            <a:alphaModFix/>
          </a:blip>
          <a:stretch>
            <a:fillRect/>
          </a:stretch>
        </p:blipFill>
        <p:spPr>
          <a:xfrm>
            <a:off x="8762999" y="0"/>
            <a:ext cx="381000" cy="3524250"/>
          </a:xfrm>
          <a:prstGeom prst="rect">
            <a:avLst/>
          </a:prstGeom>
          <a:noFill/>
          <a:ln>
            <a:noFill/>
          </a:ln>
        </p:spPr>
      </p:pic>
      <p:pic>
        <p:nvPicPr>
          <p:cNvPr id="293" name="Google Shape;293;p26" title="Egypt Vertical Border Right.JPG"/>
          <p:cNvPicPr preferRelativeResize="0"/>
          <p:nvPr/>
        </p:nvPicPr>
        <p:blipFill rotWithShape="1">
          <a:blip r:embed="rId9">
            <a:alphaModFix/>
          </a:blip>
          <a:srcRect b="54054"/>
          <a:stretch/>
        </p:blipFill>
        <p:spPr>
          <a:xfrm>
            <a:off x="8763000" y="3524250"/>
            <a:ext cx="381000" cy="1619250"/>
          </a:xfrm>
          <a:prstGeom prst="rect">
            <a:avLst/>
          </a:prstGeom>
          <a:noFill/>
          <a:ln>
            <a:noFill/>
          </a:ln>
        </p:spPr>
      </p:pic>
      <p:pic>
        <p:nvPicPr>
          <p:cNvPr id="294" name="Google Shape;294;p26" title="rhythm_sticks_red_2.png"/>
          <p:cNvPicPr preferRelativeResize="0"/>
          <p:nvPr/>
        </p:nvPicPr>
        <p:blipFill>
          <a:blip r:embed="rId3">
            <a:alphaModFix/>
          </a:blip>
          <a:stretch>
            <a:fillRect/>
          </a:stretch>
        </p:blipFill>
        <p:spPr>
          <a:xfrm>
            <a:off x="477604" y="2062124"/>
            <a:ext cx="1052385" cy="333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8"/>
        <p:cNvGrpSpPr/>
        <p:nvPr/>
      </p:nvGrpSpPr>
      <p:grpSpPr>
        <a:xfrm>
          <a:off x="0" y="0"/>
          <a:ext cx="0" cy="0"/>
          <a:chOff x="0" y="0"/>
          <a:chExt cx="0" cy="0"/>
        </a:xfrm>
      </p:grpSpPr>
      <p:sp>
        <p:nvSpPr>
          <p:cNvPr id="299" name="Google Shape;299;p27"/>
          <p:cNvSpPr/>
          <p:nvPr/>
        </p:nvSpPr>
        <p:spPr>
          <a:xfrm>
            <a:off x="7118225" y="3708375"/>
            <a:ext cx="1079400" cy="42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0" name="Google Shape;300;p27"/>
          <p:cNvSpPr txBox="1"/>
          <p:nvPr/>
        </p:nvSpPr>
        <p:spPr>
          <a:xfrm>
            <a:off x="2656275" y="2571750"/>
            <a:ext cx="363300" cy="33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G</a:t>
            </a:r>
            <a:endParaRPr sz="1800">
              <a:solidFill>
                <a:schemeClr val="dk1"/>
              </a:solidFill>
            </a:endParaRPr>
          </a:p>
        </p:txBody>
      </p:sp>
      <p:pic>
        <p:nvPicPr>
          <p:cNvPr id="301" name="Google Shape;301;p27" title="m. 26-29.JPG"/>
          <p:cNvPicPr preferRelativeResize="0"/>
          <p:nvPr/>
        </p:nvPicPr>
        <p:blipFill>
          <a:blip r:embed="rId3">
            <a:alphaModFix/>
          </a:blip>
          <a:stretch>
            <a:fillRect/>
          </a:stretch>
        </p:blipFill>
        <p:spPr>
          <a:xfrm>
            <a:off x="1610486" y="152400"/>
            <a:ext cx="6562725" cy="1343025"/>
          </a:xfrm>
          <a:prstGeom prst="rect">
            <a:avLst/>
          </a:prstGeom>
          <a:noFill/>
          <a:ln>
            <a:noFill/>
          </a:ln>
        </p:spPr>
      </p:pic>
      <p:pic>
        <p:nvPicPr>
          <p:cNvPr id="302" name="Google Shape;302;p27" title="m. 34-37.JPG"/>
          <p:cNvPicPr preferRelativeResize="0"/>
          <p:nvPr/>
        </p:nvPicPr>
        <p:blipFill>
          <a:blip r:embed="rId4">
            <a:alphaModFix/>
          </a:blip>
          <a:stretch>
            <a:fillRect/>
          </a:stretch>
        </p:blipFill>
        <p:spPr>
          <a:xfrm>
            <a:off x="1591413" y="3648088"/>
            <a:ext cx="6600825" cy="1304925"/>
          </a:xfrm>
          <a:prstGeom prst="rect">
            <a:avLst/>
          </a:prstGeom>
          <a:noFill/>
          <a:ln>
            <a:noFill/>
          </a:ln>
        </p:spPr>
      </p:pic>
      <p:pic>
        <p:nvPicPr>
          <p:cNvPr id="303" name="Google Shape;303;p27" title="m. 30-33.JPG"/>
          <p:cNvPicPr preferRelativeResize="0"/>
          <p:nvPr/>
        </p:nvPicPr>
        <p:blipFill>
          <a:blip r:embed="rId5">
            <a:alphaModFix/>
          </a:blip>
          <a:stretch>
            <a:fillRect/>
          </a:stretch>
        </p:blipFill>
        <p:spPr>
          <a:xfrm>
            <a:off x="1620000" y="1891375"/>
            <a:ext cx="6543675" cy="1323975"/>
          </a:xfrm>
          <a:prstGeom prst="rect">
            <a:avLst/>
          </a:prstGeom>
          <a:noFill/>
          <a:ln>
            <a:noFill/>
          </a:ln>
        </p:spPr>
      </p:pic>
      <p:sp>
        <p:nvSpPr>
          <p:cNvPr id="304" name="Google Shape;304;p27"/>
          <p:cNvSpPr/>
          <p:nvPr/>
        </p:nvSpPr>
        <p:spPr>
          <a:xfrm>
            <a:off x="1583600" y="3638550"/>
            <a:ext cx="66009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27"/>
          <p:cNvSpPr/>
          <p:nvPr/>
        </p:nvSpPr>
        <p:spPr>
          <a:xfrm>
            <a:off x="1605625" y="1829250"/>
            <a:ext cx="65628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27"/>
          <p:cNvSpPr/>
          <p:nvPr/>
        </p:nvSpPr>
        <p:spPr>
          <a:xfrm>
            <a:off x="1583600" y="102525"/>
            <a:ext cx="66324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27"/>
          <p:cNvSpPr txBox="1"/>
          <p:nvPr/>
        </p:nvSpPr>
        <p:spPr>
          <a:xfrm>
            <a:off x="6624375" y="3257550"/>
            <a:ext cx="3294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G</a:t>
            </a:r>
            <a:endParaRPr sz="1800">
              <a:solidFill>
                <a:schemeClr val="lt1"/>
              </a:solidFill>
            </a:endParaRPr>
          </a:p>
        </p:txBody>
      </p:sp>
      <p:pic>
        <p:nvPicPr>
          <p:cNvPr id="308" name="Google Shape;308;p27" title="Egypt Vertical Border Left Google Slide Sized.JPG"/>
          <p:cNvPicPr preferRelativeResize="0"/>
          <p:nvPr/>
        </p:nvPicPr>
        <p:blipFill>
          <a:blip r:embed="rId6">
            <a:alphaModFix/>
          </a:blip>
          <a:stretch>
            <a:fillRect/>
          </a:stretch>
        </p:blipFill>
        <p:spPr>
          <a:xfrm>
            <a:off x="0" y="7675"/>
            <a:ext cx="381429" cy="5143500"/>
          </a:xfrm>
          <a:prstGeom prst="rect">
            <a:avLst/>
          </a:prstGeom>
          <a:noFill/>
          <a:ln>
            <a:noFill/>
          </a:ln>
        </p:spPr>
      </p:pic>
      <p:pic>
        <p:nvPicPr>
          <p:cNvPr id="309" name="Google Shape;309;p27" title="Egypt Vertical Border Right.JPG"/>
          <p:cNvPicPr preferRelativeResize="0"/>
          <p:nvPr/>
        </p:nvPicPr>
        <p:blipFill>
          <a:blip r:embed="rId7">
            <a:alphaModFix/>
          </a:blip>
          <a:stretch>
            <a:fillRect/>
          </a:stretch>
        </p:blipFill>
        <p:spPr>
          <a:xfrm>
            <a:off x="8762999" y="0"/>
            <a:ext cx="381000" cy="3524250"/>
          </a:xfrm>
          <a:prstGeom prst="rect">
            <a:avLst/>
          </a:prstGeom>
          <a:noFill/>
          <a:ln>
            <a:noFill/>
          </a:ln>
        </p:spPr>
      </p:pic>
      <p:pic>
        <p:nvPicPr>
          <p:cNvPr id="310" name="Google Shape;310;p27" title="Egypt Vertical Border Right.JPG"/>
          <p:cNvPicPr preferRelativeResize="0"/>
          <p:nvPr/>
        </p:nvPicPr>
        <p:blipFill rotWithShape="1">
          <a:blip r:embed="rId7">
            <a:alphaModFix/>
          </a:blip>
          <a:srcRect b="54054"/>
          <a:stretch/>
        </p:blipFill>
        <p:spPr>
          <a:xfrm>
            <a:off x="8763000" y="3524250"/>
            <a:ext cx="381000" cy="1619250"/>
          </a:xfrm>
          <a:prstGeom prst="rect">
            <a:avLst/>
          </a:prstGeom>
          <a:noFill/>
          <a:ln>
            <a:noFill/>
          </a:ln>
        </p:spPr>
      </p:pic>
      <p:pic>
        <p:nvPicPr>
          <p:cNvPr id="311" name="Google Shape;311;p27" title="Triangle.png"/>
          <p:cNvPicPr preferRelativeResize="0"/>
          <p:nvPr/>
        </p:nvPicPr>
        <p:blipFill>
          <a:blip r:embed="rId8">
            <a:alphaModFix/>
          </a:blip>
          <a:stretch>
            <a:fillRect/>
          </a:stretch>
        </p:blipFill>
        <p:spPr>
          <a:xfrm>
            <a:off x="922983" y="228698"/>
            <a:ext cx="595949" cy="631404"/>
          </a:xfrm>
          <a:prstGeom prst="rect">
            <a:avLst/>
          </a:prstGeom>
          <a:noFill/>
          <a:ln>
            <a:noFill/>
          </a:ln>
        </p:spPr>
      </p:pic>
      <p:pic>
        <p:nvPicPr>
          <p:cNvPr id="312" name="Google Shape;312;p27" title="Triangle.png"/>
          <p:cNvPicPr preferRelativeResize="0"/>
          <p:nvPr/>
        </p:nvPicPr>
        <p:blipFill>
          <a:blip r:embed="rId8">
            <a:alphaModFix/>
          </a:blip>
          <a:stretch>
            <a:fillRect/>
          </a:stretch>
        </p:blipFill>
        <p:spPr>
          <a:xfrm>
            <a:off x="922983" y="1829248"/>
            <a:ext cx="595949" cy="631404"/>
          </a:xfrm>
          <a:prstGeom prst="rect">
            <a:avLst/>
          </a:prstGeom>
          <a:noFill/>
          <a:ln>
            <a:noFill/>
          </a:ln>
        </p:spPr>
      </p:pic>
      <p:pic>
        <p:nvPicPr>
          <p:cNvPr id="313" name="Google Shape;313;p27" title="Triangle.png"/>
          <p:cNvPicPr preferRelativeResize="0"/>
          <p:nvPr/>
        </p:nvPicPr>
        <p:blipFill>
          <a:blip r:embed="rId8">
            <a:alphaModFix/>
          </a:blip>
          <a:stretch>
            <a:fillRect/>
          </a:stretch>
        </p:blipFill>
        <p:spPr>
          <a:xfrm>
            <a:off x="922983" y="3655998"/>
            <a:ext cx="595949" cy="6314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7"/>
        <p:cNvGrpSpPr/>
        <p:nvPr/>
      </p:nvGrpSpPr>
      <p:grpSpPr>
        <a:xfrm>
          <a:off x="0" y="0"/>
          <a:ext cx="0" cy="0"/>
          <a:chOff x="0" y="0"/>
          <a:chExt cx="0" cy="0"/>
        </a:xfrm>
      </p:grpSpPr>
      <p:sp>
        <p:nvSpPr>
          <p:cNvPr id="318" name="Google Shape;318;p28"/>
          <p:cNvSpPr/>
          <p:nvPr/>
        </p:nvSpPr>
        <p:spPr>
          <a:xfrm>
            <a:off x="7497100" y="4443150"/>
            <a:ext cx="413400" cy="63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19" name="Google Shape;319;p28" title="m. 38-42.JPG"/>
          <p:cNvPicPr preferRelativeResize="0"/>
          <p:nvPr/>
        </p:nvPicPr>
        <p:blipFill>
          <a:blip r:embed="rId3">
            <a:alphaModFix/>
          </a:blip>
          <a:stretch>
            <a:fillRect/>
          </a:stretch>
        </p:blipFill>
        <p:spPr>
          <a:xfrm>
            <a:off x="1525207" y="141500"/>
            <a:ext cx="6762750" cy="1333500"/>
          </a:xfrm>
          <a:prstGeom prst="rect">
            <a:avLst/>
          </a:prstGeom>
          <a:noFill/>
          <a:ln>
            <a:noFill/>
          </a:ln>
        </p:spPr>
      </p:pic>
      <p:pic>
        <p:nvPicPr>
          <p:cNvPr id="320" name="Google Shape;320;p28" title="m. 43-48.JPG"/>
          <p:cNvPicPr preferRelativeResize="0"/>
          <p:nvPr/>
        </p:nvPicPr>
        <p:blipFill>
          <a:blip r:embed="rId4">
            <a:alphaModFix/>
          </a:blip>
          <a:stretch>
            <a:fillRect/>
          </a:stretch>
        </p:blipFill>
        <p:spPr>
          <a:xfrm>
            <a:off x="1620450" y="1838850"/>
            <a:ext cx="6572250" cy="1333500"/>
          </a:xfrm>
          <a:prstGeom prst="rect">
            <a:avLst/>
          </a:prstGeom>
          <a:noFill/>
          <a:ln>
            <a:noFill/>
          </a:ln>
        </p:spPr>
      </p:pic>
      <p:pic>
        <p:nvPicPr>
          <p:cNvPr id="321" name="Google Shape;321;p28" title="m. 49-54.JPG"/>
          <p:cNvPicPr preferRelativeResize="0"/>
          <p:nvPr/>
        </p:nvPicPr>
        <p:blipFill>
          <a:blip r:embed="rId5">
            <a:alphaModFix/>
          </a:blip>
          <a:stretch>
            <a:fillRect/>
          </a:stretch>
        </p:blipFill>
        <p:spPr>
          <a:xfrm>
            <a:off x="1615688" y="3536200"/>
            <a:ext cx="6581775" cy="1504950"/>
          </a:xfrm>
          <a:prstGeom prst="rect">
            <a:avLst/>
          </a:prstGeom>
          <a:noFill/>
          <a:ln>
            <a:noFill/>
          </a:ln>
        </p:spPr>
      </p:pic>
      <p:pic>
        <p:nvPicPr>
          <p:cNvPr id="322" name="Google Shape;322;p28" title="Finger_Cymbals.png"/>
          <p:cNvPicPr preferRelativeResize="0"/>
          <p:nvPr/>
        </p:nvPicPr>
        <p:blipFill>
          <a:blip r:embed="rId6">
            <a:alphaModFix/>
          </a:blip>
          <a:stretch>
            <a:fillRect/>
          </a:stretch>
        </p:blipFill>
        <p:spPr>
          <a:xfrm>
            <a:off x="5759378" y="130150"/>
            <a:ext cx="585426" cy="376750"/>
          </a:xfrm>
          <a:prstGeom prst="rect">
            <a:avLst/>
          </a:prstGeom>
          <a:noFill/>
          <a:ln>
            <a:noFill/>
          </a:ln>
        </p:spPr>
      </p:pic>
      <p:sp>
        <p:nvSpPr>
          <p:cNvPr id="323" name="Google Shape;323;p28"/>
          <p:cNvSpPr/>
          <p:nvPr/>
        </p:nvSpPr>
        <p:spPr>
          <a:xfrm>
            <a:off x="1615700" y="3536200"/>
            <a:ext cx="65817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4" name="Google Shape;324;p28"/>
          <p:cNvSpPr/>
          <p:nvPr/>
        </p:nvSpPr>
        <p:spPr>
          <a:xfrm>
            <a:off x="1615700" y="1827500"/>
            <a:ext cx="65817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8"/>
          <p:cNvSpPr/>
          <p:nvPr/>
        </p:nvSpPr>
        <p:spPr>
          <a:xfrm>
            <a:off x="1484450" y="118800"/>
            <a:ext cx="6844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6" name="Google Shape;326;p28" title="Egypt Vertical Border Left Google Slide Sized.JPG"/>
          <p:cNvPicPr preferRelativeResize="0"/>
          <p:nvPr/>
        </p:nvPicPr>
        <p:blipFill>
          <a:blip r:embed="rId7">
            <a:alphaModFix/>
          </a:blip>
          <a:stretch>
            <a:fillRect/>
          </a:stretch>
        </p:blipFill>
        <p:spPr>
          <a:xfrm>
            <a:off x="0" y="7675"/>
            <a:ext cx="381429" cy="5143500"/>
          </a:xfrm>
          <a:prstGeom prst="rect">
            <a:avLst/>
          </a:prstGeom>
          <a:noFill/>
          <a:ln>
            <a:noFill/>
          </a:ln>
        </p:spPr>
      </p:pic>
      <p:pic>
        <p:nvPicPr>
          <p:cNvPr id="327" name="Google Shape;327;p28" title="Egypt Vertical Border Right.JPG"/>
          <p:cNvPicPr preferRelativeResize="0"/>
          <p:nvPr/>
        </p:nvPicPr>
        <p:blipFill>
          <a:blip r:embed="rId8">
            <a:alphaModFix/>
          </a:blip>
          <a:stretch>
            <a:fillRect/>
          </a:stretch>
        </p:blipFill>
        <p:spPr>
          <a:xfrm>
            <a:off x="8762999" y="0"/>
            <a:ext cx="381000" cy="3524250"/>
          </a:xfrm>
          <a:prstGeom prst="rect">
            <a:avLst/>
          </a:prstGeom>
          <a:noFill/>
          <a:ln>
            <a:noFill/>
          </a:ln>
        </p:spPr>
      </p:pic>
      <p:pic>
        <p:nvPicPr>
          <p:cNvPr id="328" name="Google Shape;328;p28" title="Egypt Vertical Border Right.JPG"/>
          <p:cNvPicPr preferRelativeResize="0"/>
          <p:nvPr/>
        </p:nvPicPr>
        <p:blipFill rotWithShape="1">
          <a:blip r:embed="rId8">
            <a:alphaModFix/>
          </a:blip>
          <a:srcRect b="54054"/>
          <a:stretch/>
        </p:blipFill>
        <p:spPr>
          <a:xfrm>
            <a:off x="8763000" y="3524250"/>
            <a:ext cx="381000" cy="1619250"/>
          </a:xfrm>
          <a:prstGeom prst="rect">
            <a:avLst/>
          </a:prstGeom>
          <a:noFill/>
          <a:ln>
            <a:noFill/>
          </a:ln>
        </p:spPr>
      </p:pic>
      <p:pic>
        <p:nvPicPr>
          <p:cNvPr id="329" name="Google Shape;329;p28" title="Listening Hand Ear Black.jpg"/>
          <p:cNvPicPr preferRelativeResize="0"/>
          <p:nvPr/>
        </p:nvPicPr>
        <p:blipFill>
          <a:blip r:embed="rId9">
            <a:alphaModFix/>
          </a:blip>
          <a:stretch>
            <a:fillRect/>
          </a:stretch>
        </p:blipFill>
        <p:spPr>
          <a:xfrm>
            <a:off x="701488" y="141500"/>
            <a:ext cx="669549" cy="779000"/>
          </a:xfrm>
          <a:prstGeom prst="rect">
            <a:avLst/>
          </a:prstGeom>
          <a:noFill/>
          <a:ln>
            <a:noFill/>
          </a:ln>
        </p:spPr>
      </p:pic>
      <p:pic>
        <p:nvPicPr>
          <p:cNvPr id="330" name="Google Shape;330;p28" title="Finger_Cymbals.png"/>
          <p:cNvPicPr preferRelativeResize="0"/>
          <p:nvPr/>
        </p:nvPicPr>
        <p:blipFill>
          <a:blip r:embed="rId6">
            <a:alphaModFix/>
          </a:blip>
          <a:stretch>
            <a:fillRect/>
          </a:stretch>
        </p:blipFill>
        <p:spPr>
          <a:xfrm>
            <a:off x="618110" y="1891545"/>
            <a:ext cx="836326" cy="538218"/>
          </a:xfrm>
          <a:prstGeom prst="rect">
            <a:avLst/>
          </a:prstGeom>
          <a:noFill/>
          <a:ln>
            <a:noFill/>
          </a:ln>
        </p:spPr>
      </p:pic>
      <p:pic>
        <p:nvPicPr>
          <p:cNvPr id="331" name="Google Shape;331;p28" title="Finger_Cymbals.png"/>
          <p:cNvPicPr preferRelativeResize="0"/>
          <p:nvPr/>
        </p:nvPicPr>
        <p:blipFill>
          <a:blip r:embed="rId6">
            <a:alphaModFix/>
          </a:blip>
          <a:stretch>
            <a:fillRect/>
          </a:stretch>
        </p:blipFill>
        <p:spPr>
          <a:xfrm>
            <a:off x="618110" y="3536207"/>
            <a:ext cx="836326" cy="5382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5"/>
        <p:cNvGrpSpPr/>
        <p:nvPr/>
      </p:nvGrpSpPr>
      <p:grpSpPr>
        <a:xfrm>
          <a:off x="0" y="0"/>
          <a:ext cx="0" cy="0"/>
          <a:chOff x="0" y="0"/>
          <a:chExt cx="0" cy="0"/>
        </a:xfrm>
      </p:grpSpPr>
      <p:pic>
        <p:nvPicPr>
          <p:cNvPr id="336" name="Google Shape;336;p29" title="m. 55-59.JPG"/>
          <p:cNvPicPr preferRelativeResize="0"/>
          <p:nvPr/>
        </p:nvPicPr>
        <p:blipFill>
          <a:blip r:embed="rId3">
            <a:alphaModFix/>
          </a:blip>
          <a:stretch>
            <a:fillRect/>
          </a:stretch>
        </p:blipFill>
        <p:spPr>
          <a:xfrm>
            <a:off x="1510311" y="228600"/>
            <a:ext cx="6543675" cy="1504950"/>
          </a:xfrm>
          <a:prstGeom prst="rect">
            <a:avLst/>
          </a:prstGeom>
          <a:noFill/>
          <a:ln>
            <a:noFill/>
          </a:ln>
        </p:spPr>
      </p:pic>
      <p:pic>
        <p:nvPicPr>
          <p:cNvPr id="337" name="Google Shape;337;p29" title="m. 60-64.JPG"/>
          <p:cNvPicPr preferRelativeResize="0"/>
          <p:nvPr/>
        </p:nvPicPr>
        <p:blipFill>
          <a:blip r:embed="rId4">
            <a:alphaModFix/>
          </a:blip>
          <a:stretch>
            <a:fillRect/>
          </a:stretch>
        </p:blipFill>
        <p:spPr>
          <a:xfrm>
            <a:off x="1491259" y="2052638"/>
            <a:ext cx="6581775" cy="1343025"/>
          </a:xfrm>
          <a:prstGeom prst="rect">
            <a:avLst/>
          </a:prstGeom>
          <a:noFill/>
          <a:ln>
            <a:noFill/>
          </a:ln>
        </p:spPr>
      </p:pic>
      <p:pic>
        <p:nvPicPr>
          <p:cNvPr id="338" name="Google Shape;338;p29" title="m. 64-69.JPG"/>
          <p:cNvPicPr preferRelativeResize="0"/>
          <p:nvPr/>
        </p:nvPicPr>
        <p:blipFill>
          <a:blip r:embed="rId5">
            <a:alphaModFix/>
          </a:blip>
          <a:stretch>
            <a:fillRect/>
          </a:stretch>
        </p:blipFill>
        <p:spPr>
          <a:xfrm>
            <a:off x="1491259" y="3650000"/>
            <a:ext cx="6543675" cy="1304925"/>
          </a:xfrm>
          <a:prstGeom prst="rect">
            <a:avLst/>
          </a:prstGeom>
          <a:noFill/>
          <a:ln>
            <a:noFill/>
          </a:ln>
        </p:spPr>
      </p:pic>
      <p:sp>
        <p:nvSpPr>
          <p:cNvPr id="339" name="Google Shape;339;p29"/>
          <p:cNvSpPr/>
          <p:nvPr/>
        </p:nvSpPr>
        <p:spPr>
          <a:xfrm>
            <a:off x="1491250" y="228600"/>
            <a:ext cx="65817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0" name="Google Shape;340;p29"/>
          <p:cNvSpPr/>
          <p:nvPr/>
        </p:nvSpPr>
        <p:spPr>
          <a:xfrm>
            <a:off x="1491250" y="2052650"/>
            <a:ext cx="65817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1" name="Google Shape;341;p29"/>
          <p:cNvSpPr/>
          <p:nvPr/>
        </p:nvSpPr>
        <p:spPr>
          <a:xfrm>
            <a:off x="1491250" y="3648100"/>
            <a:ext cx="65436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42" name="Google Shape;342;p29" title="Listening Hand Ear Black.jpg"/>
          <p:cNvPicPr preferRelativeResize="0"/>
          <p:nvPr/>
        </p:nvPicPr>
        <p:blipFill>
          <a:blip r:embed="rId6">
            <a:alphaModFix/>
          </a:blip>
          <a:stretch>
            <a:fillRect/>
          </a:stretch>
        </p:blipFill>
        <p:spPr>
          <a:xfrm>
            <a:off x="3437125" y="44179"/>
            <a:ext cx="381000" cy="443290"/>
          </a:xfrm>
          <a:prstGeom prst="rect">
            <a:avLst/>
          </a:prstGeom>
          <a:noFill/>
          <a:ln>
            <a:noFill/>
          </a:ln>
        </p:spPr>
      </p:pic>
      <p:sp>
        <p:nvSpPr>
          <p:cNvPr id="343" name="Google Shape;343;p29"/>
          <p:cNvSpPr txBox="1"/>
          <p:nvPr/>
        </p:nvSpPr>
        <p:spPr>
          <a:xfrm>
            <a:off x="3870500" y="230675"/>
            <a:ext cx="363300" cy="33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H</a:t>
            </a:r>
            <a:endParaRPr sz="1800">
              <a:solidFill>
                <a:schemeClr val="dk1"/>
              </a:solidFill>
            </a:endParaRPr>
          </a:p>
        </p:txBody>
      </p:sp>
      <p:pic>
        <p:nvPicPr>
          <p:cNvPr id="344" name="Google Shape;344;p29" title="Egypt Vertical Border Left Google Slide Sized.JPG"/>
          <p:cNvPicPr preferRelativeResize="0"/>
          <p:nvPr/>
        </p:nvPicPr>
        <p:blipFill>
          <a:blip r:embed="rId7">
            <a:alphaModFix/>
          </a:blip>
          <a:stretch>
            <a:fillRect/>
          </a:stretch>
        </p:blipFill>
        <p:spPr>
          <a:xfrm>
            <a:off x="0" y="7675"/>
            <a:ext cx="381429" cy="5143500"/>
          </a:xfrm>
          <a:prstGeom prst="rect">
            <a:avLst/>
          </a:prstGeom>
          <a:noFill/>
          <a:ln>
            <a:noFill/>
          </a:ln>
        </p:spPr>
      </p:pic>
      <p:pic>
        <p:nvPicPr>
          <p:cNvPr id="345" name="Google Shape;345;p29" title="Egypt Vertical Border Right.JPG"/>
          <p:cNvPicPr preferRelativeResize="0"/>
          <p:nvPr/>
        </p:nvPicPr>
        <p:blipFill>
          <a:blip r:embed="rId8">
            <a:alphaModFix/>
          </a:blip>
          <a:stretch>
            <a:fillRect/>
          </a:stretch>
        </p:blipFill>
        <p:spPr>
          <a:xfrm>
            <a:off x="8762999" y="0"/>
            <a:ext cx="381000" cy="3524250"/>
          </a:xfrm>
          <a:prstGeom prst="rect">
            <a:avLst/>
          </a:prstGeom>
          <a:noFill/>
          <a:ln>
            <a:noFill/>
          </a:ln>
        </p:spPr>
      </p:pic>
      <p:pic>
        <p:nvPicPr>
          <p:cNvPr id="346" name="Google Shape;346;p29" title="Egypt Vertical Border Right.JPG"/>
          <p:cNvPicPr preferRelativeResize="0"/>
          <p:nvPr/>
        </p:nvPicPr>
        <p:blipFill rotWithShape="1">
          <a:blip r:embed="rId8">
            <a:alphaModFix/>
          </a:blip>
          <a:srcRect b="54054"/>
          <a:stretch/>
        </p:blipFill>
        <p:spPr>
          <a:xfrm>
            <a:off x="8763000" y="3524250"/>
            <a:ext cx="381000" cy="1619250"/>
          </a:xfrm>
          <a:prstGeom prst="rect">
            <a:avLst/>
          </a:prstGeom>
          <a:noFill/>
          <a:ln>
            <a:noFill/>
          </a:ln>
        </p:spPr>
      </p:pic>
      <p:pic>
        <p:nvPicPr>
          <p:cNvPr id="347" name="Google Shape;347;p29" title="Finger_Cymbals.png"/>
          <p:cNvPicPr preferRelativeResize="0"/>
          <p:nvPr/>
        </p:nvPicPr>
        <p:blipFill>
          <a:blip r:embed="rId9">
            <a:alphaModFix/>
          </a:blip>
          <a:stretch>
            <a:fillRect/>
          </a:stretch>
        </p:blipFill>
        <p:spPr>
          <a:xfrm>
            <a:off x="518185" y="292645"/>
            <a:ext cx="836326" cy="538218"/>
          </a:xfrm>
          <a:prstGeom prst="rect">
            <a:avLst/>
          </a:prstGeom>
          <a:noFill/>
          <a:ln>
            <a:noFill/>
          </a:ln>
        </p:spPr>
      </p:pic>
      <p:pic>
        <p:nvPicPr>
          <p:cNvPr id="348" name="Google Shape;348;p29" title="Listening Hand Ear Black.jpg"/>
          <p:cNvPicPr preferRelativeResize="0"/>
          <p:nvPr/>
        </p:nvPicPr>
        <p:blipFill>
          <a:blip r:embed="rId6">
            <a:alphaModFix/>
          </a:blip>
          <a:stretch>
            <a:fillRect/>
          </a:stretch>
        </p:blipFill>
        <p:spPr>
          <a:xfrm>
            <a:off x="822600" y="2076361"/>
            <a:ext cx="531900" cy="618874"/>
          </a:xfrm>
          <a:prstGeom prst="rect">
            <a:avLst/>
          </a:prstGeom>
          <a:noFill/>
          <a:ln>
            <a:noFill/>
          </a:ln>
        </p:spPr>
      </p:pic>
      <p:pic>
        <p:nvPicPr>
          <p:cNvPr id="349" name="Google Shape;349;p29" title="Listening Hand Ear Black.jpg"/>
          <p:cNvPicPr preferRelativeResize="0"/>
          <p:nvPr/>
        </p:nvPicPr>
        <p:blipFill>
          <a:blip r:embed="rId6">
            <a:alphaModFix/>
          </a:blip>
          <a:stretch>
            <a:fillRect/>
          </a:stretch>
        </p:blipFill>
        <p:spPr>
          <a:xfrm>
            <a:off x="822600" y="3671823"/>
            <a:ext cx="531900" cy="6188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3"/>
        <p:cNvGrpSpPr/>
        <p:nvPr/>
      </p:nvGrpSpPr>
      <p:grpSpPr>
        <a:xfrm>
          <a:off x="0" y="0"/>
          <a:ext cx="0" cy="0"/>
          <a:chOff x="0" y="0"/>
          <a:chExt cx="0" cy="0"/>
        </a:xfrm>
      </p:grpSpPr>
      <p:pic>
        <p:nvPicPr>
          <p:cNvPr id="354" name="Google Shape;354;p30" title="m. 75-79.JPG"/>
          <p:cNvPicPr preferRelativeResize="0"/>
          <p:nvPr/>
        </p:nvPicPr>
        <p:blipFill>
          <a:blip r:embed="rId3">
            <a:alphaModFix/>
          </a:blip>
          <a:stretch>
            <a:fillRect/>
          </a:stretch>
        </p:blipFill>
        <p:spPr>
          <a:xfrm>
            <a:off x="1576038" y="1890713"/>
            <a:ext cx="6562725" cy="1362075"/>
          </a:xfrm>
          <a:prstGeom prst="rect">
            <a:avLst/>
          </a:prstGeom>
          <a:noFill/>
          <a:ln>
            <a:noFill/>
          </a:ln>
        </p:spPr>
      </p:pic>
      <p:sp>
        <p:nvSpPr>
          <p:cNvPr id="355" name="Google Shape;355;p30"/>
          <p:cNvSpPr/>
          <p:nvPr/>
        </p:nvSpPr>
        <p:spPr>
          <a:xfrm>
            <a:off x="1585575" y="1870988"/>
            <a:ext cx="65904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6" name="Google Shape;356;p30" title="m. 70-74.JPG"/>
          <p:cNvPicPr preferRelativeResize="0"/>
          <p:nvPr/>
        </p:nvPicPr>
        <p:blipFill>
          <a:blip r:embed="rId4">
            <a:alphaModFix/>
          </a:blip>
          <a:stretch>
            <a:fillRect/>
          </a:stretch>
        </p:blipFill>
        <p:spPr>
          <a:xfrm>
            <a:off x="1641900" y="331188"/>
            <a:ext cx="6534150" cy="1323975"/>
          </a:xfrm>
          <a:prstGeom prst="rect">
            <a:avLst/>
          </a:prstGeom>
          <a:noFill/>
          <a:ln>
            <a:noFill/>
          </a:ln>
        </p:spPr>
      </p:pic>
      <p:pic>
        <p:nvPicPr>
          <p:cNvPr id="357" name="Google Shape;357;p30" title="m. 80-84.JPG"/>
          <p:cNvPicPr preferRelativeResize="0"/>
          <p:nvPr/>
        </p:nvPicPr>
        <p:blipFill>
          <a:blip r:embed="rId5">
            <a:alphaModFix/>
          </a:blip>
          <a:stretch>
            <a:fillRect/>
          </a:stretch>
        </p:blipFill>
        <p:spPr>
          <a:xfrm>
            <a:off x="1585575" y="3652988"/>
            <a:ext cx="6543675" cy="1304925"/>
          </a:xfrm>
          <a:prstGeom prst="rect">
            <a:avLst/>
          </a:prstGeom>
          <a:noFill/>
          <a:ln>
            <a:noFill/>
          </a:ln>
        </p:spPr>
      </p:pic>
      <p:sp>
        <p:nvSpPr>
          <p:cNvPr id="358" name="Google Shape;358;p30"/>
          <p:cNvSpPr/>
          <p:nvPr/>
        </p:nvSpPr>
        <p:spPr>
          <a:xfrm>
            <a:off x="1576050" y="3640750"/>
            <a:ext cx="65628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30"/>
          <p:cNvSpPr/>
          <p:nvPr/>
        </p:nvSpPr>
        <p:spPr>
          <a:xfrm>
            <a:off x="1585575" y="331200"/>
            <a:ext cx="65904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0" name="Google Shape;360;p30" title="Listening Hand Ear Black.jpg"/>
          <p:cNvPicPr preferRelativeResize="0"/>
          <p:nvPr/>
        </p:nvPicPr>
        <p:blipFill>
          <a:blip r:embed="rId6">
            <a:alphaModFix/>
          </a:blip>
          <a:stretch>
            <a:fillRect/>
          </a:stretch>
        </p:blipFill>
        <p:spPr>
          <a:xfrm>
            <a:off x="771800" y="274647"/>
            <a:ext cx="669900" cy="779403"/>
          </a:xfrm>
          <a:prstGeom prst="rect">
            <a:avLst/>
          </a:prstGeom>
          <a:noFill/>
          <a:ln>
            <a:noFill/>
          </a:ln>
        </p:spPr>
      </p:pic>
      <p:pic>
        <p:nvPicPr>
          <p:cNvPr id="361" name="Google Shape;361;p30" title="Castanets_2a.png"/>
          <p:cNvPicPr preferRelativeResize="0"/>
          <p:nvPr/>
        </p:nvPicPr>
        <p:blipFill>
          <a:blip r:embed="rId7">
            <a:alphaModFix/>
          </a:blip>
          <a:stretch>
            <a:fillRect/>
          </a:stretch>
        </p:blipFill>
        <p:spPr>
          <a:xfrm>
            <a:off x="771799" y="3729201"/>
            <a:ext cx="576215" cy="538227"/>
          </a:xfrm>
          <a:prstGeom prst="rect">
            <a:avLst/>
          </a:prstGeom>
          <a:noFill/>
          <a:ln>
            <a:noFill/>
          </a:ln>
        </p:spPr>
      </p:pic>
      <p:sp>
        <p:nvSpPr>
          <p:cNvPr id="362" name="Google Shape;362;p30"/>
          <p:cNvSpPr txBox="1"/>
          <p:nvPr/>
        </p:nvSpPr>
        <p:spPr>
          <a:xfrm>
            <a:off x="6858375" y="3258375"/>
            <a:ext cx="6699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H-B</a:t>
            </a:r>
            <a:endParaRPr sz="1800">
              <a:solidFill>
                <a:schemeClr val="lt1"/>
              </a:solidFill>
            </a:endParaRPr>
          </a:p>
        </p:txBody>
      </p:sp>
      <p:sp>
        <p:nvSpPr>
          <p:cNvPr id="363" name="Google Shape;363;p30"/>
          <p:cNvSpPr txBox="1"/>
          <p:nvPr/>
        </p:nvSpPr>
        <p:spPr>
          <a:xfrm>
            <a:off x="5273925" y="2075"/>
            <a:ext cx="6699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H-A</a:t>
            </a:r>
            <a:endParaRPr sz="1800">
              <a:solidFill>
                <a:schemeClr val="lt1"/>
              </a:solidFill>
            </a:endParaRPr>
          </a:p>
        </p:txBody>
      </p:sp>
      <p:pic>
        <p:nvPicPr>
          <p:cNvPr id="364" name="Google Shape;364;p30" title="Egypt Vertical Border Left Google Slide Sized.JPG"/>
          <p:cNvPicPr preferRelativeResize="0"/>
          <p:nvPr/>
        </p:nvPicPr>
        <p:blipFill>
          <a:blip r:embed="rId8">
            <a:alphaModFix/>
          </a:blip>
          <a:stretch>
            <a:fillRect/>
          </a:stretch>
        </p:blipFill>
        <p:spPr>
          <a:xfrm>
            <a:off x="0" y="7675"/>
            <a:ext cx="381429" cy="5143500"/>
          </a:xfrm>
          <a:prstGeom prst="rect">
            <a:avLst/>
          </a:prstGeom>
          <a:noFill/>
          <a:ln>
            <a:noFill/>
          </a:ln>
        </p:spPr>
      </p:pic>
      <p:pic>
        <p:nvPicPr>
          <p:cNvPr id="365" name="Google Shape;365;p30" title="Egypt Vertical Border Right.JPG"/>
          <p:cNvPicPr preferRelativeResize="0"/>
          <p:nvPr/>
        </p:nvPicPr>
        <p:blipFill>
          <a:blip r:embed="rId9">
            <a:alphaModFix/>
          </a:blip>
          <a:stretch>
            <a:fillRect/>
          </a:stretch>
        </p:blipFill>
        <p:spPr>
          <a:xfrm>
            <a:off x="8762999" y="0"/>
            <a:ext cx="381000" cy="3524250"/>
          </a:xfrm>
          <a:prstGeom prst="rect">
            <a:avLst/>
          </a:prstGeom>
          <a:noFill/>
          <a:ln>
            <a:noFill/>
          </a:ln>
        </p:spPr>
      </p:pic>
      <p:pic>
        <p:nvPicPr>
          <p:cNvPr id="366" name="Google Shape;366;p30" title="Egypt Vertical Border Right.JPG"/>
          <p:cNvPicPr preferRelativeResize="0"/>
          <p:nvPr/>
        </p:nvPicPr>
        <p:blipFill rotWithShape="1">
          <a:blip r:embed="rId9">
            <a:alphaModFix/>
          </a:blip>
          <a:srcRect b="54054"/>
          <a:stretch/>
        </p:blipFill>
        <p:spPr>
          <a:xfrm>
            <a:off x="8763000" y="3524250"/>
            <a:ext cx="381000" cy="1619250"/>
          </a:xfrm>
          <a:prstGeom prst="rect">
            <a:avLst/>
          </a:prstGeom>
          <a:noFill/>
          <a:ln>
            <a:noFill/>
          </a:ln>
        </p:spPr>
      </p:pic>
      <p:pic>
        <p:nvPicPr>
          <p:cNvPr id="367" name="Google Shape;367;p30" title="Listening Hand Ear Black.jpg"/>
          <p:cNvPicPr preferRelativeResize="0"/>
          <p:nvPr/>
        </p:nvPicPr>
        <p:blipFill>
          <a:blip r:embed="rId6">
            <a:alphaModFix/>
          </a:blip>
          <a:stretch>
            <a:fillRect/>
          </a:stretch>
        </p:blipFill>
        <p:spPr>
          <a:xfrm>
            <a:off x="771800" y="1757897"/>
            <a:ext cx="669900" cy="7794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3510550"/>
            <a:ext cx="8520600" cy="1483800"/>
          </a:xfrm>
          <a:prstGeom prst="rect">
            <a:avLst/>
          </a:prstGeom>
        </p:spPr>
        <p:txBody>
          <a:bodyPr spcFirstLastPara="1" wrap="square" lIns="91425" tIns="91425" rIns="91425" bIns="91425" anchor="t" anchorCtr="0">
            <a:normAutofit fontScale="55000" lnSpcReduction="10000"/>
          </a:bodyPr>
          <a:lstStyle/>
          <a:p>
            <a:pPr marL="0" lvl="0" indent="0" algn="ctr" rtl="0">
              <a:lnSpc>
                <a:spcPct val="150000"/>
              </a:lnSpc>
              <a:spcBef>
                <a:spcPts val="0"/>
              </a:spcBef>
              <a:spcAft>
                <a:spcPts val="0"/>
              </a:spcAft>
              <a:buNone/>
            </a:pPr>
            <a:r>
              <a:rPr lang="en">
                <a:solidFill>
                  <a:schemeClr val="lt1"/>
                </a:solidFill>
              </a:rPr>
              <a:t>NC Symphony Education Concert</a:t>
            </a:r>
            <a:endParaRPr>
              <a:solidFill>
                <a:schemeClr val="lt1"/>
              </a:solidFill>
            </a:endParaRPr>
          </a:p>
          <a:p>
            <a:pPr marL="0" lvl="0" indent="0" algn="ctr" rtl="0">
              <a:lnSpc>
                <a:spcPct val="150000"/>
              </a:lnSpc>
              <a:spcBef>
                <a:spcPts val="0"/>
              </a:spcBef>
              <a:spcAft>
                <a:spcPts val="0"/>
              </a:spcAft>
              <a:buNone/>
            </a:pPr>
            <a:r>
              <a:rPr lang="en">
                <a:solidFill>
                  <a:schemeClr val="lt1"/>
                </a:solidFill>
              </a:rPr>
              <a:t>2025-2026</a:t>
            </a:r>
            <a:endParaRPr>
              <a:solidFill>
                <a:schemeClr val="lt1"/>
              </a:solidFill>
            </a:endParaRPr>
          </a:p>
          <a:p>
            <a:pPr marL="0" lvl="0" indent="0" algn="ctr" rtl="0">
              <a:lnSpc>
                <a:spcPct val="150000"/>
              </a:lnSpc>
              <a:spcBef>
                <a:spcPts val="0"/>
              </a:spcBef>
              <a:spcAft>
                <a:spcPts val="0"/>
              </a:spcAft>
              <a:buNone/>
            </a:pPr>
            <a:r>
              <a:rPr lang="en">
                <a:solidFill>
                  <a:schemeClr val="lt1"/>
                </a:solidFill>
              </a:rPr>
              <a:t>By Cheri Thomas, NBCT</a:t>
            </a:r>
            <a:endParaRPr>
              <a:solidFill>
                <a:schemeClr val="lt1"/>
              </a:solidFill>
            </a:endParaRPr>
          </a:p>
          <a:p>
            <a:pPr marL="0" lvl="0" indent="0" algn="ctr" rtl="0">
              <a:lnSpc>
                <a:spcPct val="150000"/>
              </a:lnSpc>
              <a:spcBef>
                <a:spcPts val="0"/>
              </a:spcBef>
              <a:spcAft>
                <a:spcPts val="0"/>
              </a:spcAft>
              <a:buNone/>
            </a:pPr>
            <a:r>
              <a:rPr lang="en">
                <a:solidFill>
                  <a:schemeClr val="lt1"/>
                </a:solidFill>
              </a:rPr>
              <a:t>Efland Cheeks Global Elementary</a:t>
            </a:r>
            <a:endParaRPr>
              <a:solidFill>
                <a:schemeClr val="lt1"/>
              </a:solidFill>
            </a:endParaRPr>
          </a:p>
        </p:txBody>
      </p:sp>
      <p:sp>
        <p:nvSpPr>
          <p:cNvPr id="55" name="Google Shape;55;p13"/>
          <p:cNvSpPr txBox="1">
            <a:spLocks noGrp="1"/>
          </p:cNvSpPr>
          <p:nvPr>
            <p:ph type="ctrTitle"/>
          </p:nvPr>
        </p:nvSpPr>
        <p:spPr>
          <a:xfrm>
            <a:off x="311708" y="134975"/>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7000">
                <a:solidFill>
                  <a:schemeClr val="lt1"/>
                </a:solidFill>
              </a:rPr>
              <a:t>Ballet Music</a:t>
            </a:r>
            <a:endParaRPr sz="7000">
              <a:solidFill>
                <a:schemeClr val="lt1"/>
              </a:solidFill>
            </a:endParaRPr>
          </a:p>
        </p:txBody>
      </p:sp>
      <p:sp>
        <p:nvSpPr>
          <p:cNvPr id="56" name="Google Shape;56;p13"/>
          <p:cNvSpPr txBox="1">
            <a:spLocks noGrp="1"/>
          </p:cNvSpPr>
          <p:nvPr>
            <p:ph type="subTitle" idx="1"/>
          </p:nvPr>
        </p:nvSpPr>
        <p:spPr>
          <a:xfrm>
            <a:off x="311700" y="2224525"/>
            <a:ext cx="8520600" cy="112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rPr>
              <a:t>From Aida</a:t>
            </a:r>
            <a:endParaRPr sz="2000">
              <a:solidFill>
                <a:schemeClr val="lt1"/>
              </a:solidFill>
            </a:endParaRPr>
          </a:p>
          <a:p>
            <a:pPr marL="0" lvl="0" indent="0" algn="ctr" rtl="0">
              <a:spcBef>
                <a:spcPts val="0"/>
              </a:spcBef>
              <a:spcAft>
                <a:spcPts val="0"/>
              </a:spcAft>
              <a:buNone/>
            </a:pPr>
            <a:endParaRPr sz="2000">
              <a:solidFill>
                <a:schemeClr val="lt1"/>
              </a:solidFill>
            </a:endParaRPr>
          </a:p>
          <a:p>
            <a:pPr marL="0" lvl="0" indent="0" algn="ctr" rtl="0">
              <a:spcBef>
                <a:spcPts val="0"/>
              </a:spcBef>
              <a:spcAft>
                <a:spcPts val="0"/>
              </a:spcAft>
              <a:buNone/>
            </a:pPr>
            <a:r>
              <a:rPr lang="en" sz="2000">
                <a:solidFill>
                  <a:schemeClr val="lt1"/>
                </a:solidFill>
              </a:rPr>
              <a:t>by Giuseppe Verdi (1813-1901)</a:t>
            </a:r>
            <a:endParaRPr sz="2000">
              <a:solidFill>
                <a:schemeClr val="lt1"/>
              </a:solidFill>
            </a:endParaRPr>
          </a:p>
        </p:txBody>
      </p:sp>
      <p:pic>
        <p:nvPicPr>
          <p:cNvPr id="57" name="Google Shape;57;p13"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58" name="Google Shape;58;p13"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59" name="Google Shape;59;p13"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60" name="Google Shape;60;p13"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pic>
        <p:nvPicPr>
          <p:cNvPr id="61" name="Google Shape;61;p13" title="Egyptin Pyramids Gold with Blue Background.jpg"/>
          <p:cNvPicPr preferRelativeResize="0"/>
          <p:nvPr/>
        </p:nvPicPr>
        <p:blipFill>
          <a:blip r:embed="rId5">
            <a:alphaModFix/>
          </a:blip>
          <a:stretch>
            <a:fillRect/>
          </a:stretch>
        </p:blipFill>
        <p:spPr>
          <a:xfrm>
            <a:off x="4207137" y="1764000"/>
            <a:ext cx="793629" cy="412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71"/>
        <p:cNvGrpSpPr/>
        <p:nvPr/>
      </p:nvGrpSpPr>
      <p:grpSpPr>
        <a:xfrm>
          <a:off x="0" y="0"/>
          <a:ext cx="0" cy="0"/>
          <a:chOff x="0" y="0"/>
          <a:chExt cx="0" cy="0"/>
        </a:xfrm>
      </p:grpSpPr>
      <p:pic>
        <p:nvPicPr>
          <p:cNvPr id="372" name="Google Shape;372;p31" title="m. 85-89.JPG"/>
          <p:cNvPicPr preferRelativeResize="0"/>
          <p:nvPr/>
        </p:nvPicPr>
        <p:blipFill>
          <a:blip r:embed="rId3">
            <a:alphaModFix/>
          </a:blip>
          <a:stretch>
            <a:fillRect/>
          </a:stretch>
        </p:blipFill>
        <p:spPr>
          <a:xfrm>
            <a:off x="1511024" y="152400"/>
            <a:ext cx="6743700" cy="1314450"/>
          </a:xfrm>
          <a:prstGeom prst="rect">
            <a:avLst/>
          </a:prstGeom>
          <a:noFill/>
          <a:ln>
            <a:noFill/>
          </a:ln>
        </p:spPr>
      </p:pic>
      <p:sp>
        <p:nvSpPr>
          <p:cNvPr id="373" name="Google Shape;373;p31"/>
          <p:cNvSpPr/>
          <p:nvPr/>
        </p:nvSpPr>
        <p:spPr>
          <a:xfrm>
            <a:off x="1460775" y="131175"/>
            <a:ext cx="6844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74" name="Google Shape;374;p31" title="Castanets_2a.png"/>
          <p:cNvPicPr preferRelativeResize="0"/>
          <p:nvPr/>
        </p:nvPicPr>
        <p:blipFill>
          <a:blip r:embed="rId4">
            <a:alphaModFix/>
          </a:blip>
          <a:stretch>
            <a:fillRect/>
          </a:stretch>
        </p:blipFill>
        <p:spPr>
          <a:xfrm>
            <a:off x="739124" y="152401"/>
            <a:ext cx="576215" cy="538227"/>
          </a:xfrm>
          <a:prstGeom prst="rect">
            <a:avLst/>
          </a:prstGeom>
          <a:noFill/>
          <a:ln>
            <a:noFill/>
          </a:ln>
        </p:spPr>
      </p:pic>
      <p:sp>
        <p:nvSpPr>
          <p:cNvPr id="375" name="Google Shape;375;p31"/>
          <p:cNvSpPr txBox="1"/>
          <p:nvPr/>
        </p:nvSpPr>
        <p:spPr>
          <a:xfrm>
            <a:off x="2981100" y="2571750"/>
            <a:ext cx="669900" cy="33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rPr>
              <a:t>H-C</a:t>
            </a:r>
            <a:endParaRPr sz="1800">
              <a:solidFill>
                <a:schemeClr val="dk1"/>
              </a:solidFill>
            </a:endParaRPr>
          </a:p>
        </p:txBody>
      </p:sp>
      <p:pic>
        <p:nvPicPr>
          <p:cNvPr id="376" name="Google Shape;376;p31" title="m. 90-94.JPG"/>
          <p:cNvPicPr preferRelativeResize="0"/>
          <p:nvPr/>
        </p:nvPicPr>
        <p:blipFill>
          <a:blip r:embed="rId5">
            <a:alphaModFix/>
          </a:blip>
          <a:stretch>
            <a:fillRect/>
          </a:stretch>
        </p:blipFill>
        <p:spPr>
          <a:xfrm>
            <a:off x="1594211" y="1919300"/>
            <a:ext cx="6591300" cy="1304925"/>
          </a:xfrm>
          <a:prstGeom prst="rect">
            <a:avLst/>
          </a:prstGeom>
          <a:noFill/>
          <a:ln>
            <a:noFill/>
          </a:ln>
        </p:spPr>
      </p:pic>
      <p:pic>
        <p:nvPicPr>
          <p:cNvPr id="377" name="Google Shape;377;p31" title="m. 95-99.JPG"/>
          <p:cNvPicPr preferRelativeResize="0"/>
          <p:nvPr/>
        </p:nvPicPr>
        <p:blipFill>
          <a:blip r:embed="rId6">
            <a:alphaModFix/>
          </a:blip>
          <a:stretch>
            <a:fillRect/>
          </a:stretch>
        </p:blipFill>
        <p:spPr>
          <a:xfrm>
            <a:off x="1594200" y="3676675"/>
            <a:ext cx="6591300" cy="1352550"/>
          </a:xfrm>
          <a:prstGeom prst="rect">
            <a:avLst/>
          </a:prstGeom>
          <a:noFill/>
          <a:ln>
            <a:noFill/>
          </a:ln>
        </p:spPr>
      </p:pic>
      <p:pic>
        <p:nvPicPr>
          <p:cNvPr id="378" name="Google Shape;378;p31" title="Triangle.png"/>
          <p:cNvPicPr preferRelativeResize="0"/>
          <p:nvPr/>
        </p:nvPicPr>
        <p:blipFill>
          <a:blip r:embed="rId7">
            <a:alphaModFix/>
          </a:blip>
          <a:stretch>
            <a:fillRect/>
          </a:stretch>
        </p:blipFill>
        <p:spPr>
          <a:xfrm>
            <a:off x="782396" y="3587273"/>
            <a:ext cx="595949" cy="631404"/>
          </a:xfrm>
          <a:prstGeom prst="rect">
            <a:avLst/>
          </a:prstGeom>
          <a:noFill/>
          <a:ln>
            <a:noFill/>
          </a:ln>
        </p:spPr>
      </p:pic>
      <p:sp>
        <p:nvSpPr>
          <p:cNvPr id="379" name="Google Shape;379;p31"/>
          <p:cNvSpPr/>
          <p:nvPr/>
        </p:nvSpPr>
        <p:spPr>
          <a:xfrm>
            <a:off x="1568250" y="3646025"/>
            <a:ext cx="66648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0" name="Google Shape;380;p31" title="Triangle.png"/>
          <p:cNvPicPr preferRelativeResize="0"/>
          <p:nvPr/>
        </p:nvPicPr>
        <p:blipFill>
          <a:blip r:embed="rId7">
            <a:alphaModFix/>
          </a:blip>
          <a:stretch>
            <a:fillRect/>
          </a:stretch>
        </p:blipFill>
        <p:spPr>
          <a:xfrm>
            <a:off x="782396" y="1823248"/>
            <a:ext cx="595949" cy="631404"/>
          </a:xfrm>
          <a:prstGeom prst="rect">
            <a:avLst/>
          </a:prstGeom>
          <a:noFill/>
          <a:ln>
            <a:noFill/>
          </a:ln>
        </p:spPr>
      </p:pic>
      <p:pic>
        <p:nvPicPr>
          <p:cNvPr id="381" name="Google Shape;381;p31" title="Castanets_2a.png"/>
          <p:cNvPicPr preferRelativeResize="0"/>
          <p:nvPr/>
        </p:nvPicPr>
        <p:blipFill>
          <a:blip r:embed="rId4">
            <a:alphaModFix/>
          </a:blip>
          <a:stretch>
            <a:fillRect/>
          </a:stretch>
        </p:blipFill>
        <p:spPr>
          <a:xfrm>
            <a:off x="4899134" y="3267475"/>
            <a:ext cx="442102" cy="333001"/>
          </a:xfrm>
          <a:prstGeom prst="rect">
            <a:avLst/>
          </a:prstGeom>
          <a:noFill/>
          <a:ln>
            <a:noFill/>
          </a:ln>
        </p:spPr>
      </p:pic>
      <p:sp>
        <p:nvSpPr>
          <p:cNvPr id="382" name="Google Shape;382;p31"/>
          <p:cNvSpPr/>
          <p:nvPr/>
        </p:nvSpPr>
        <p:spPr>
          <a:xfrm>
            <a:off x="1568250" y="1850500"/>
            <a:ext cx="66648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3" name="Google Shape;383;p31" title="Triangle.png"/>
          <p:cNvPicPr preferRelativeResize="0"/>
          <p:nvPr/>
        </p:nvPicPr>
        <p:blipFill>
          <a:blip r:embed="rId7">
            <a:alphaModFix/>
          </a:blip>
          <a:stretch>
            <a:fillRect/>
          </a:stretch>
        </p:blipFill>
        <p:spPr>
          <a:xfrm>
            <a:off x="7126199" y="79976"/>
            <a:ext cx="314306" cy="333000"/>
          </a:xfrm>
          <a:prstGeom prst="rect">
            <a:avLst/>
          </a:prstGeom>
          <a:noFill/>
          <a:ln>
            <a:noFill/>
          </a:ln>
        </p:spPr>
      </p:pic>
      <p:sp>
        <p:nvSpPr>
          <p:cNvPr id="384" name="Google Shape;384;p31"/>
          <p:cNvSpPr txBox="1"/>
          <p:nvPr/>
        </p:nvSpPr>
        <p:spPr>
          <a:xfrm>
            <a:off x="5393100" y="3267475"/>
            <a:ext cx="6699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H-C</a:t>
            </a:r>
            <a:endParaRPr sz="1800">
              <a:solidFill>
                <a:schemeClr val="lt1"/>
              </a:solidFill>
            </a:endParaRPr>
          </a:p>
        </p:txBody>
      </p:sp>
      <p:pic>
        <p:nvPicPr>
          <p:cNvPr id="385" name="Google Shape;385;p31" title="Egypt Vertical Border Left Google Slide Sized.JPG"/>
          <p:cNvPicPr preferRelativeResize="0"/>
          <p:nvPr/>
        </p:nvPicPr>
        <p:blipFill>
          <a:blip r:embed="rId8">
            <a:alphaModFix/>
          </a:blip>
          <a:stretch>
            <a:fillRect/>
          </a:stretch>
        </p:blipFill>
        <p:spPr>
          <a:xfrm>
            <a:off x="0" y="7675"/>
            <a:ext cx="381429" cy="5143500"/>
          </a:xfrm>
          <a:prstGeom prst="rect">
            <a:avLst/>
          </a:prstGeom>
          <a:noFill/>
          <a:ln>
            <a:noFill/>
          </a:ln>
        </p:spPr>
      </p:pic>
      <p:pic>
        <p:nvPicPr>
          <p:cNvPr id="386" name="Google Shape;386;p31" title="Egypt Vertical Border Right.JPG"/>
          <p:cNvPicPr preferRelativeResize="0"/>
          <p:nvPr/>
        </p:nvPicPr>
        <p:blipFill>
          <a:blip r:embed="rId9">
            <a:alphaModFix/>
          </a:blip>
          <a:stretch>
            <a:fillRect/>
          </a:stretch>
        </p:blipFill>
        <p:spPr>
          <a:xfrm>
            <a:off x="8762999" y="0"/>
            <a:ext cx="381000" cy="3524250"/>
          </a:xfrm>
          <a:prstGeom prst="rect">
            <a:avLst/>
          </a:prstGeom>
          <a:noFill/>
          <a:ln>
            <a:noFill/>
          </a:ln>
        </p:spPr>
      </p:pic>
      <p:pic>
        <p:nvPicPr>
          <p:cNvPr id="387" name="Google Shape;387;p31" title="Egypt Vertical Border Right.JPG"/>
          <p:cNvPicPr preferRelativeResize="0"/>
          <p:nvPr/>
        </p:nvPicPr>
        <p:blipFill rotWithShape="1">
          <a:blip r:embed="rId9">
            <a:alphaModFix/>
          </a:blip>
          <a:srcRect b="54054"/>
          <a:stretch/>
        </p:blipFill>
        <p:spPr>
          <a:xfrm>
            <a:off x="8763000" y="3524250"/>
            <a:ext cx="381000" cy="1619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91"/>
        <p:cNvGrpSpPr/>
        <p:nvPr/>
      </p:nvGrpSpPr>
      <p:grpSpPr>
        <a:xfrm>
          <a:off x="0" y="0"/>
          <a:ext cx="0" cy="0"/>
          <a:chOff x="0" y="0"/>
          <a:chExt cx="0" cy="0"/>
        </a:xfrm>
      </p:grpSpPr>
      <p:pic>
        <p:nvPicPr>
          <p:cNvPr id="392" name="Google Shape;392;p32" title="m. 100-104.JPG"/>
          <p:cNvPicPr preferRelativeResize="0"/>
          <p:nvPr/>
        </p:nvPicPr>
        <p:blipFill>
          <a:blip r:embed="rId3">
            <a:alphaModFix/>
          </a:blip>
          <a:stretch>
            <a:fillRect/>
          </a:stretch>
        </p:blipFill>
        <p:spPr>
          <a:xfrm>
            <a:off x="1740611" y="141650"/>
            <a:ext cx="6543675" cy="1304925"/>
          </a:xfrm>
          <a:prstGeom prst="rect">
            <a:avLst/>
          </a:prstGeom>
          <a:noFill/>
          <a:ln>
            <a:noFill/>
          </a:ln>
        </p:spPr>
      </p:pic>
      <p:pic>
        <p:nvPicPr>
          <p:cNvPr id="393" name="Google Shape;393;p32" title="m. 105-108.JPG"/>
          <p:cNvPicPr preferRelativeResize="0"/>
          <p:nvPr/>
        </p:nvPicPr>
        <p:blipFill>
          <a:blip r:embed="rId4">
            <a:alphaModFix/>
          </a:blip>
          <a:stretch>
            <a:fillRect/>
          </a:stretch>
        </p:blipFill>
        <p:spPr>
          <a:xfrm>
            <a:off x="1585564" y="1919388"/>
            <a:ext cx="6553200" cy="1352550"/>
          </a:xfrm>
          <a:prstGeom prst="rect">
            <a:avLst/>
          </a:prstGeom>
          <a:noFill/>
          <a:ln>
            <a:noFill/>
          </a:ln>
        </p:spPr>
      </p:pic>
      <p:pic>
        <p:nvPicPr>
          <p:cNvPr id="394" name="Google Shape;394;p32" title="m. 109-112.JPG"/>
          <p:cNvPicPr preferRelativeResize="0"/>
          <p:nvPr/>
        </p:nvPicPr>
        <p:blipFill>
          <a:blip r:embed="rId5">
            <a:alphaModFix/>
          </a:blip>
          <a:stretch>
            <a:fillRect/>
          </a:stretch>
        </p:blipFill>
        <p:spPr>
          <a:xfrm>
            <a:off x="1625538" y="3724263"/>
            <a:ext cx="6591300" cy="1343025"/>
          </a:xfrm>
          <a:prstGeom prst="rect">
            <a:avLst/>
          </a:prstGeom>
          <a:noFill/>
          <a:ln>
            <a:noFill/>
          </a:ln>
        </p:spPr>
      </p:pic>
      <p:pic>
        <p:nvPicPr>
          <p:cNvPr id="395" name="Google Shape;395;p32" title="Listening Hand Ear Black.jpg"/>
          <p:cNvPicPr preferRelativeResize="0"/>
          <p:nvPr/>
        </p:nvPicPr>
        <p:blipFill>
          <a:blip r:embed="rId6">
            <a:alphaModFix/>
          </a:blip>
          <a:stretch>
            <a:fillRect/>
          </a:stretch>
        </p:blipFill>
        <p:spPr>
          <a:xfrm>
            <a:off x="933225" y="1865652"/>
            <a:ext cx="542650" cy="631423"/>
          </a:xfrm>
          <a:prstGeom prst="rect">
            <a:avLst/>
          </a:prstGeom>
          <a:noFill/>
          <a:ln>
            <a:noFill/>
          </a:ln>
        </p:spPr>
      </p:pic>
      <p:sp>
        <p:nvSpPr>
          <p:cNvPr id="396" name="Google Shape;396;p32"/>
          <p:cNvSpPr/>
          <p:nvPr/>
        </p:nvSpPr>
        <p:spPr>
          <a:xfrm>
            <a:off x="1625550" y="3676425"/>
            <a:ext cx="65913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7" name="Google Shape;397;p32"/>
          <p:cNvSpPr/>
          <p:nvPr/>
        </p:nvSpPr>
        <p:spPr>
          <a:xfrm>
            <a:off x="1585575" y="1855625"/>
            <a:ext cx="65913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8" name="Google Shape;398;p32"/>
          <p:cNvSpPr/>
          <p:nvPr/>
        </p:nvSpPr>
        <p:spPr>
          <a:xfrm>
            <a:off x="1740600" y="138650"/>
            <a:ext cx="6553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9" name="Google Shape;399;p32" title="Triangle.png"/>
          <p:cNvPicPr preferRelativeResize="0"/>
          <p:nvPr/>
        </p:nvPicPr>
        <p:blipFill>
          <a:blip r:embed="rId7">
            <a:alphaModFix/>
          </a:blip>
          <a:stretch>
            <a:fillRect/>
          </a:stretch>
        </p:blipFill>
        <p:spPr>
          <a:xfrm>
            <a:off x="967746" y="156098"/>
            <a:ext cx="595949" cy="631404"/>
          </a:xfrm>
          <a:prstGeom prst="rect">
            <a:avLst/>
          </a:prstGeom>
          <a:noFill/>
          <a:ln>
            <a:noFill/>
          </a:ln>
        </p:spPr>
      </p:pic>
      <p:pic>
        <p:nvPicPr>
          <p:cNvPr id="400" name="Google Shape;400;p32" title="Triangle.png"/>
          <p:cNvPicPr preferRelativeResize="0"/>
          <p:nvPr/>
        </p:nvPicPr>
        <p:blipFill>
          <a:blip r:embed="rId7">
            <a:alphaModFix/>
          </a:blip>
          <a:stretch>
            <a:fillRect/>
          </a:stretch>
        </p:blipFill>
        <p:spPr>
          <a:xfrm>
            <a:off x="5190325" y="3757349"/>
            <a:ext cx="420302" cy="445312"/>
          </a:xfrm>
          <a:prstGeom prst="rect">
            <a:avLst/>
          </a:prstGeom>
          <a:noFill/>
          <a:ln>
            <a:noFill/>
          </a:ln>
        </p:spPr>
      </p:pic>
      <p:sp>
        <p:nvSpPr>
          <p:cNvPr id="401" name="Google Shape;401;p32"/>
          <p:cNvSpPr txBox="1"/>
          <p:nvPr/>
        </p:nvSpPr>
        <p:spPr>
          <a:xfrm>
            <a:off x="5556175" y="3348150"/>
            <a:ext cx="6699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H-D</a:t>
            </a:r>
            <a:endParaRPr sz="1800">
              <a:solidFill>
                <a:schemeClr val="lt1"/>
              </a:solidFill>
            </a:endParaRPr>
          </a:p>
        </p:txBody>
      </p:sp>
      <p:pic>
        <p:nvPicPr>
          <p:cNvPr id="402" name="Google Shape;402;p32" title="Egypt Vertical Border Left Google Slide Sized.JPG"/>
          <p:cNvPicPr preferRelativeResize="0"/>
          <p:nvPr/>
        </p:nvPicPr>
        <p:blipFill>
          <a:blip r:embed="rId8">
            <a:alphaModFix/>
          </a:blip>
          <a:stretch>
            <a:fillRect/>
          </a:stretch>
        </p:blipFill>
        <p:spPr>
          <a:xfrm>
            <a:off x="0" y="7675"/>
            <a:ext cx="381429" cy="5143500"/>
          </a:xfrm>
          <a:prstGeom prst="rect">
            <a:avLst/>
          </a:prstGeom>
          <a:noFill/>
          <a:ln>
            <a:noFill/>
          </a:ln>
        </p:spPr>
      </p:pic>
      <p:pic>
        <p:nvPicPr>
          <p:cNvPr id="403" name="Google Shape;403;p32" title="Egypt Vertical Border Right.JPG"/>
          <p:cNvPicPr preferRelativeResize="0"/>
          <p:nvPr/>
        </p:nvPicPr>
        <p:blipFill>
          <a:blip r:embed="rId9">
            <a:alphaModFix/>
          </a:blip>
          <a:stretch>
            <a:fillRect/>
          </a:stretch>
        </p:blipFill>
        <p:spPr>
          <a:xfrm>
            <a:off x="8762999" y="0"/>
            <a:ext cx="381000" cy="3524250"/>
          </a:xfrm>
          <a:prstGeom prst="rect">
            <a:avLst/>
          </a:prstGeom>
          <a:noFill/>
          <a:ln>
            <a:noFill/>
          </a:ln>
        </p:spPr>
      </p:pic>
      <p:pic>
        <p:nvPicPr>
          <p:cNvPr id="404" name="Google Shape;404;p32" title="Egypt Vertical Border Right.JPG"/>
          <p:cNvPicPr preferRelativeResize="0"/>
          <p:nvPr/>
        </p:nvPicPr>
        <p:blipFill rotWithShape="1">
          <a:blip r:embed="rId9">
            <a:alphaModFix/>
          </a:blip>
          <a:srcRect b="54054"/>
          <a:stretch/>
        </p:blipFill>
        <p:spPr>
          <a:xfrm>
            <a:off x="8763000" y="3524250"/>
            <a:ext cx="381000" cy="1619250"/>
          </a:xfrm>
          <a:prstGeom prst="rect">
            <a:avLst/>
          </a:prstGeom>
          <a:noFill/>
          <a:ln>
            <a:noFill/>
          </a:ln>
        </p:spPr>
      </p:pic>
      <p:pic>
        <p:nvPicPr>
          <p:cNvPr id="405" name="Google Shape;405;p32" title="Listening Hand Ear Black.jpg"/>
          <p:cNvPicPr preferRelativeResize="0"/>
          <p:nvPr/>
        </p:nvPicPr>
        <p:blipFill>
          <a:blip r:embed="rId6">
            <a:alphaModFix/>
          </a:blip>
          <a:stretch>
            <a:fillRect/>
          </a:stretch>
        </p:blipFill>
        <p:spPr>
          <a:xfrm>
            <a:off x="1021062" y="3622700"/>
            <a:ext cx="542639" cy="631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9"/>
        <p:cNvGrpSpPr/>
        <p:nvPr/>
      </p:nvGrpSpPr>
      <p:grpSpPr>
        <a:xfrm>
          <a:off x="0" y="0"/>
          <a:ext cx="0" cy="0"/>
          <a:chOff x="0" y="0"/>
          <a:chExt cx="0" cy="0"/>
        </a:xfrm>
      </p:grpSpPr>
      <p:sp>
        <p:nvSpPr>
          <p:cNvPr id="410" name="Google Shape;410;p33"/>
          <p:cNvSpPr txBox="1"/>
          <p:nvPr/>
        </p:nvSpPr>
        <p:spPr>
          <a:xfrm>
            <a:off x="6699275" y="3308913"/>
            <a:ext cx="9366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H-E-1</a:t>
            </a:r>
            <a:endParaRPr sz="1800">
              <a:solidFill>
                <a:schemeClr val="lt1"/>
              </a:solidFill>
            </a:endParaRPr>
          </a:p>
        </p:txBody>
      </p:sp>
      <p:pic>
        <p:nvPicPr>
          <p:cNvPr id="411" name="Google Shape;411;p33" title="m. 113-117.JPG"/>
          <p:cNvPicPr preferRelativeResize="0"/>
          <p:nvPr/>
        </p:nvPicPr>
        <p:blipFill>
          <a:blip r:embed="rId3">
            <a:alphaModFix/>
          </a:blip>
          <a:stretch>
            <a:fillRect/>
          </a:stretch>
        </p:blipFill>
        <p:spPr>
          <a:xfrm>
            <a:off x="1652861" y="137775"/>
            <a:ext cx="6572250" cy="1333500"/>
          </a:xfrm>
          <a:prstGeom prst="rect">
            <a:avLst/>
          </a:prstGeom>
          <a:noFill/>
          <a:ln>
            <a:noFill/>
          </a:ln>
        </p:spPr>
      </p:pic>
      <p:pic>
        <p:nvPicPr>
          <p:cNvPr id="412" name="Google Shape;412;p33" title="m. 118-122.JPG"/>
          <p:cNvPicPr preferRelativeResize="0"/>
          <p:nvPr/>
        </p:nvPicPr>
        <p:blipFill>
          <a:blip r:embed="rId4">
            <a:alphaModFix/>
          </a:blip>
          <a:stretch>
            <a:fillRect/>
          </a:stretch>
        </p:blipFill>
        <p:spPr>
          <a:xfrm>
            <a:off x="1638574" y="1992688"/>
            <a:ext cx="6600825" cy="1285875"/>
          </a:xfrm>
          <a:prstGeom prst="rect">
            <a:avLst/>
          </a:prstGeom>
          <a:noFill/>
          <a:ln>
            <a:noFill/>
          </a:ln>
        </p:spPr>
      </p:pic>
      <p:pic>
        <p:nvPicPr>
          <p:cNvPr id="413" name="Google Shape;413;p33" title="m. 123-127.JPG"/>
          <p:cNvPicPr preferRelativeResize="0"/>
          <p:nvPr/>
        </p:nvPicPr>
        <p:blipFill>
          <a:blip r:embed="rId5">
            <a:alphaModFix/>
          </a:blip>
          <a:stretch>
            <a:fillRect/>
          </a:stretch>
        </p:blipFill>
        <p:spPr>
          <a:xfrm>
            <a:off x="1671924" y="3672250"/>
            <a:ext cx="6553200" cy="1304925"/>
          </a:xfrm>
          <a:prstGeom prst="rect">
            <a:avLst/>
          </a:prstGeom>
          <a:noFill/>
          <a:ln>
            <a:noFill/>
          </a:ln>
        </p:spPr>
      </p:pic>
      <p:sp>
        <p:nvSpPr>
          <p:cNvPr id="414" name="Google Shape;414;p33"/>
          <p:cNvSpPr/>
          <p:nvPr/>
        </p:nvSpPr>
        <p:spPr>
          <a:xfrm>
            <a:off x="1652850" y="3672250"/>
            <a:ext cx="66009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 name="Google Shape;415;p33"/>
          <p:cNvSpPr/>
          <p:nvPr/>
        </p:nvSpPr>
        <p:spPr>
          <a:xfrm>
            <a:off x="1638575" y="1928825"/>
            <a:ext cx="66009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 name="Google Shape;416;p33"/>
          <p:cNvSpPr/>
          <p:nvPr/>
        </p:nvSpPr>
        <p:spPr>
          <a:xfrm>
            <a:off x="1652850" y="76200"/>
            <a:ext cx="65724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17" name="Google Shape;417;p33" title="Triangle.png"/>
          <p:cNvPicPr preferRelativeResize="0"/>
          <p:nvPr/>
        </p:nvPicPr>
        <p:blipFill>
          <a:blip r:embed="rId6">
            <a:alphaModFix/>
          </a:blip>
          <a:stretch>
            <a:fillRect/>
          </a:stretch>
        </p:blipFill>
        <p:spPr>
          <a:xfrm>
            <a:off x="903171" y="156098"/>
            <a:ext cx="595949" cy="631404"/>
          </a:xfrm>
          <a:prstGeom prst="rect">
            <a:avLst/>
          </a:prstGeom>
          <a:noFill/>
          <a:ln>
            <a:noFill/>
          </a:ln>
        </p:spPr>
      </p:pic>
      <p:pic>
        <p:nvPicPr>
          <p:cNvPr id="418" name="Google Shape;418;p33" title="Triangle.png"/>
          <p:cNvPicPr preferRelativeResize="0"/>
          <p:nvPr/>
        </p:nvPicPr>
        <p:blipFill>
          <a:blip r:embed="rId6">
            <a:alphaModFix/>
          </a:blip>
          <a:stretch>
            <a:fillRect/>
          </a:stretch>
        </p:blipFill>
        <p:spPr>
          <a:xfrm>
            <a:off x="800146" y="1928823"/>
            <a:ext cx="595949" cy="631404"/>
          </a:xfrm>
          <a:prstGeom prst="rect">
            <a:avLst/>
          </a:prstGeom>
          <a:noFill/>
          <a:ln>
            <a:noFill/>
          </a:ln>
        </p:spPr>
      </p:pic>
      <p:pic>
        <p:nvPicPr>
          <p:cNvPr id="419" name="Google Shape;419;p33" title="Triangle.png"/>
          <p:cNvPicPr preferRelativeResize="0"/>
          <p:nvPr/>
        </p:nvPicPr>
        <p:blipFill>
          <a:blip r:embed="rId6">
            <a:alphaModFix/>
          </a:blip>
          <a:stretch>
            <a:fillRect/>
          </a:stretch>
        </p:blipFill>
        <p:spPr>
          <a:xfrm>
            <a:off x="800146" y="3701548"/>
            <a:ext cx="595949" cy="631404"/>
          </a:xfrm>
          <a:prstGeom prst="rect">
            <a:avLst/>
          </a:prstGeom>
          <a:noFill/>
          <a:ln>
            <a:noFill/>
          </a:ln>
        </p:spPr>
      </p:pic>
      <p:pic>
        <p:nvPicPr>
          <p:cNvPr id="420" name="Google Shape;420;p33" title="Egypt Vertical Border Left Google Slide Sized.JPG"/>
          <p:cNvPicPr preferRelativeResize="0"/>
          <p:nvPr/>
        </p:nvPicPr>
        <p:blipFill>
          <a:blip r:embed="rId7">
            <a:alphaModFix/>
          </a:blip>
          <a:stretch>
            <a:fillRect/>
          </a:stretch>
        </p:blipFill>
        <p:spPr>
          <a:xfrm>
            <a:off x="0" y="7675"/>
            <a:ext cx="381429" cy="5143500"/>
          </a:xfrm>
          <a:prstGeom prst="rect">
            <a:avLst/>
          </a:prstGeom>
          <a:noFill/>
          <a:ln>
            <a:noFill/>
          </a:ln>
        </p:spPr>
      </p:pic>
      <p:pic>
        <p:nvPicPr>
          <p:cNvPr id="421" name="Google Shape;421;p33" title="Egypt Vertical Border Right.JPG"/>
          <p:cNvPicPr preferRelativeResize="0"/>
          <p:nvPr/>
        </p:nvPicPr>
        <p:blipFill>
          <a:blip r:embed="rId8">
            <a:alphaModFix/>
          </a:blip>
          <a:stretch>
            <a:fillRect/>
          </a:stretch>
        </p:blipFill>
        <p:spPr>
          <a:xfrm>
            <a:off x="8762999" y="0"/>
            <a:ext cx="381000" cy="3524250"/>
          </a:xfrm>
          <a:prstGeom prst="rect">
            <a:avLst/>
          </a:prstGeom>
          <a:noFill/>
          <a:ln>
            <a:noFill/>
          </a:ln>
        </p:spPr>
      </p:pic>
      <p:pic>
        <p:nvPicPr>
          <p:cNvPr id="422" name="Google Shape;422;p33" title="Egypt Vertical Border Right.JPG"/>
          <p:cNvPicPr preferRelativeResize="0"/>
          <p:nvPr/>
        </p:nvPicPr>
        <p:blipFill rotWithShape="1">
          <a:blip r:embed="rId8">
            <a:alphaModFix/>
          </a:blip>
          <a:srcRect b="54054"/>
          <a:stretch/>
        </p:blipFill>
        <p:spPr>
          <a:xfrm>
            <a:off x="8763000" y="3524250"/>
            <a:ext cx="381000" cy="1619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6"/>
        <p:cNvGrpSpPr/>
        <p:nvPr/>
      </p:nvGrpSpPr>
      <p:grpSpPr>
        <a:xfrm>
          <a:off x="0" y="0"/>
          <a:ext cx="0" cy="0"/>
          <a:chOff x="0" y="0"/>
          <a:chExt cx="0" cy="0"/>
        </a:xfrm>
      </p:grpSpPr>
      <p:pic>
        <p:nvPicPr>
          <p:cNvPr id="427" name="Google Shape;427;p34" title="m. 128-133.JPG"/>
          <p:cNvPicPr preferRelativeResize="0"/>
          <p:nvPr/>
        </p:nvPicPr>
        <p:blipFill>
          <a:blip r:embed="rId3">
            <a:alphaModFix/>
          </a:blip>
          <a:stretch>
            <a:fillRect/>
          </a:stretch>
        </p:blipFill>
        <p:spPr>
          <a:xfrm>
            <a:off x="1386571" y="76200"/>
            <a:ext cx="6610350" cy="1352550"/>
          </a:xfrm>
          <a:prstGeom prst="rect">
            <a:avLst/>
          </a:prstGeom>
          <a:noFill/>
          <a:ln>
            <a:noFill/>
          </a:ln>
        </p:spPr>
      </p:pic>
      <p:pic>
        <p:nvPicPr>
          <p:cNvPr id="428" name="Google Shape;428;p34" title="m. 134-139.JPG"/>
          <p:cNvPicPr preferRelativeResize="0"/>
          <p:nvPr/>
        </p:nvPicPr>
        <p:blipFill>
          <a:blip r:embed="rId4">
            <a:alphaModFix/>
          </a:blip>
          <a:stretch>
            <a:fillRect/>
          </a:stretch>
        </p:blipFill>
        <p:spPr>
          <a:xfrm>
            <a:off x="1386571" y="1895475"/>
            <a:ext cx="6600825" cy="1352550"/>
          </a:xfrm>
          <a:prstGeom prst="rect">
            <a:avLst/>
          </a:prstGeom>
          <a:noFill/>
          <a:ln>
            <a:noFill/>
          </a:ln>
        </p:spPr>
      </p:pic>
      <p:pic>
        <p:nvPicPr>
          <p:cNvPr id="429" name="Google Shape;429;p34" title="m. 140-145.JPG"/>
          <p:cNvPicPr preferRelativeResize="0"/>
          <p:nvPr/>
        </p:nvPicPr>
        <p:blipFill>
          <a:blip r:embed="rId5">
            <a:alphaModFix/>
          </a:blip>
          <a:stretch>
            <a:fillRect/>
          </a:stretch>
        </p:blipFill>
        <p:spPr>
          <a:xfrm>
            <a:off x="1386571" y="3543300"/>
            <a:ext cx="6600825" cy="1524000"/>
          </a:xfrm>
          <a:prstGeom prst="rect">
            <a:avLst/>
          </a:prstGeom>
          <a:noFill/>
          <a:ln>
            <a:noFill/>
          </a:ln>
        </p:spPr>
      </p:pic>
      <p:pic>
        <p:nvPicPr>
          <p:cNvPr id="430" name="Google Shape;430;p34" title="Listening Hand Ear Black.jpg"/>
          <p:cNvPicPr preferRelativeResize="0"/>
          <p:nvPr/>
        </p:nvPicPr>
        <p:blipFill>
          <a:blip r:embed="rId6">
            <a:alphaModFix/>
          </a:blip>
          <a:stretch>
            <a:fillRect/>
          </a:stretch>
        </p:blipFill>
        <p:spPr>
          <a:xfrm>
            <a:off x="670011" y="100273"/>
            <a:ext cx="531250" cy="618148"/>
          </a:xfrm>
          <a:prstGeom prst="rect">
            <a:avLst/>
          </a:prstGeom>
          <a:noFill/>
          <a:ln>
            <a:noFill/>
          </a:ln>
        </p:spPr>
      </p:pic>
      <p:sp>
        <p:nvSpPr>
          <p:cNvPr id="431" name="Google Shape;431;p34"/>
          <p:cNvSpPr/>
          <p:nvPr/>
        </p:nvSpPr>
        <p:spPr>
          <a:xfrm>
            <a:off x="1386575" y="3543300"/>
            <a:ext cx="66009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2" name="Google Shape;432;p34"/>
          <p:cNvSpPr/>
          <p:nvPr/>
        </p:nvSpPr>
        <p:spPr>
          <a:xfrm>
            <a:off x="1386575" y="1895475"/>
            <a:ext cx="6610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4"/>
          <p:cNvSpPr/>
          <p:nvPr/>
        </p:nvSpPr>
        <p:spPr>
          <a:xfrm>
            <a:off x="1386575" y="76200"/>
            <a:ext cx="66615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4" name="Google Shape;434;p34" title="Finger_Cymbals.png"/>
          <p:cNvPicPr preferRelativeResize="0"/>
          <p:nvPr/>
        </p:nvPicPr>
        <p:blipFill>
          <a:blip r:embed="rId7">
            <a:alphaModFix/>
          </a:blip>
          <a:stretch>
            <a:fillRect/>
          </a:stretch>
        </p:blipFill>
        <p:spPr>
          <a:xfrm>
            <a:off x="5000790" y="76200"/>
            <a:ext cx="531261" cy="341899"/>
          </a:xfrm>
          <a:prstGeom prst="rect">
            <a:avLst/>
          </a:prstGeom>
          <a:noFill/>
          <a:ln>
            <a:noFill/>
          </a:ln>
        </p:spPr>
      </p:pic>
      <p:pic>
        <p:nvPicPr>
          <p:cNvPr id="435" name="Google Shape;435;p34" title="Finger_Cymbals.png"/>
          <p:cNvPicPr preferRelativeResize="0"/>
          <p:nvPr/>
        </p:nvPicPr>
        <p:blipFill>
          <a:blip r:embed="rId7">
            <a:alphaModFix/>
          </a:blip>
          <a:stretch>
            <a:fillRect/>
          </a:stretch>
        </p:blipFill>
        <p:spPr>
          <a:xfrm>
            <a:off x="517485" y="1959520"/>
            <a:ext cx="836326" cy="538218"/>
          </a:xfrm>
          <a:prstGeom prst="rect">
            <a:avLst/>
          </a:prstGeom>
          <a:noFill/>
          <a:ln>
            <a:noFill/>
          </a:ln>
        </p:spPr>
      </p:pic>
      <p:pic>
        <p:nvPicPr>
          <p:cNvPr id="436" name="Google Shape;436;p34" title="Finger_Cymbals.png"/>
          <p:cNvPicPr preferRelativeResize="0"/>
          <p:nvPr/>
        </p:nvPicPr>
        <p:blipFill>
          <a:blip r:embed="rId7">
            <a:alphaModFix/>
          </a:blip>
          <a:stretch>
            <a:fillRect/>
          </a:stretch>
        </p:blipFill>
        <p:spPr>
          <a:xfrm>
            <a:off x="465847" y="3607345"/>
            <a:ext cx="836326" cy="538218"/>
          </a:xfrm>
          <a:prstGeom prst="rect">
            <a:avLst/>
          </a:prstGeom>
          <a:noFill/>
          <a:ln>
            <a:noFill/>
          </a:ln>
        </p:spPr>
      </p:pic>
      <p:pic>
        <p:nvPicPr>
          <p:cNvPr id="437" name="Google Shape;437;p34" title="Egypt Vertical Border Left Google Slide Sized.JPG"/>
          <p:cNvPicPr preferRelativeResize="0"/>
          <p:nvPr/>
        </p:nvPicPr>
        <p:blipFill>
          <a:blip r:embed="rId8">
            <a:alphaModFix/>
          </a:blip>
          <a:stretch>
            <a:fillRect/>
          </a:stretch>
        </p:blipFill>
        <p:spPr>
          <a:xfrm>
            <a:off x="0" y="7675"/>
            <a:ext cx="381429" cy="5143500"/>
          </a:xfrm>
          <a:prstGeom prst="rect">
            <a:avLst/>
          </a:prstGeom>
          <a:noFill/>
          <a:ln>
            <a:noFill/>
          </a:ln>
        </p:spPr>
      </p:pic>
      <p:pic>
        <p:nvPicPr>
          <p:cNvPr id="438" name="Google Shape;438;p34" title="Egypt Vertical Border Right.JPG"/>
          <p:cNvPicPr preferRelativeResize="0"/>
          <p:nvPr/>
        </p:nvPicPr>
        <p:blipFill>
          <a:blip r:embed="rId9">
            <a:alphaModFix/>
          </a:blip>
          <a:stretch>
            <a:fillRect/>
          </a:stretch>
        </p:blipFill>
        <p:spPr>
          <a:xfrm>
            <a:off x="8762999" y="0"/>
            <a:ext cx="381000" cy="3524250"/>
          </a:xfrm>
          <a:prstGeom prst="rect">
            <a:avLst/>
          </a:prstGeom>
          <a:noFill/>
          <a:ln>
            <a:noFill/>
          </a:ln>
        </p:spPr>
      </p:pic>
      <p:pic>
        <p:nvPicPr>
          <p:cNvPr id="439" name="Google Shape;439;p34" title="Egypt Vertical Border Right.JPG"/>
          <p:cNvPicPr preferRelativeResize="0"/>
          <p:nvPr/>
        </p:nvPicPr>
        <p:blipFill rotWithShape="1">
          <a:blip r:embed="rId9">
            <a:alphaModFix/>
          </a:blip>
          <a:srcRect b="54054"/>
          <a:stretch/>
        </p:blipFill>
        <p:spPr>
          <a:xfrm>
            <a:off x="8763000" y="3524250"/>
            <a:ext cx="381000" cy="1619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43"/>
        <p:cNvGrpSpPr/>
        <p:nvPr/>
      </p:nvGrpSpPr>
      <p:grpSpPr>
        <a:xfrm>
          <a:off x="0" y="0"/>
          <a:ext cx="0" cy="0"/>
          <a:chOff x="0" y="0"/>
          <a:chExt cx="0" cy="0"/>
        </a:xfrm>
      </p:grpSpPr>
      <p:pic>
        <p:nvPicPr>
          <p:cNvPr id="444" name="Google Shape;444;p35" title="m. 146-149.JPG"/>
          <p:cNvPicPr preferRelativeResize="0"/>
          <p:nvPr/>
        </p:nvPicPr>
        <p:blipFill>
          <a:blip r:embed="rId3">
            <a:alphaModFix/>
          </a:blip>
          <a:stretch>
            <a:fillRect/>
          </a:stretch>
        </p:blipFill>
        <p:spPr>
          <a:xfrm>
            <a:off x="1853700" y="381000"/>
            <a:ext cx="6528300" cy="1466502"/>
          </a:xfrm>
          <a:prstGeom prst="rect">
            <a:avLst/>
          </a:prstGeom>
          <a:noFill/>
          <a:ln>
            <a:noFill/>
          </a:ln>
        </p:spPr>
      </p:pic>
      <p:sp>
        <p:nvSpPr>
          <p:cNvPr id="445" name="Google Shape;445;p35"/>
          <p:cNvSpPr/>
          <p:nvPr/>
        </p:nvSpPr>
        <p:spPr>
          <a:xfrm>
            <a:off x="1797600" y="381000"/>
            <a:ext cx="66015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46" name="Google Shape;446;p35" title="rhythm_sticks_red_2.png"/>
          <p:cNvPicPr preferRelativeResize="0"/>
          <p:nvPr/>
        </p:nvPicPr>
        <p:blipFill>
          <a:blip r:embed="rId4">
            <a:alphaModFix/>
          </a:blip>
          <a:stretch>
            <a:fillRect/>
          </a:stretch>
        </p:blipFill>
        <p:spPr>
          <a:xfrm>
            <a:off x="4572000" y="1"/>
            <a:ext cx="1052447" cy="333001"/>
          </a:xfrm>
          <a:prstGeom prst="rect">
            <a:avLst/>
          </a:prstGeom>
          <a:noFill/>
          <a:ln>
            <a:noFill/>
          </a:ln>
        </p:spPr>
      </p:pic>
      <p:pic>
        <p:nvPicPr>
          <p:cNvPr id="447" name="Google Shape;447;p35" title="rhythm_sticks_red_2.png"/>
          <p:cNvPicPr preferRelativeResize="0"/>
          <p:nvPr/>
        </p:nvPicPr>
        <p:blipFill>
          <a:blip r:embed="rId4">
            <a:alphaModFix/>
          </a:blip>
          <a:stretch>
            <a:fillRect/>
          </a:stretch>
        </p:blipFill>
        <p:spPr>
          <a:xfrm>
            <a:off x="529750" y="2142900"/>
            <a:ext cx="1205499" cy="381426"/>
          </a:xfrm>
          <a:prstGeom prst="rect">
            <a:avLst/>
          </a:prstGeom>
          <a:noFill/>
          <a:ln>
            <a:noFill/>
          </a:ln>
        </p:spPr>
      </p:pic>
      <p:pic>
        <p:nvPicPr>
          <p:cNvPr id="448" name="Google Shape;448;p35" title="m. 150-153.JPG"/>
          <p:cNvPicPr preferRelativeResize="0"/>
          <p:nvPr/>
        </p:nvPicPr>
        <p:blipFill>
          <a:blip r:embed="rId5">
            <a:alphaModFix/>
          </a:blip>
          <a:stretch>
            <a:fillRect/>
          </a:stretch>
        </p:blipFill>
        <p:spPr>
          <a:xfrm>
            <a:off x="1853700" y="2014552"/>
            <a:ext cx="6528300" cy="1419196"/>
          </a:xfrm>
          <a:prstGeom prst="rect">
            <a:avLst/>
          </a:prstGeom>
          <a:noFill/>
          <a:ln>
            <a:noFill/>
          </a:ln>
        </p:spPr>
      </p:pic>
      <p:pic>
        <p:nvPicPr>
          <p:cNvPr id="449" name="Google Shape;449;p35" title="m. 154-157.JPG"/>
          <p:cNvPicPr preferRelativeResize="0"/>
          <p:nvPr/>
        </p:nvPicPr>
        <p:blipFill>
          <a:blip r:embed="rId6">
            <a:alphaModFix/>
          </a:blip>
          <a:stretch>
            <a:fillRect/>
          </a:stretch>
        </p:blipFill>
        <p:spPr>
          <a:xfrm>
            <a:off x="1836484" y="3676998"/>
            <a:ext cx="6562725" cy="1409700"/>
          </a:xfrm>
          <a:prstGeom prst="rect">
            <a:avLst/>
          </a:prstGeom>
          <a:noFill/>
          <a:ln>
            <a:noFill/>
          </a:ln>
        </p:spPr>
      </p:pic>
      <p:sp>
        <p:nvSpPr>
          <p:cNvPr id="450" name="Google Shape;450;p35"/>
          <p:cNvSpPr/>
          <p:nvPr/>
        </p:nvSpPr>
        <p:spPr>
          <a:xfrm>
            <a:off x="1797600" y="3619925"/>
            <a:ext cx="66015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1" name="Google Shape;451;p35"/>
          <p:cNvSpPr/>
          <p:nvPr/>
        </p:nvSpPr>
        <p:spPr>
          <a:xfrm>
            <a:off x="1836450" y="2000463"/>
            <a:ext cx="65628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2" name="Google Shape;452;p35"/>
          <p:cNvSpPr txBox="1"/>
          <p:nvPr/>
        </p:nvSpPr>
        <p:spPr>
          <a:xfrm>
            <a:off x="3605125" y="18800"/>
            <a:ext cx="936600" cy="33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H-E-2</a:t>
            </a:r>
            <a:endParaRPr sz="1800">
              <a:solidFill>
                <a:schemeClr val="lt1"/>
              </a:solidFill>
            </a:endParaRPr>
          </a:p>
        </p:txBody>
      </p:sp>
      <p:pic>
        <p:nvPicPr>
          <p:cNvPr id="453" name="Google Shape;453;p35" title="rhythm_sticks_red_2.png"/>
          <p:cNvPicPr preferRelativeResize="0"/>
          <p:nvPr/>
        </p:nvPicPr>
        <p:blipFill>
          <a:blip r:embed="rId4">
            <a:alphaModFix/>
          </a:blip>
          <a:stretch>
            <a:fillRect/>
          </a:stretch>
        </p:blipFill>
        <p:spPr>
          <a:xfrm>
            <a:off x="529750" y="3762362"/>
            <a:ext cx="1205499" cy="381426"/>
          </a:xfrm>
          <a:prstGeom prst="rect">
            <a:avLst/>
          </a:prstGeom>
          <a:noFill/>
          <a:ln>
            <a:noFill/>
          </a:ln>
        </p:spPr>
      </p:pic>
      <p:pic>
        <p:nvPicPr>
          <p:cNvPr id="454" name="Google Shape;454;p35" title="Egypt Vertical Border Left Google Slide Sized.JPG"/>
          <p:cNvPicPr preferRelativeResize="0"/>
          <p:nvPr/>
        </p:nvPicPr>
        <p:blipFill>
          <a:blip r:embed="rId7">
            <a:alphaModFix/>
          </a:blip>
          <a:stretch>
            <a:fillRect/>
          </a:stretch>
        </p:blipFill>
        <p:spPr>
          <a:xfrm>
            <a:off x="0" y="7675"/>
            <a:ext cx="381429" cy="5143500"/>
          </a:xfrm>
          <a:prstGeom prst="rect">
            <a:avLst/>
          </a:prstGeom>
          <a:noFill/>
          <a:ln>
            <a:noFill/>
          </a:ln>
        </p:spPr>
      </p:pic>
      <p:pic>
        <p:nvPicPr>
          <p:cNvPr id="455" name="Google Shape;455;p35" title="Egypt Vertical Border Right.JPG"/>
          <p:cNvPicPr preferRelativeResize="0"/>
          <p:nvPr/>
        </p:nvPicPr>
        <p:blipFill>
          <a:blip r:embed="rId8">
            <a:alphaModFix/>
          </a:blip>
          <a:stretch>
            <a:fillRect/>
          </a:stretch>
        </p:blipFill>
        <p:spPr>
          <a:xfrm>
            <a:off x="8762999" y="0"/>
            <a:ext cx="381000" cy="3524250"/>
          </a:xfrm>
          <a:prstGeom prst="rect">
            <a:avLst/>
          </a:prstGeom>
          <a:noFill/>
          <a:ln>
            <a:noFill/>
          </a:ln>
        </p:spPr>
      </p:pic>
      <p:pic>
        <p:nvPicPr>
          <p:cNvPr id="456" name="Google Shape;456;p35" title="Egypt Vertical Border Right.JPG"/>
          <p:cNvPicPr preferRelativeResize="0"/>
          <p:nvPr/>
        </p:nvPicPr>
        <p:blipFill rotWithShape="1">
          <a:blip r:embed="rId8">
            <a:alphaModFix/>
          </a:blip>
          <a:srcRect b="54054"/>
          <a:stretch/>
        </p:blipFill>
        <p:spPr>
          <a:xfrm>
            <a:off x="8763000" y="3524250"/>
            <a:ext cx="381000" cy="1619250"/>
          </a:xfrm>
          <a:prstGeom prst="rect">
            <a:avLst/>
          </a:prstGeom>
          <a:noFill/>
          <a:ln>
            <a:noFill/>
          </a:ln>
        </p:spPr>
      </p:pic>
      <p:pic>
        <p:nvPicPr>
          <p:cNvPr id="457" name="Google Shape;457;p35" title="Finger_Cymbals.png"/>
          <p:cNvPicPr preferRelativeResize="0"/>
          <p:nvPr/>
        </p:nvPicPr>
        <p:blipFill>
          <a:blip r:embed="rId9">
            <a:alphaModFix/>
          </a:blip>
          <a:stretch>
            <a:fillRect/>
          </a:stretch>
        </p:blipFill>
        <p:spPr>
          <a:xfrm>
            <a:off x="790535" y="366645"/>
            <a:ext cx="836326" cy="5382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1"/>
        <p:cNvGrpSpPr/>
        <p:nvPr/>
      </p:nvGrpSpPr>
      <p:grpSpPr>
        <a:xfrm>
          <a:off x="0" y="0"/>
          <a:ext cx="0" cy="0"/>
          <a:chOff x="0" y="0"/>
          <a:chExt cx="0" cy="0"/>
        </a:xfrm>
      </p:grpSpPr>
      <p:pic>
        <p:nvPicPr>
          <p:cNvPr id="462" name="Google Shape;462;p36" title="m. 158-163.JPG"/>
          <p:cNvPicPr preferRelativeResize="0"/>
          <p:nvPr/>
        </p:nvPicPr>
        <p:blipFill>
          <a:blip r:embed="rId3">
            <a:alphaModFix/>
          </a:blip>
          <a:stretch>
            <a:fillRect/>
          </a:stretch>
        </p:blipFill>
        <p:spPr>
          <a:xfrm>
            <a:off x="1750475" y="820275"/>
            <a:ext cx="6553200" cy="1390650"/>
          </a:xfrm>
          <a:prstGeom prst="rect">
            <a:avLst/>
          </a:prstGeom>
          <a:noFill/>
          <a:ln>
            <a:noFill/>
          </a:ln>
        </p:spPr>
      </p:pic>
      <p:sp>
        <p:nvSpPr>
          <p:cNvPr id="463" name="Google Shape;463;p36"/>
          <p:cNvSpPr/>
          <p:nvPr/>
        </p:nvSpPr>
        <p:spPr>
          <a:xfrm>
            <a:off x="1750475" y="790050"/>
            <a:ext cx="6553200" cy="666300"/>
          </a:xfrm>
          <a:prstGeom prst="rect">
            <a:avLst/>
          </a:prstGeom>
          <a:noFill/>
          <a:ln w="762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4" name="Google Shape;464;p36" title="rhythm_sticks_red_2.png"/>
          <p:cNvPicPr preferRelativeResize="0"/>
          <p:nvPr/>
        </p:nvPicPr>
        <p:blipFill>
          <a:blip r:embed="rId4">
            <a:alphaModFix/>
          </a:blip>
          <a:stretch>
            <a:fillRect/>
          </a:stretch>
        </p:blipFill>
        <p:spPr>
          <a:xfrm>
            <a:off x="4000025" y="437263"/>
            <a:ext cx="969574" cy="306800"/>
          </a:xfrm>
          <a:prstGeom prst="rect">
            <a:avLst/>
          </a:prstGeom>
          <a:noFill/>
          <a:ln>
            <a:noFill/>
          </a:ln>
        </p:spPr>
      </p:pic>
      <p:pic>
        <p:nvPicPr>
          <p:cNvPr id="465" name="Google Shape;465;p36" title="Finger_Cymbals.png"/>
          <p:cNvPicPr preferRelativeResize="0"/>
          <p:nvPr/>
        </p:nvPicPr>
        <p:blipFill>
          <a:blip r:embed="rId5">
            <a:alphaModFix/>
          </a:blip>
          <a:stretch>
            <a:fillRect/>
          </a:stretch>
        </p:blipFill>
        <p:spPr>
          <a:xfrm>
            <a:off x="4045425" y="195011"/>
            <a:ext cx="475500" cy="306010"/>
          </a:xfrm>
          <a:prstGeom prst="rect">
            <a:avLst/>
          </a:prstGeom>
          <a:noFill/>
          <a:ln>
            <a:noFill/>
          </a:ln>
        </p:spPr>
      </p:pic>
      <p:pic>
        <p:nvPicPr>
          <p:cNvPr id="466" name="Google Shape;466;p36" title="Castanets_2a.png"/>
          <p:cNvPicPr preferRelativeResize="0"/>
          <p:nvPr/>
        </p:nvPicPr>
        <p:blipFill>
          <a:blip r:embed="rId6">
            <a:alphaModFix/>
          </a:blip>
          <a:stretch>
            <a:fillRect/>
          </a:stretch>
        </p:blipFill>
        <p:spPr>
          <a:xfrm>
            <a:off x="4595749" y="164401"/>
            <a:ext cx="328453" cy="306802"/>
          </a:xfrm>
          <a:prstGeom prst="rect">
            <a:avLst/>
          </a:prstGeom>
          <a:noFill/>
          <a:ln>
            <a:noFill/>
          </a:ln>
        </p:spPr>
      </p:pic>
      <p:pic>
        <p:nvPicPr>
          <p:cNvPr id="467" name="Google Shape;467;p36" title="Triangle.png"/>
          <p:cNvPicPr preferRelativeResize="0"/>
          <p:nvPr/>
        </p:nvPicPr>
        <p:blipFill>
          <a:blip r:embed="rId7">
            <a:alphaModFix/>
          </a:blip>
          <a:stretch>
            <a:fillRect/>
          </a:stretch>
        </p:blipFill>
        <p:spPr>
          <a:xfrm>
            <a:off x="4969600" y="269700"/>
            <a:ext cx="419219" cy="444150"/>
          </a:xfrm>
          <a:prstGeom prst="rect">
            <a:avLst/>
          </a:prstGeom>
          <a:noFill/>
          <a:ln>
            <a:noFill/>
          </a:ln>
        </p:spPr>
      </p:pic>
      <p:pic>
        <p:nvPicPr>
          <p:cNvPr id="468" name="Google Shape;468;p36" title="Egypt Vertical Border Left Google Slide Sized.JPG"/>
          <p:cNvPicPr preferRelativeResize="0"/>
          <p:nvPr/>
        </p:nvPicPr>
        <p:blipFill>
          <a:blip r:embed="rId8">
            <a:alphaModFix/>
          </a:blip>
          <a:stretch>
            <a:fillRect/>
          </a:stretch>
        </p:blipFill>
        <p:spPr>
          <a:xfrm>
            <a:off x="0" y="7675"/>
            <a:ext cx="381429" cy="5143500"/>
          </a:xfrm>
          <a:prstGeom prst="rect">
            <a:avLst/>
          </a:prstGeom>
          <a:noFill/>
          <a:ln>
            <a:noFill/>
          </a:ln>
        </p:spPr>
      </p:pic>
      <p:pic>
        <p:nvPicPr>
          <p:cNvPr id="469" name="Google Shape;469;p36" title="Egypt Vertical Border Right.JPG"/>
          <p:cNvPicPr preferRelativeResize="0"/>
          <p:nvPr/>
        </p:nvPicPr>
        <p:blipFill>
          <a:blip r:embed="rId9">
            <a:alphaModFix/>
          </a:blip>
          <a:stretch>
            <a:fillRect/>
          </a:stretch>
        </p:blipFill>
        <p:spPr>
          <a:xfrm>
            <a:off x="8762999" y="0"/>
            <a:ext cx="381000" cy="3524250"/>
          </a:xfrm>
          <a:prstGeom prst="rect">
            <a:avLst/>
          </a:prstGeom>
          <a:noFill/>
          <a:ln>
            <a:noFill/>
          </a:ln>
        </p:spPr>
      </p:pic>
      <p:pic>
        <p:nvPicPr>
          <p:cNvPr id="470" name="Google Shape;470;p36" title="Egypt Vertical Border Right.JPG"/>
          <p:cNvPicPr preferRelativeResize="0"/>
          <p:nvPr/>
        </p:nvPicPr>
        <p:blipFill rotWithShape="1">
          <a:blip r:embed="rId9">
            <a:alphaModFix/>
          </a:blip>
          <a:srcRect b="54054"/>
          <a:stretch/>
        </p:blipFill>
        <p:spPr>
          <a:xfrm>
            <a:off x="8763000" y="3524250"/>
            <a:ext cx="381000" cy="1619250"/>
          </a:xfrm>
          <a:prstGeom prst="rect">
            <a:avLst/>
          </a:prstGeom>
          <a:noFill/>
          <a:ln>
            <a:noFill/>
          </a:ln>
        </p:spPr>
      </p:pic>
      <p:pic>
        <p:nvPicPr>
          <p:cNvPr id="471" name="Google Shape;471;p36" title="rhythm_sticks_red_2.png"/>
          <p:cNvPicPr preferRelativeResize="0"/>
          <p:nvPr/>
        </p:nvPicPr>
        <p:blipFill>
          <a:blip r:embed="rId4">
            <a:alphaModFix/>
          </a:blip>
          <a:stretch>
            <a:fillRect/>
          </a:stretch>
        </p:blipFill>
        <p:spPr>
          <a:xfrm>
            <a:off x="463200" y="932487"/>
            <a:ext cx="1205499" cy="3814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5"/>
        <p:cNvGrpSpPr/>
        <p:nvPr/>
      </p:nvGrpSpPr>
      <p:grpSpPr>
        <a:xfrm>
          <a:off x="0" y="0"/>
          <a:ext cx="0" cy="0"/>
          <a:chOff x="0" y="0"/>
          <a:chExt cx="0" cy="0"/>
        </a:xfrm>
      </p:grpSpPr>
      <p:pic>
        <p:nvPicPr>
          <p:cNvPr id="476" name="Google Shape;476;p37" title="Egypt Vertical Border Left Google Slide Sized.JPG"/>
          <p:cNvPicPr preferRelativeResize="0"/>
          <p:nvPr/>
        </p:nvPicPr>
        <p:blipFill>
          <a:blip r:embed="rId3">
            <a:alphaModFix/>
          </a:blip>
          <a:stretch>
            <a:fillRect/>
          </a:stretch>
        </p:blipFill>
        <p:spPr>
          <a:xfrm>
            <a:off x="0" y="7675"/>
            <a:ext cx="381429" cy="5143500"/>
          </a:xfrm>
          <a:prstGeom prst="rect">
            <a:avLst/>
          </a:prstGeom>
          <a:noFill/>
          <a:ln>
            <a:noFill/>
          </a:ln>
        </p:spPr>
      </p:pic>
      <p:pic>
        <p:nvPicPr>
          <p:cNvPr id="477" name="Google Shape;477;p37"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478" name="Google Shape;478;p37"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479" name="Google Shape;479;p37" title="rhythm_sticks_red_2.png"/>
          <p:cNvPicPr preferRelativeResize="0"/>
          <p:nvPr/>
        </p:nvPicPr>
        <p:blipFill>
          <a:blip r:embed="rId5">
            <a:alphaModFix/>
          </a:blip>
          <a:stretch>
            <a:fillRect/>
          </a:stretch>
        </p:blipFill>
        <p:spPr>
          <a:xfrm>
            <a:off x="472300" y="1093187"/>
            <a:ext cx="1205499" cy="381426"/>
          </a:xfrm>
          <a:prstGeom prst="rect">
            <a:avLst/>
          </a:prstGeom>
          <a:noFill/>
          <a:ln>
            <a:noFill/>
          </a:ln>
        </p:spPr>
      </p:pic>
      <p:sp>
        <p:nvSpPr>
          <p:cNvPr id="480" name="Google Shape;480;p37"/>
          <p:cNvSpPr txBox="1"/>
          <p:nvPr/>
        </p:nvSpPr>
        <p:spPr>
          <a:xfrm>
            <a:off x="539600" y="-33425"/>
            <a:ext cx="8079600" cy="78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Simplified Student Play Along</a:t>
            </a:r>
            <a:endParaRPr sz="3000">
              <a:solidFill>
                <a:schemeClr val="lt1"/>
              </a:solidFill>
            </a:endParaRPr>
          </a:p>
        </p:txBody>
      </p:sp>
      <p:pic>
        <p:nvPicPr>
          <p:cNvPr id="481" name="Google Shape;481;p37" title="Triplets Measure.JPG"/>
          <p:cNvPicPr preferRelativeResize="0"/>
          <p:nvPr/>
        </p:nvPicPr>
        <p:blipFill>
          <a:blip r:embed="rId6">
            <a:alphaModFix/>
          </a:blip>
          <a:stretch>
            <a:fillRect/>
          </a:stretch>
        </p:blipFill>
        <p:spPr>
          <a:xfrm>
            <a:off x="1677800" y="894197"/>
            <a:ext cx="2201506" cy="779400"/>
          </a:xfrm>
          <a:prstGeom prst="rect">
            <a:avLst/>
          </a:prstGeom>
          <a:noFill/>
          <a:ln>
            <a:noFill/>
          </a:ln>
        </p:spPr>
      </p:pic>
      <p:sp>
        <p:nvSpPr>
          <p:cNvPr id="482" name="Google Shape;482;p37"/>
          <p:cNvSpPr txBox="1"/>
          <p:nvPr/>
        </p:nvSpPr>
        <p:spPr>
          <a:xfrm>
            <a:off x="398700" y="67422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1-21</a:t>
            </a:r>
            <a:endParaRPr sz="1800">
              <a:solidFill>
                <a:schemeClr val="lt1"/>
              </a:solidFill>
            </a:endParaRPr>
          </a:p>
        </p:txBody>
      </p:sp>
      <p:sp>
        <p:nvSpPr>
          <p:cNvPr id="483" name="Google Shape;483;p37"/>
          <p:cNvSpPr txBox="1"/>
          <p:nvPr/>
        </p:nvSpPr>
        <p:spPr>
          <a:xfrm>
            <a:off x="513600" y="188602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21-37</a:t>
            </a:r>
            <a:endParaRPr sz="1800">
              <a:solidFill>
                <a:schemeClr val="lt1"/>
              </a:solidFill>
            </a:endParaRPr>
          </a:p>
        </p:txBody>
      </p:sp>
      <p:pic>
        <p:nvPicPr>
          <p:cNvPr id="484" name="Google Shape;484;p37" title="Grace Notes and Trills 2 Measures.JPG"/>
          <p:cNvPicPr preferRelativeResize="0"/>
          <p:nvPr/>
        </p:nvPicPr>
        <p:blipFill>
          <a:blip r:embed="rId7">
            <a:alphaModFix/>
          </a:blip>
          <a:stretch>
            <a:fillRect/>
          </a:stretch>
        </p:blipFill>
        <p:spPr>
          <a:xfrm>
            <a:off x="1677800" y="2187338"/>
            <a:ext cx="2325057" cy="625775"/>
          </a:xfrm>
          <a:prstGeom prst="rect">
            <a:avLst/>
          </a:prstGeom>
          <a:noFill/>
          <a:ln>
            <a:noFill/>
          </a:ln>
        </p:spPr>
      </p:pic>
      <p:pic>
        <p:nvPicPr>
          <p:cNvPr id="485" name="Google Shape;485;p37" title="Triangle.png"/>
          <p:cNvPicPr preferRelativeResize="0"/>
          <p:nvPr/>
        </p:nvPicPr>
        <p:blipFill>
          <a:blip r:embed="rId8">
            <a:alphaModFix/>
          </a:blip>
          <a:stretch>
            <a:fillRect/>
          </a:stretch>
        </p:blipFill>
        <p:spPr>
          <a:xfrm>
            <a:off x="777083" y="2184523"/>
            <a:ext cx="595949" cy="631404"/>
          </a:xfrm>
          <a:prstGeom prst="rect">
            <a:avLst/>
          </a:prstGeom>
          <a:noFill/>
          <a:ln>
            <a:noFill/>
          </a:ln>
        </p:spPr>
      </p:pic>
      <p:sp>
        <p:nvSpPr>
          <p:cNvPr id="486" name="Google Shape;486;p37"/>
          <p:cNvSpPr txBox="1"/>
          <p:nvPr/>
        </p:nvSpPr>
        <p:spPr>
          <a:xfrm>
            <a:off x="513600" y="3251250"/>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37-41</a:t>
            </a:r>
            <a:endParaRPr sz="1800">
              <a:solidFill>
                <a:schemeClr val="lt1"/>
              </a:solidFill>
            </a:endParaRPr>
          </a:p>
        </p:txBody>
      </p:sp>
      <p:pic>
        <p:nvPicPr>
          <p:cNvPr id="487" name="Google Shape;487;p37" title="Listening Hand Ear Black.jpg"/>
          <p:cNvPicPr preferRelativeResize="0"/>
          <p:nvPr/>
        </p:nvPicPr>
        <p:blipFill>
          <a:blip r:embed="rId9">
            <a:alphaModFix/>
          </a:blip>
          <a:stretch>
            <a:fillRect/>
          </a:stretch>
        </p:blipFill>
        <p:spPr>
          <a:xfrm>
            <a:off x="1636500" y="3119972"/>
            <a:ext cx="669900" cy="779403"/>
          </a:xfrm>
          <a:prstGeom prst="rect">
            <a:avLst/>
          </a:prstGeom>
          <a:noFill/>
          <a:ln>
            <a:noFill/>
          </a:ln>
        </p:spPr>
      </p:pic>
      <p:sp>
        <p:nvSpPr>
          <p:cNvPr id="488" name="Google Shape;488;p37"/>
          <p:cNvSpPr txBox="1"/>
          <p:nvPr/>
        </p:nvSpPr>
        <p:spPr>
          <a:xfrm>
            <a:off x="554900" y="405382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41-57</a:t>
            </a:r>
            <a:endParaRPr sz="1800">
              <a:solidFill>
                <a:schemeClr val="lt1"/>
              </a:solidFill>
            </a:endParaRPr>
          </a:p>
        </p:txBody>
      </p:sp>
      <p:pic>
        <p:nvPicPr>
          <p:cNvPr id="489" name="Google Shape;489;p37" title="Finger_Cymbals.png"/>
          <p:cNvPicPr preferRelativeResize="0"/>
          <p:nvPr/>
        </p:nvPicPr>
        <p:blipFill>
          <a:blip r:embed="rId10">
            <a:alphaModFix/>
          </a:blip>
          <a:stretch>
            <a:fillRect/>
          </a:stretch>
        </p:blipFill>
        <p:spPr>
          <a:xfrm>
            <a:off x="698197" y="4428532"/>
            <a:ext cx="836326" cy="538218"/>
          </a:xfrm>
          <a:prstGeom prst="rect">
            <a:avLst/>
          </a:prstGeom>
          <a:noFill/>
          <a:ln>
            <a:noFill/>
          </a:ln>
        </p:spPr>
      </p:pic>
      <p:pic>
        <p:nvPicPr>
          <p:cNvPr id="490" name="Google Shape;490;p37" title="Legato Phrase.JPG"/>
          <p:cNvPicPr preferRelativeResize="0"/>
          <p:nvPr/>
        </p:nvPicPr>
        <p:blipFill rotWithShape="1">
          <a:blip r:embed="rId11">
            <a:alphaModFix/>
          </a:blip>
          <a:srcRect r="38593" b="675"/>
          <a:stretch/>
        </p:blipFill>
        <p:spPr>
          <a:xfrm>
            <a:off x="1636500" y="4206232"/>
            <a:ext cx="2366350" cy="687503"/>
          </a:xfrm>
          <a:prstGeom prst="rect">
            <a:avLst/>
          </a:prstGeom>
          <a:noFill/>
          <a:ln>
            <a:noFill/>
          </a:ln>
        </p:spPr>
      </p:pic>
      <p:sp>
        <p:nvSpPr>
          <p:cNvPr id="491" name="Google Shape;491;p37"/>
          <p:cNvSpPr txBox="1"/>
          <p:nvPr/>
        </p:nvSpPr>
        <p:spPr>
          <a:xfrm>
            <a:off x="4935550" y="74717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57-80</a:t>
            </a:r>
            <a:endParaRPr sz="1800">
              <a:solidFill>
                <a:schemeClr val="lt1"/>
              </a:solidFill>
            </a:endParaRPr>
          </a:p>
        </p:txBody>
      </p:sp>
      <p:pic>
        <p:nvPicPr>
          <p:cNvPr id="492" name="Google Shape;492;p37" title="Listening Hand Ear Black.jpg"/>
          <p:cNvPicPr preferRelativeResize="0"/>
          <p:nvPr/>
        </p:nvPicPr>
        <p:blipFill>
          <a:blip r:embed="rId9">
            <a:alphaModFix/>
          </a:blip>
          <a:stretch>
            <a:fillRect/>
          </a:stretch>
        </p:blipFill>
        <p:spPr>
          <a:xfrm>
            <a:off x="6138600" y="587072"/>
            <a:ext cx="669900" cy="779403"/>
          </a:xfrm>
          <a:prstGeom prst="rect">
            <a:avLst/>
          </a:prstGeom>
          <a:noFill/>
          <a:ln>
            <a:noFill/>
          </a:ln>
        </p:spPr>
      </p:pic>
      <p:sp>
        <p:nvSpPr>
          <p:cNvPr id="493" name="Google Shape;493;p37"/>
          <p:cNvSpPr txBox="1"/>
          <p:nvPr/>
        </p:nvSpPr>
        <p:spPr>
          <a:xfrm>
            <a:off x="4964050" y="1659450"/>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80-88</a:t>
            </a:r>
            <a:endParaRPr sz="1800">
              <a:solidFill>
                <a:schemeClr val="lt1"/>
              </a:solidFill>
            </a:endParaRPr>
          </a:p>
        </p:txBody>
      </p:sp>
      <p:pic>
        <p:nvPicPr>
          <p:cNvPr id="494" name="Google Shape;494;p37" title="Castanets_2a.png"/>
          <p:cNvPicPr preferRelativeResize="0"/>
          <p:nvPr/>
        </p:nvPicPr>
        <p:blipFill>
          <a:blip r:embed="rId12">
            <a:alphaModFix/>
          </a:blip>
          <a:stretch>
            <a:fillRect/>
          </a:stretch>
        </p:blipFill>
        <p:spPr>
          <a:xfrm>
            <a:off x="5376576" y="2116803"/>
            <a:ext cx="514202" cy="480273"/>
          </a:xfrm>
          <a:prstGeom prst="rect">
            <a:avLst/>
          </a:prstGeom>
          <a:noFill/>
          <a:ln>
            <a:noFill/>
          </a:ln>
        </p:spPr>
      </p:pic>
      <p:pic>
        <p:nvPicPr>
          <p:cNvPr id="495" name="Google Shape;495;p37" title="Staccato Eighths Measure.JPG"/>
          <p:cNvPicPr preferRelativeResize="0"/>
          <p:nvPr/>
        </p:nvPicPr>
        <p:blipFill>
          <a:blip r:embed="rId13">
            <a:alphaModFix/>
          </a:blip>
          <a:stretch>
            <a:fillRect/>
          </a:stretch>
        </p:blipFill>
        <p:spPr>
          <a:xfrm>
            <a:off x="6519010" y="1903629"/>
            <a:ext cx="1771513" cy="631400"/>
          </a:xfrm>
          <a:prstGeom prst="rect">
            <a:avLst/>
          </a:prstGeom>
          <a:noFill/>
          <a:ln>
            <a:noFill/>
          </a:ln>
        </p:spPr>
      </p:pic>
      <p:sp>
        <p:nvSpPr>
          <p:cNvPr id="496" name="Google Shape;496;p37"/>
          <p:cNvSpPr txBox="1"/>
          <p:nvPr/>
        </p:nvSpPr>
        <p:spPr>
          <a:xfrm>
            <a:off x="5008588" y="2800350"/>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89-97</a:t>
            </a:r>
            <a:endParaRPr sz="1800">
              <a:solidFill>
                <a:schemeClr val="lt1"/>
              </a:solidFill>
            </a:endParaRPr>
          </a:p>
        </p:txBody>
      </p:sp>
      <p:pic>
        <p:nvPicPr>
          <p:cNvPr id="497" name="Google Shape;497;p37" title="Grace Notes and Trills 2 Measures.JPG"/>
          <p:cNvPicPr preferRelativeResize="0"/>
          <p:nvPr/>
        </p:nvPicPr>
        <p:blipFill>
          <a:blip r:embed="rId7">
            <a:alphaModFix/>
          </a:blip>
          <a:stretch>
            <a:fillRect/>
          </a:stretch>
        </p:blipFill>
        <p:spPr>
          <a:xfrm>
            <a:off x="6280650" y="3093813"/>
            <a:ext cx="2325057" cy="625775"/>
          </a:xfrm>
          <a:prstGeom prst="rect">
            <a:avLst/>
          </a:prstGeom>
          <a:noFill/>
          <a:ln>
            <a:noFill/>
          </a:ln>
        </p:spPr>
      </p:pic>
      <p:pic>
        <p:nvPicPr>
          <p:cNvPr id="498" name="Google Shape;498;p37" title="Triangle.png"/>
          <p:cNvPicPr preferRelativeResize="0"/>
          <p:nvPr/>
        </p:nvPicPr>
        <p:blipFill>
          <a:blip r:embed="rId8">
            <a:alphaModFix/>
          </a:blip>
          <a:stretch>
            <a:fillRect/>
          </a:stretch>
        </p:blipFill>
        <p:spPr>
          <a:xfrm>
            <a:off x="5379933" y="3090998"/>
            <a:ext cx="595949" cy="631404"/>
          </a:xfrm>
          <a:prstGeom prst="rect">
            <a:avLst/>
          </a:prstGeom>
          <a:noFill/>
          <a:ln>
            <a:noFill/>
          </a:ln>
        </p:spPr>
      </p:pic>
      <p:sp>
        <p:nvSpPr>
          <p:cNvPr id="499" name="Google Shape;499;p37"/>
          <p:cNvSpPr txBox="1"/>
          <p:nvPr/>
        </p:nvSpPr>
        <p:spPr>
          <a:xfrm>
            <a:off x="5040250" y="4053825"/>
            <a:ext cx="1308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97-105</a:t>
            </a:r>
            <a:endParaRPr sz="1800">
              <a:solidFill>
                <a:schemeClr val="lt1"/>
              </a:solidFill>
            </a:endParaRPr>
          </a:p>
        </p:txBody>
      </p:sp>
      <p:pic>
        <p:nvPicPr>
          <p:cNvPr id="500" name="Google Shape;500;p37" title="Castanets_2a.png"/>
          <p:cNvPicPr preferRelativeResize="0"/>
          <p:nvPr/>
        </p:nvPicPr>
        <p:blipFill>
          <a:blip r:embed="rId12">
            <a:alphaModFix/>
          </a:blip>
          <a:stretch>
            <a:fillRect/>
          </a:stretch>
        </p:blipFill>
        <p:spPr>
          <a:xfrm>
            <a:off x="5563426" y="4413453"/>
            <a:ext cx="514202" cy="480273"/>
          </a:xfrm>
          <a:prstGeom prst="rect">
            <a:avLst/>
          </a:prstGeom>
          <a:noFill/>
          <a:ln>
            <a:noFill/>
          </a:ln>
        </p:spPr>
      </p:pic>
      <p:pic>
        <p:nvPicPr>
          <p:cNvPr id="501" name="Google Shape;501;p37" title="Staccato Eighths Measure.JPG"/>
          <p:cNvPicPr preferRelativeResize="0"/>
          <p:nvPr/>
        </p:nvPicPr>
        <p:blipFill>
          <a:blip r:embed="rId13">
            <a:alphaModFix/>
          </a:blip>
          <a:stretch>
            <a:fillRect/>
          </a:stretch>
        </p:blipFill>
        <p:spPr>
          <a:xfrm>
            <a:off x="6705860" y="4200279"/>
            <a:ext cx="1771513" cy="631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5"/>
        <p:cNvGrpSpPr/>
        <p:nvPr/>
      </p:nvGrpSpPr>
      <p:grpSpPr>
        <a:xfrm>
          <a:off x="0" y="0"/>
          <a:ext cx="0" cy="0"/>
          <a:chOff x="0" y="0"/>
          <a:chExt cx="0" cy="0"/>
        </a:xfrm>
      </p:grpSpPr>
      <p:pic>
        <p:nvPicPr>
          <p:cNvPr id="506" name="Google Shape;506;p38" title="Egypt Vertical Border Left Google Slide Sized.JPG"/>
          <p:cNvPicPr preferRelativeResize="0"/>
          <p:nvPr/>
        </p:nvPicPr>
        <p:blipFill>
          <a:blip r:embed="rId3">
            <a:alphaModFix/>
          </a:blip>
          <a:stretch>
            <a:fillRect/>
          </a:stretch>
        </p:blipFill>
        <p:spPr>
          <a:xfrm>
            <a:off x="0" y="7675"/>
            <a:ext cx="381429" cy="5143500"/>
          </a:xfrm>
          <a:prstGeom prst="rect">
            <a:avLst/>
          </a:prstGeom>
          <a:noFill/>
          <a:ln>
            <a:noFill/>
          </a:ln>
        </p:spPr>
      </p:pic>
      <p:pic>
        <p:nvPicPr>
          <p:cNvPr id="507" name="Google Shape;507;p38"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508" name="Google Shape;508;p38"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509" name="Google Shape;509;p38" title="rhythm_sticks_red_2.png"/>
          <p:cNvPicPr preferRelativeResize="0"/>
          <p:nvPr/>
        </p:nvPicPr>
        <p:blipFill>
          <a:blip r:embed="rId5">
            <a:alphaModFix/>
          </a:blip>
          <a:stretch>
            <a:fillRect/>
          </a:stretch>
        </p:blipFill>
        <p:spPr>
          <a:xfrm>
            <a:off x="5109350" y="2571762"/>
            <a:ext cx="1205499" cy="381426"/>
          </a:xfrm>
          <a:prstGeom prst="rect">
            <a:avLst/>
          </a:prstGeom>
          <a:noFill/>
          <a:ln>
            <a:noFill/>
          </a:ln>
        </p:spPr>
      </p:pic>
      <p:pic>
        <p:nvPicPr>
          <p:cNvPr id="510" name="Google Shape;510;p38" title="Finger_Cymbals.png"/>
          <p:cNvPicPr preferRelativeResize="0"/>
          <p:nvPr/>
        </p:nvPicPr>
        <p:blipFill>
          <a:blip r:embed="rId6">
            <a:alphaModFix/>
          </a:blip>
          <a:stretch>
            <a:fillRect/>
          </a:stretch>
        </p:blipFill>
        <p:spPr>
          <a:xfrm>
            <a:off x="7817697" y="2493370"/>
            <a:ext cx="836326" cy="538218"/>
          </a:xfrm>
          <a:prstGeom prst="rect">
            <a:avLst/>
          </a:prstGeom>
          <a:noFill/>
          <a:ln>
            <a:noFill/>
          </a:ln>
        </p:spPr>
      </p:pic>
      <p:pic>
        <p:nvPicPr>
          <p:cNvPr id="511" name="Google Shape;511;p38" title="Triangle.png"/>
          <p:cNvPicPr preferRelativeResize="0"/>
          <p:nvPr/>
        </p:nvPicPr>
        <p:blipFill>
          <a:blip r:embed="rId7">
            <a:alphaModFix/>
          </a:blip>
          <a:stretch>
            <a:fillRect/>
          </a:stretch>
        </p:blipFill>
        <p:spPr>
          <a:xfrm>
            <a:off x="7112759" y="2446761"/>
            <a:ext cx="595949" cy="631404"/>
          </a:xfrm>
          <a:prstGeom prst="rect">
            <a:avLst/>
          </a:prstGeom>
          <a:noFill/>
          <a:ln>
            <a:noFill/>
          </a:ln>
        </p:spPr>
      </p:pic>
      <p:sp>
        <p:nvSpPr>
          <p:cNvPr id="512" name="Google Shape;512;p38"/>
          <p:cNvSpPr txBox="1"/>
          <p:nvPr/>
        </p:nvSpPr>
        <p:spPr>
          <a:xfrm>
            <a:off x="539600" y="-33425"/>
            <a:ext cx="8079600" cy="78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Simplified Student Play Along</a:t>
            </a:r>
            <a:endParaRPr sz="3000">
              <a:solidFill>
                <a:schemeClr val="lt1"/>
              </a:solidFill>
            </a:endParaRPr>
          </a:p>
        </p:txBody>
      </p:sp>
      <p:pic>
        <p:nvPicPr>
          <p:cNvPr id="513" name="Google Shape;513;p38" title="Triplets Measure.JPG"/>
          <p:cNvPicPr preferRelativeResize="0"/>
          <p:nvPr/>
        </p:nvPicPr>
        <p:blipFill>
          <a:blip r:embed="rId8">
            <a:alphaModFix/>
          </a:blip>
          <a:stretch>
            <a:fillRect/>
          </a:stretch>
        </p:blipFill>
        <p:spPr>
          <a:xfrm>
            <a:off x="6309975" y="855285"/>
            <a:ext cx="2201506" cy="779400"/>
          </a:xfrm>
          <a:prstGeom prst="rect">
            <a:avLst/>
          </a:prstGeom>
          <a:noFill/>
          <a:ln>
            <a:noFill/>
          </a:ln>
        </p:spPr>
      </p:pic>
      <p:sp>
        <p:nvSpPr>
          <p:cNvPr id="514" name="Google Shape;514;p38"/>
          <p:cNvSpPr txBox="1"/>
          <p:nvPr/>
        </p:nvSpPr>
        <p:spPr>
          <a:xfrm>
            <a:off x="339825" y="936825"/>
            <a:ext cx="14382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105-110</a:t>
            </a:r>
            <a:endParaRPr sz="1800">
              <a:solidFill>
                <a:schemeClr val="lt1"/>
              </a:solidFill>
            </a:endParaRPr>
          </a:p>
        </p:txBody>
      </p:sp>
      <p:pic>
        <p:nvPicPr>
          <p:cNvPr id="515" name="Google Shape;515;p38" title="Triangle.png"/>
          <p:cNvPicPr preferRelativeResize="0"/>
          <p:nvPr/>
        </p:nvPicPr>
        <p:blipFill>
          <a:blip r:embed="rId7">
            <a:alphaModFix/>
          </a:blip>
          <a:stretch>
            <a:fillRect/>
          </a:stretch>
        </p:blipFill>
        <p:spPr>
          <a:xfrm>
            <a:off x="777083" y="2032123"/>
            <a:ext cx="595949" cy="631404"/>
          </a:xfrm>
          <a:prstGeom prst="rect">
            <a:avLst/>
          </a:prstGeom>
          <a:noFill/>
          <a:ln>
            <a:noFill/>
          </a:ln>
        </p:spPr>
      </p:pic>
      <p:pic>
        <p:nvPicPr>
          <p:cNvPr id="516" name="Google Shape;516;p38" title="Listening Hand Ear Black.jpg"/>
          <p:cNvPicPr preferRelativeResize="0"/>
          <p:nvPr/>
        </p:nvPicPr>
        <p:blipFill>
          <a:blip r:embed="rId9">
            <a:alphaModFix/>
          </a:blip>
          <a:stretch>
            <a:fillRect/>
          </a:stretch>
        </p:blipFill>
        <p:spPr>
          <a:xfrm>
            <a:off x="1712700" y="2967572"/>
            <a:ext cx="669900" cy="779403"/>
          </a:xfrm>
          <a:prstGeom prst="rect">
            <a:avLst/>
          </a:prstGeom>
          <a:noFill/>
          <a:ln>
            <a:noFill/>
          </a:ln>
        </p:spPr>
      </p:pic>
      <p:sp>
        <p:nvSpPr>
          <p:cNvPr id="517" name="Google Shape;517;p38"/>
          <p:cNvSpPr txBox="1"/>
          <p:nvPr/>
        </p:nvSpPr>
        <p:spPr>
          <a:xfrm>
            <a:off x="368900" y="4053825"/>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131-147</a:t>
            </a:r>
            <a:endParaRPr sz="1800">
              <a:solidFill>
                <a:schemeClr val="lt1"/>
              </a:solidFill>
            </a:endParaRPr>
          </a:p>
        </p:txBody>
      </p:sp>
      <p:pic>
        <p:nvPicPr>
          <p:cNvPr id="518" name="Google Shape;518;p38" title="Finger_Cymbals.png"/>
          <p:cNvPicPr preferRelativeResize="0"/>
          <p:nvPr/>
        </p:nvPicPr>
        <p:blipFill>
          <a:blip r:embed="rId6">
            <a:alphaModFix/>
          </a:blip>
          <a:stretch>
            <a:fillRect/>
          </a:stretch>
        </p:blipFill>
        <p:spPr>
          <a:xfrm>
            <a:off x="698197" y="4428532"/>
            <a:ext cx="836326" cy="538218"/>
          </a:xfrm>
          <a:prstGeom prst="rect">
            <a:avLst/>
          </a:prstGeom>
          <a:noFill/>
          <a:ln>
            <a:noFill/>
          </a:ln>
        </p:spPr>
      </p:pic>
      <p:pic>
        <p:nvPicPr>
          <p:cNvPr id="519" name="Google Shape;519;p38" title="Legato Phrase.JPG"/>
          <p:cNvPicPr preferRelativeResize="0"/>
          <p:nvPr/>
        </p:nvPicPr>
        <p:blipFill rotWithShape="1">
          <a:blip r:embed="rId10">
            <a:alphaModFix/>
          </a:blip>
          <a:srcRect r="38593" b="675"/>
          <a:stretch/>
        </p:blipFill>
        <p:spPr>
          <a:xfrm>
            <a:off x="1712700" y="4206232"/>
            <a:ext cx="2366350" cy="687503"/>
          </a:xfrm>
          <a:prstGeom prst="rect">
            <a:avLst/>
          </a:prstGeom>
          <a:noFill/>
          <a:ln>
            <a:noFill/>
          </a:ln>
        </p:spPr>
      </p:pic>
      <p:sp>
        <p:nvSpPr>
          <p:cNvPr id="520" name="Google Shape;520;p38"/>
          <p:cNvSpPr txBox="1"/>
          <p:nvPr/>
        </p:nvSpPr>
        <p:spPr>
          <a:xfrm>
            <a:off x="4935550" y="747175"/>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147-159</a:t>
            </a:r>
            <a:endParaRPr sz="1800">
              <a:solidFill>
                <a:schemeClr val="lt1"/>
              </a:solidFill>
            </a:endParaRPr>
          </a:p>
        </p:txBody>
      </p:sp>
      <p:pic>
        <p:nvPicPr>
          <p:cNvPr id="521" name="Google Shape;521;p38" title="Listening Hand Ear Black.jpg"/>
          <p:cNvPicPr preferRelativeResize="0"/>
          <p:nvPr/>
        </p:nvPicPr>
        <p:blipFill>
          <a:blip r:embed="rId9">
            <a:alphaModFix/>
          </a:blip>
          <a:stretch>
            <a:fillRect/>
          </a:stretch>
        </p:blipFill>
        <p:spPr>
          <a:xfrm>
            <a:off x="1760700" y="696372"/>
            <a:ext cx="669900" cy="779403"/>
          </a:xfrm>
          <a:prstGeom prst="rect">
            <a:avLst/>
          </a:prstGeom>
          <a:noFill/>
          <a:ln>
            <a:noFill/>
          </a:ln>
        </p:spPr>
      </p:pic>
      <p:sp>
        <p:nvSpPr>
          <p:cNvPr id="522" name="Google Shape;522;p38"/>
          <p:cNvSpPr txBox="1"/>
          <p:nvPr/>
        </p:nvSpPr>
        <p:spPr>
          <a:xfrm>
            <a:off x="322500" y="1744700"/>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111-127</a:t>
            </a:r>
            <a:endParaRPr sz="1800">
              <a:solidFill>
                <a:schemeClr val="lt1"/>
              </a:solidFill>
            </a:endParaRPr>
          </a:p>
        </p:txBody>
      </p:sp>
      <p:pic>
        <p:nvPicPr>
          <p:cNvPr id="523" name="Google Shape;523;p38" title="Grace Notes and Trills 2 Measures.JPG"/>
          <p:cNvPicPr preferRelativeResize="0"/>
          <p:nvPr/>
        </p:nvPicPr>
        <p:blipFill>
          <a:blip r:embed="rId11">
            <a:alphaModFix/>
          </a:blip>
          <a:stretch>
            <a:fillRect/>
          </a:stretch>
        </p:blipFill>
        <p:spPr>
          <a:xfrm>
            <a:off x="1754000" y="2034938"/>
            <a:ext cx="2325057" cy="625775"/>
          </a:xfrm>
          <a:prstGeom prst="rect">
            <a:avLst/>
          </a:prstGeom>
          <a:noFill/>
          <a:ln>
            <a:noFill/>
          </a:ln>
        </p:spPr>
      </p:pic>
      <p:sp>
        <p:nvSpPr>
          <p:cNvPr id="524" name="Google Shape;524;p38"/>
          <p:cNvSpPr txBox="1"/>
          <p:nvPr/>
        </p:nvSpPr>
        <p:spPr>
          <a:xfrm>
            <a:off x="358575" y="3168225"/>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127-131</a:t>
            </a:r>
            <a:endParaRPr sz="1800">
              <a:solidFill>
                <a:schemeClr val="lt1"/>
              </a:solidFill>
            </a:endParaRPr>
          </a:p>
        </p:txBody>
      </p:sp>
      <p:sp>
        <p:nvSpPr>
          <p:cNvPr id="525" name="Google Shape;525;p38"/>
          <p:cNvSpPr txBox="1"/>
          <p:nvPr/>
        </p:nvSpPr>
        <p:spPr>
          <a:xfrm>
            <a:off x="5011750" y="2194975"/>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159-163</a:t>
            </a:r>
            <a:endParaRPr sz="1800">
              <a:solidFill>
                <a:schemeClr val="lt1"/>
              </a:solidFill>
            </a:endParaRPr>
          </a:p>
        </p:txBody>
      </p:sp>
      <p:pic>
        <p:nvPicPr>
          <p:cNvPr id="526" name="Google Shape;526;p38" title="rhythm_sticks_red_2.png"/>
          <p:cNvPicPr preferRelativeResize="0"/>
          <p:nvPr/>
        </p:nvPicPr>
        <p:blipFill>
          <a:blip r:embed="rId5">
            <a:alphaModFix/>
          </a:blip>
          <a:stretch>
            <a:fillRect/>
          </a:stretch>
        </p:blipFill>
        <p:spPr>
          <a:xfrm>
            <a:off x="4994050" y="1094337"/>
            <a:ext cx="1205499" cy="381426"/>
          </a:xfrm>
          <a:prstGeom prst="rect">
            <a:avLst/>
          </a:prstGeom>
          <a:noFill/>
          <a:ln>
            <a:noFill/>
          </a:ln>
        </p:spPr>
      </p:pic>
      <p:pic>
        <p:nvPicPr>
          <p:cNvPr id="527" name="Google Shape;527;p38" title="Castanets_2a.png"/>
          <p:cNvPicPr preferRelativeResize="0"/>
          <p:nvPr/>
        </p:nvPicPr>
        <p:blipFill>
          <a:blip r:embed="rId12">
            <a:alphaModFix/>
          </a:blip>
          <a:stretch>
            <a:fillRect/>
          </a:stretch>
        </p:blipFill>
        <p:spPr>
          <a:xfrm>
            <a:off x="6412451" y="2522328"/>
            <a:ext cx="514202" cy="480273"/>
          </a:xfrm>
          <a:prstGeom prst="rect">
            <a:avLst/>
          </a:prstGeom>
          <a:noFill/>
          <a:ln>
            <a:noFill/>
          </a:ln>
        </p:spPr>
      </p:pic>
      <p:pic>
        <p:nvPicPr>
          <p:cNvPr id="528" name="Google Shape;528;p38" title="Ending All Instruments.JPG"/>
          <p:cNvPicPr preferRelativeResize="0"/>
          <p:nvPr/>
        </p:nvPicPr>
        <p:blipFill rotWithShape="1">
          <a:blip r:embed="rId13">
            <a:alphaModFix/>
          </a:blip>
          <a:srcRect r="42893" b="-33173"/>
          <a:stretch/>
        </p:blipFill>
        <p:spPr>
          <a:xfrm>
            <a:off x="5109350" y="3328104"/>
            <a:ext cx="3469575" cy="780600"/>
          </a:xfrm>
          <a:prstGeom prst="rect">
            <a:avLst/>
          </a:prstGeom>
          <a:noFill/>
          <a:ln>
            <a:noFill/>
          </a:ln>
        </p:spPr>
      </p:pic>
      <p:pic>
        <p:nvPicPr>
          <p:cNvPr id="529" name="Google Shape;529;p38" title="Ending All Instruments.JPG"/>
          <p:cNvPicPr preferRelativeResize="0"/>
          <p:nvPr/>
        </p:nvPicPr>
        <p:blipFill rotWithShape="1">
          <a:blip r:embed="rId13">
            <a:alphaModFix/>
          </a:blip>
          <a:srcRect l="55569" b="8181"/>
          <a:stretch/>
        </p:blipFill>
        <p:spPr>
          <a:xfrm>
            <a:off x="5071324" y="4108699"/>
            <a:ext cx="2699401" cy="538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3"/>
        <p:cNvGrpSpPr/>
        <p:nvPr/>
      </p:nvGrpSpPr>
      <p:grpSpPr>
        <a:xfrm>
          <a:off x="0" y="0"/>
          <a:ext cx="0" cy="0"/>
          <a:chOff x="0" y="0"/>
          <a:chExt cx="0" cy="0"/>
        </a:xfrm>
      </p:grpSpPr>
      <p:pic>
        <p:nvPicPr>
          <p:cNvPr id="534" name="Google Shape;534;p39"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535" name="Google Shape;535;p39"/>
          <p:cNvSpPr txBox="1">
            <a:spLocks noGrp="1"/>
          </p:cNvSpPr>
          <p:nvPr>
            <p:ph type="ctrTitle"/>
          </p:nvPr>
        </p:nvSpPr>
        <p:spPr>
          <a:xfrm>
            <a:off x="381000" y="415350"/>
            <a:ext cx="8520600" cy="187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lt1"/>
                </a:solidFill>
              </a:rPr>
              <a:t>Let’s Move!</a:t>
            </a:r>
            <a:endParaRPr sz="8000">
              <a:solidFill>
                <a:schemeClr val="lt1"/>
              </a:solidFill>
            </a:endParaRPr>
          </a:p>
          <a:p>
            <a:pPr marL="0" lvl="0" indent="0" algn="ctr" rtl="0">
              <a:spcBef>
                <a:spcPts val="0"/>
              </a:spcBef>
              <a:spcAft>
                <a:spcPts val="0"/>
              </a:spcAft>
              <a:buClr>
                <a:schemeClr val="dk1"/>
              </a:buClr>
              <a:buSzPts val="1100"/>
              <a:buFont typeface="Arial"/>
              <a:buNone/>
            </a:pPr>
            <a:r>
              <a:rPr lang="en" sz="4000">
                <a:solidFill>
                  <a:schemeClr val="lt1"/>
                </a:solidFill>
              </a:rPr>
              <a:t>Parachute Ballet</a:t>
            </a:r>
            <a:endParaRPr sz="8000">
              <a:solidFill>
                <a:schemeClr val="lt1"/>
              </a:solidFill>
            </a:endParaRPr>
          </a:p>
        </p:txBody>
      </p:sp>
      <p:pic>
        <p:nvPicPr>
          <p:cNvPr id="536" name="Google Shape;536;p39"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537" name="Google Shape;537;p39"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538" name="Google Shape;538;p39"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539" name="Google Shape;539;p39"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540" name="Google Shape;540;p39"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541" name="Google Shape;541;p39"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542" name="Google Shape;542;p39"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543" name="Google Shape;543;p39"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544" name="Google Shape;544;p39"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545" name="Google Shape;545;p39"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sp>
        <p:nvSpPr>
          <p:cNvPr id="546" name="Google Shape;546;p39"/>
          <p:cNvSpPr txBox="1"/>
          <p:nvPr/>
        </p:nvSpPr>
        <p:spPr>
          <a:xfrm>
            <a:off x="2098475" y="2723125"/>
            <a:ext cx="5202000" cy="19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lt1"/>
                </a:solidFill>
                <a:hlinkClick r:id="rId5">
                  <a:extLst>
                    <a:ext uri="{A12FA001-AC4F-418D-AE19-62706E023703}">
                      <ahyp:hlinkClr xmlns:ahyp="http://schemas.microsoft.com/office/drawing/2018/hyperlinkcolor" val="tx"/>
                    </a:ext>
                  </a:extLst>
                </a:hlinkClick>
              </a:rPr>
              <a:t>Movement Lesson</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 i="1" u="sng">
                <a:solidFill>
                  <a:schemeClr val="lt1"/>
                </a:solidFill>
                <a:hlinkClick r:id="rId6">
                  <a:extLst>
                    <a:ext uri="{A12FA001-AC4F-418D-AE19-62706E023703}">
                      <ahyp:hlinkClr xmlns:ahyp="http://schemas.microsoft.com/office/drawing/2018/hyperlinkcolor" val="tx"/>
                    </a:ext>
                  </a:extLst>
                </a:hlinkClick>
              </a:rPr>
              <a:t>NC Symphony Recording</a:t>
            </a:r>
            <a:endParaRPr>
              <a:solidFill>
                <a:schemeClr val="lt1"/>
              </a:solidFill>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lt1"/>
                </a:solidFill>
                <a:hlinkClick r:id="rId7">
                  <a:extLst>
                    <a:ext uri="{A12FA001-AC4F-418D-AE19-62706E023703}">
                      <ahyp:hlinkClr xmlns:ahyp="http://schemas.microsoft.com/office/drawing/2018/hyperlinkcolor" val="tx"/>
                    </a:ext>
                  </a:extLst>
                </a:hlinkClick>
              </a:rPr>
              <a:t>Student Score with Reference Rhythms</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en" u="sng">
                <a:solidFill>
                  <a:schemeClr val="lt1"/>
                </a:solidFill>
                <a:hlinkClick r:id="rId8">
                  <a:extLst>
                    <a:ext uri="{A12FA001-AC4F-418D-AE19-62706E023703}">
                      <ahyp:hlinkClr xmlns:ahyp="http://schemas.microsoft.com/office/drawing/2018/hyperlinkcolor" val="tx"/>
                    </a:ext>
                  </a:extLst>
                </a:hlinkClick>
              </a:rPr>
              <a:t>Full Score with Student Line and Reference Rhythms and with Teacher Reference Rhythms</a:t>
            </a:r>
            <a:endParaRPr>
              <a:solidFill>
                <a:schemeClr val="lt1"/>
              </a:solidFill>
            </a:endParaRPr>
          </a:p>
        </p:txBody>
      </p:sp>
      <p:pic>
        <p:nvPicPr>
          <p:cNvPr id="547" name="Google Shape;547;p39" title="Egyptin Pyramids Gold with Blue Background.jpg"/>
          <p:cNvPicPr preferRelativeResize="0"/>
          <p:nvPr/>
        </p:nvPicPr>
        <p:blipFill>
          <a:blip r:embed="rId9">
            <a:alphaModFix/>
          </a:blip>
          <a:stretch>
            <a:fillRect/>
          </a:stretch>
        </p:blipFill>
        <p:spPr>
          <a:xfrm>
            <a:off x="4207137" y="2221200"/>
            <a:ext cx="793629" cy="412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1"/>
        <p:cNvGrpSpPr/>
        <p:nvPr/>
      </p:nvGrpSpPr>
      <p:grpSpPr>
        <a:xfrm>
          <a:off x="0" y="0"/>
          <a:ext cx="0" cy="0"/>
          <a:chOff x="0" y="0"/>
          <a:chExt cx="0" cy="0"/>
        </a:xfrm>
      </p:grpSpPr>
      <p:sp>
        <p:nvSpPr>
          <p:cNvPr id="552" name="Google Shape;552;p40"/>
          <p:cNvSpPr txBox="1"/>
          <p:nvPr/>
        </p:nvSpPr>
        <p:spPr>
          <a:xfrm>
            <a:off x="4572000" y="950075"/>
            <a:ext cx="4186800" cy="10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up - turn in place keeping 1 hand on chute, heavy step in place, repeat, gently ripple at waist through parts exchanging and long trills, heavy stepping</a:t>
            </a:r>
            <a:endParaRPr sz="1600">
              <a:solidFill>
                <a:schemeClr val="lt1"/>
              </a:solidFill>
            </a:endParaRPr>
          </a:p>
        </p:txBody>
      </p:sp>
      <p:pic>
        <p:nvPicPr>
          <p:cNvPr id="553" name="Google Shape;553;p40" title="Egypt Vertical Border Left Google Slide Sized.JPG"/>
          <p:cNvPicPr preferRelativeResize="0"/>
          <p:nvPr/>
        </p:nvPicPr>
        <p:blipFill>
          <a:blip r:embed="rId3">
            <a:alphaModFix/>
          </a:blip>
          <a:stretch>
            <a:fillRect/>
          </a:stretch>
        </p:blipFill>
        <p:spPr>
          <a:xfrm>
            <a:off x="0" y="7675"/>
            <a:ext cx="381429" cy="5143500"/>
          </a:xfrm>
          <a:prstGeom prst="rect">
            <a:avLst/>
          </a:prstGeom>
          <a:noFill/>
          <a:ln>
            <a:noFill/>
          </a:ln>
        </p:spPr>
      </p:pic>
      <p:pic>
        <p:nvPicPr>
          <p:cNvPr id="554" name="Google Shape;554;p40"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555" name="Google Shape;555;p40"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sp>
        <p:nvSpPr>
          <p:cNvPr id="556" name="Google Shape;556;p40"/>
          <p:cNvSpPr txBox="1"/>
          <p:nvPr/>
        </p:nvSpPr>
        <p:spPr>
          <a:xfrm>
            <a:off x="539600" y="-33425"/>
            <a:ext cx="8079600" cy="78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Simplified Student Play Along</a:t>
            </a:r>
            <a:endParaRPr sz="3000">
              <a:solidFill>
                <a:schemeClr val="lt1"/>
              </a:solidFill>
            </a:endParaRPr>
          </a:p>
        </p:txBody>
      </p:sp>
      <p:pic>
        <p:nvPicPr>
          <p:cNvPr id="557" name="Google Shape;557;p40" title="Triplets Measure.JPG"/>
          <p:cNvPicPr preferRelativeResize="0"/>
          <p:nvPr/>
        </p:nvPicPr>
        <p:blipFill>
          <a:blip r:embed="rId5">
            <a:alphaModFix/>
          </a:blip>
          <a:stretch>
            <a:fillRect/>
          </a:stretch>
        </p:blipFill>
        <p:spPr>
          <a:xfrm>
            <a:off x="1628550" y="627312"/>
            <a:ext cx="1520275" cy="538225"/>
          </a:xfrm>
          <a:prstGeom prst="rect">
            <a:avLst/>
          </a:prstGeom>
          <a:noFill/>
          <a:ln>
            <a:noFill/>
          </a:ln>
        </p:spPr>
      </p:pic>
      <p:sp>
        <p:nvSpPr>
          <p:cNvPr id="558" name="Google Shape;558;p40"/>
          <p:cNvSpPr txBox="1"/>
          <p:nvPr/>
        </p:nvSpPr>
        <p:spPr>
          <a:xfrm>
            <a:off x="398700" y="67422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1-21</a:t>
            </a:r>
            <a:endParaRPr sz="1800">
              <a:solidFill>
                <a:schemeClr val="lt1"/>
              </a:solidFill>
            </a:endParaRPr>
          </a:p>
        </p:txBody>
      </p:sp>
      <p:sp>
        <p:nvSpPr>
          <p:cNvPr id="559" name="Google Shape;559;p40"/>
          <p:cNvSpPr txBox="1"/>
          <p:nvPr/>
        </p:nvSpPr>
        <p:spPr>
          <a:xfrm>
            <a:off x="487500" y="190642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21-37</a:t>
            </a:r>
            <a:endParaRPr sz="1800">
              <a:solidFill>
                <a:schemeClr val="lt1"/>
              </a:solidFill>
            </a:endParaRPr>
          </a:p>
        </p:txBody>
      </p:sp>
      <p:pic>
        <p:nvPicPr>
          <p:cNvPr id="560" name="Google Shape;560;p40" title="Grace Notes and Trills 2 Measures.JPG"/>
          <p:cNvPicPr preferRelativeResize="0"/>
          <p:nvPr/>
        </p:nvPicPr>
        <p:blipFill>
          <a:blip r:embed="rId6">
            <a:alphaModFix/>
          </a:blip>
          <a:stretch>
            <a:fillRect/>
          </a:stretch>
        </p:blipFill>
        <p:spPr>
          <a:xfrm>
            <a:off x="1716475" y="1906425"/>
            <a:ext cx="1784449" cy="480275"/>
          </a:xfrm>
          <a:prstGeom prst="rect">
            <a:avLst/>
          </a:prstGeom>
          <a:noFill/>
          <a:ln>
            <a:noFill/>
          </a:ln>
        </p:spPr>
      </p:pic>
      <p:sp>
        <p:nvSpPr>
          <p:cNvPr id="561" name="Google Shape;561;p40"/>
          <p:cNvSpPr txBox="1"/>
          <p:nvPr/>
        </p:nvSpPr>
        <p:spPr>
          <a:xfrm>
            <a:off x="513600" y="3022650"/>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37-41</a:t>
            </a:r>
            <a:endParaRPr sz="1800">
              <a:solidFill>
                <a:schemeClr val="lt1"/>
              </a:solidFill>
            </a:endParaRPr>
          </a:p>
        </p:txBody>
      </p:sp>
      <p:sp>
        <p:nvSpPr>
          <p:cNvPr id="562" name="Google Shape;562;p40"/>
          <p:cNvSpPr txBox="1"/>
          <p:nvPr/>
        </p:nvSpPr>
        <p:spPr>
          <a:xfrm>
            <a:off x="554900" y="405382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41-57</a:t>
            </a:r>
            <a:endParaRPr sz="1800">
              <a:solidFill>
                <a:schemeClr val="lt1"/>
              </a:solidFill>
            </a:endParaRPr>
          </a:p>
        </p:txBody>
      </p:sp>
      <p:pic>
        <p:nvPicPr>
          <p:cNvPr id="563" name="Google Shape;563;p40" title="Legato Phrase.JPG"/>
          <p:cNvPicPr preferRelativeResize="0"/>
          <p:nvPr/>
        </p:nvPicPr>
        <p:blipFill rotWithShape="1">
          <a:blip r:embed="rId7">
            <a:alphaModFix/>
          </a:blip>
          <a:srcRect r="38593" b="675"/>
          <a:stretch/>
        </p:blipFill>
        <p:spPr>
          <a:xfrm>
            <a:off x="1716475" y="4079352"/>
            <a:ext cx="1653088" cy="480275"/>
          </a:xfrm>
          <a:prstGeom prst="rect">
            <a:avLst/>
          </a:prstGeom>
          <a:noFill/>
          <a:ln>
            <a:noFill/>
          </a:ln>
        </p:spPr>
      </p:pic>
      <p:sp>
        <p:nvSpPr>
          <p:cNvPr id="564" name="Google Shape;564;p40"/>
          <p:cNvSpPr txBox="1"/>
          <p:nvPr/>
        </p:nvSpPr>
        <p:spPr>
          <a:xfrm>
            <a:off x="4554550" y="747175"/>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57-80</a:t>
            </a:r>
            <a:endParaRPr sz="1800">
              <a:solidFill>
                <a:schemeClr val="lt1"/>
              </a:solidFill>
            </a:endParaRPr>
          </a:p>
        </p:txBody>
      </p:sp>
      <p:sp>
        <p:nvSpPr>
          <p:cNvPr id="565" name="Google Shape;565;p40"/>
          <p:cNvSpPr txBox="1"/>
          <p:nvPr/>
        </p:nvSpPr>
        <p:spPr>
          <a:xfrm>
            <a:off x="4549050" y="2135463"/>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80-88</a:t>
            </a:r>
            <a:endParaRPr sz="1800">
              <a:solidFill>
                <a:schemeClr val="lt1"/>
              </a:solidFill>
            </a:endParaRPr>
          </a:p>
        </p:txBody>
      </p:sp>
      <p:pic>
        <p:nvPicPr>
          <p:cNvPr id="566" name="Google Shape;566;p40" title="Staccato Eighths Measure.JPG"/>
          <p:cNvPicPr preferRelativeResize="0"/>
          <p:nvPr/>
        </p:nvPicPr>
        <p:blipFill>
          <a:blip r:embed="rId8">
            <a:alphaModFix/>
          </a:blip>
          <a:stretch>
            <a:fillRect/>
          </a:stretch>
        </p:blipFill>
        <p:spPr>
          <a:xfrm>
            <a:off x="6904278" y="2124176"/>
            <a:ext cx="1152726" cy="410850"/>
          </a:xfrm>
          <a:prstGeom prst="rect">
            <a:avLst/>
          </a:prstGeom>
          <a:noFill/>
          <a:ln>
            <a:noFill/>
          </a:ln>
        </p:spPr>
      </p:pic>
      <p:sp>
        <p:nvSpPr>
          <p:cNvPr id="567" name="Google Shape;567;p40"/>
          <p:cNvSpPr txBox="1"/>
          <p:nvPr/>
        </p:nvSpPr>
        <p:spPr>
          <a:xfrm>
            <a:off x="4551388" y="3105150"/>
            <a:ext cx="1122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89-97</a:t>
            </a:r>
            <a:endParaRPr sz="1800">
              <a:solidFill>
                <a:schemeClr val="lt1"/>
              </a:solidFill>
            </a:endParaRPr>
          </a:p>
        </p:txBody>
      </p:sp>
      <p:pic>
        <p:nvPicPr>
          <p:cNvPr id="568" name="Google Shape;568;p40" title="Grace Notes and Trills 2 Measures.JPG"/>
          <p:cNvPicPr preferRelativeResize="0"/>
          <p:nvPr/>
        </p:nvPicPr>
        <p:blipFill>
          <a:blip r:embed="rId6">
            <a:alphaModFix/>
          </a:blip>
          <a:stretch>
            <a:fillRect/>
          </a:stretch>
        </p:blipFill>
        <p:spPr>
          <a:xfrm>
            <a:off x="5976750" y="3098526"/>
            <a:ext cx="1784450" cy="480278"/>
          </a:xfrm>
          <a:prstGeom prst="rect">
            <a:avLst/>
          </a:prstGeom>
          <a:noFill/>
          <a:ln>
            <a:noFill/>
          </a:ln>
        </p:spPr>
      </p:pic>
      <p:sp>
        <p:nvSpPr>
          <p:cNvPr id="569" name="Google Shape;569;p40"/>
          <p:cNvSpPr txBox="1"/>
          <p:nvPr/>
        </p:nvSpPr>
        <p:spPr>
          <a:xfrm>
            <a:off x="4552225" y="4086125"/>
            <a:ext cx="13089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97-105</a:t>
            </a:r>
            <a:endParaRPr sz="1800">
              <a:solidFill>
                <a:schemeClr val="lt1"/>
              </a:solidFill>
            </a:endParaRPr>
          </a:p>
        </p:txBody>
      </p:sp>
      <p:pic>
        <p:nvPicPr>
          <p:cNvPr id="570" name="Google Shape;570;p40" title="Staccato Eighths Measure.JPG"/>
          <p:cNvPicPr preferRelativeResize="0"/>
          <p:nvPr/>
        </p:nvPicPr>
        <p:blipFill>
          <a:blip r:embed="rId8">
            <a:alphaModFix/>
          </a:blip>
          <a:stretch>
            <a:fillRect/>
          </a:stretch>
        </p:blipFill>
        <p:spPr>
          <a:xfrm>
            <a:off x="6937925" y="4114074"/>
            <a:ext cx="1152725" cy="410838"/>
          </a:xfrm>
          <a:prstGeom prst="rect">
            <a:avLst/>
          </a:prstGeom>
          <a:noFill/>
          <a:ln>
            <a:noFill/>
          </a:ln>
        </p:spPr>
      </p:pic>
      <p:sp>
        <p:nvSpPr>
          <p:cNvPr id="571" name="Google Shape;571;p40"/>
          <p:cNvSpPr txBox="1"/>
          <p:nvPr/>
        </p:nvSpPr>
        <p:spPr>
          <a:xfrm>
            <a:off x="474900" y="873575"/>
            <a:ext cx="3451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up</a:t>
            </a:r>
            <a:endParaRPr sz="1600">
              <a:solidFill>
                <a:schemeClr val="lt1"/>
              </a:solidFill>
            </a:endParaRPr>
          </a:p>
          <a:p>
            <a:pPr marL="0" lvl="0" indent="0" algn="l" rtl="0">
              <a:spcBef>
                <a:spcPts val="0"/>
              </a:spcBef>
              <a:spcAft>
                <a:spcPts val="0"/>
              </a:spcAft>
              <a:buNone/>
            </a:pPr>
            <a:r>
              <a:rPr lang="en" sz="1600">
                <a:solidFill>
                  <a:schemeClr val="lt1"/>
                </a:solidFill>
              </a:rPr>
              <a:t>Circle, stepping lightly</a:t>
            </a:r>
            <a:endParaRPr sz="1600">
              <a:solidFill>
                <a:schemeClr val="lt1"/>
              </a:solidFill>
            </a:endParaRPr>
          </a:p>
        </p:txBody>
      </p:sp>
      <p:sp>
        <p:nvSpPr>
          <p:cNvPr id="572" name="Google Shape;572;p40"/>
          <p:cNvSpPr txBox="1"/>
          <p:nvPr/>
        </p:nvSpPr>
        <p:spPr>
          <a:xfrm>
            <a:off x="515300" y="2124175"/>
            <a:ext cx="4186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Circle, Arc L arm out, then back to hold</a:t>
            </a:r>
            <a:endParaRPr sz="1600">
              <a:solidFill>
                <a:schemeClr val="lt1"/>
              </a:solidFill>
            </a:endParaRPr>
          </a:p>
        </p:txBody>
      </p:sp>
      <p:sp>
        <p:nvSpPr>
          <p:cNvPr id="573" name="Google Shape;573;p40"/>
          <p:cNvSpPr txBox="1"/>
          <p:nvPr/>
        </p:nvSpPr>
        <p:spPr>
          <a:xfrm>
            <a:off x="534100" y="3236825"/>
            <a:ext cx="45060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Stationary, heavy stepping, L/R alternating</a:t>
            </a:r>
            <a:endParaRPr sz="1600">
              <a:solidFill>
                <a:schemeClr val="lt1"/>
              </a:solidFill>
            </a:endParaRPr>
          </a:p>
        </p:txBody>
      </p:sp>
      <p:sp>
        <p:nvSpPr>
          <p:cNvPr id="574" name="Google Shape;574;p40"/>
          <p:cNvSpPr txBox="1"/>
          <p:nvPr/>
        </p:nvSpPr>
        <p:spPr>
          <a:xfrm>
            <a:off x="541238" y="4273275"/>
            <a:ext cx="4186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Circle smoothly, raising and lowering gently</a:t>
            </a:r>
            <a:endParaRPr sz="1600">
              <a:solidFill>
                <a:schemeClr val="lt1"/>
              </a:solidFill>
            </a:endParaRPr>
          </a:p>
        </p:txBody>
      </p:sp>
      <p:sp>
        <p:nvSpPr>
          <p:cNvPr id="575" name="Google Shape;575;p40"/>
          <p:cNvSpPr txBox="1"/>
          <p:nvPr/>
        </p:nvSpPr>
        <p:spPr>
          <a:xfrm>
            <a:off x="4549050" y="2338588"/>
            <a:ext cx="39939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straight arm down</a:t>
            </a:r>
            <a:endParaRPr sz="1600">
              <a:solidFill>
                <a:schemeClr val="lt1"/>
              </a:solidFill>
            </a:endParaRPr>
          </a:p>
          <a:p>
            <a:pPr marL="0" lvl="0" indent="0" algn="l" rtl="0">
              <a:spcBef>
                <a:spcPts val="0"/>
              </a:spcBef>
              <a:spcAft>
                <a:spcPts val="0"/>
              </a:spcAft>
              <a:buNone/>
            </a:pPr>
            <a:r>
              <a:rPr lang="en" sz="1600">
                <a:solidFill>
                  <a:schemeClr val="lt1"/>
                </a:solidFill>
              </a:rPr>
              <a:t>Circle, stepping lightly arms straight down</a:t>
            </a:r>
            <a:endParaRPr sz="1600">
              <a:solidFill>
                <a:schemeClr val="lt1"/>
              </a:solidFill>
            </a:endParaRPr>
          </a:p>
        </p:txBody>
      </p:sp>
      <p:sp>
        <p:nvSpPr>
          <p:cNvPr id="576" name="Google Shape;576;p40"/>
          <p:cNvSpPr txBox="1"/>
          <p:nvPr/>
        </p:nvSpPr>
        <p:spPr>
          <a:xfrm>
            <a:off x="4575650" y="3339988"/>
            <a:ext cx="4186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Circle, Arc L arm out, then back to hold</a:t>
            </a:r>
            <a:endParaRPr sz="1600">
              <a:solidFill>
                <a:schemeClr val="lt1"/>
              </a:solidFill>
            </a:endParaRPr>
          </a:p>
        </p:txBody>
      </p:sp>
      <p:sp>
        <p:nvSpPr>
          <p:cNvPr id="577" name="Google Shape;577;p40"/>
          <p:cNvSpPr txBox="1"/>
          <p:nvPr/>
        </p:nvSpPr>
        <p:spPr>
          <a:xfrm>
            <a:off x="4592238" y="4341388"/>
            <a:ext cx="39939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lt1"/>
                </a:solidFill>
              </a:rPr>
              <a:t>Hold straight arm down</a:t>
            </a:r>
            <a:endParaRPr sz="1600">
              <a:solidFill>
                <a:schemeClr val="lt1"/>
              </a:solidFill>
            </a:endParaRPr>
          </a:p>
          <a:p>
            <a:pPr marL="0" lvl="0" indent="0" algn="l" rtl="0">
              <a:spcBef>
                <a:spcPts val="0"/>
              </a:spcBef>
              <a:spcAft>
                <a:spcPts val="0"/>
              </a:spcAft>
              <a:buNone/>
            </a:pPr>
            <a:r>
              <a:rPr lang="en" sz="1600">
                <a:solidFill>
                  <a:schemeClr val="lt1"/>
                </a:solidFill>
              </a:rPr>
              <a:t>Circle, stepping lightly arms straight down</a:t>
            </a:r>
            <a:endParaRPr sz="1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5"/>
        <p:cNvGrpSpPr/>
        <p:nvPr/>
      </p:nvGrpSpPr>
      <p:grpSpPr>
        <a:xfrm>
          <a:off x="0" y="0"/>
          <a:ext cx="0" cy="0"/>
          <a:chOff x="0" y="0"/>
          <a:chExt cx="0" cy="0"/>
        </a:xfrm>
      </p:grpSpPr>
      <p:pic>
        <p:nvPicPr>
          <p:cNvPr id="66" name="Google Shape;66;p14"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pic>
        <p:nvPicPr>
          <p:cNvPr id="67" name="Google Shape;67;p14"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68" name="Google Shape;68;p14"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69" name="Google Shape;69;p14"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70" name="Google Shape;70;p14"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71" name="Google Shape;71;p14"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72" name="Google Shape;72;p14"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73" name="Google Shape;73;p14"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74" name="Google Shape;74;p14"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75" name="Google Shape;75;p14"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76" name="Google Shape;76;p14"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sp>
        <p:nvSpPr>
          <p:cNvPr id="77" name="Google Shape;77;p14"/>
          <p:cNvSpPr txBox="1">
            <a:spLocks noGrp="1"/>
          </p:cNvSpPr>
          <p:nvPr>
            <p:ph type="ctrTitle"/>
          </p:nvPr>
        </p:nvSpPr>
        <p:spPr>
          <a:xfrm>
            <a:off x="311700" y="304800"/>
            <a:ext cx="8520600" cy="1002000"/>
          </a:xfrm>
          <a:prstGeom prst="rect">
            <a:avLst/>
          </a:prstGeom>
        </p:spPr>
        <p:txBody>
          <a:bodyPr spcFirstLastPara="1" wrap="square" lIns="91425" tIns="91425" rIns="91425" bIns="91425" anchor="b" anchorCtr="0">
            <a:normAutofit fontScale="90000"/>
          </a:bodyPr>
          <a:lstStyle/>
          <a:p>
            <a:pPr marL="0" lvl="0" indent="0" algn="ctr" rtl="0">
              <a:lnSpc>
                <a:spcPct val="130000"/>
              </a:lnSpc>
              <a:spcBef>
                <a:spcPts val="0"/>
              </a:spcBef>
              <a:spcAft>
                <a:spcPts val="0"/>
              </a:spcAft>
              <a:buNone/>
            </a:pPr>
            <a:r>
              <a:rPr lang="en" sz="3000">
                <a:solidFill>
                  <a:schemeClr val="lt1"/>
                </a:solidFill>
              </a:rPr>
              <a:t>Lesson Resources (1 of 4)</a:t>
            </a:r>
            <a:endParaRPr sz="3000">
              <a:solidFill>
                <a:schemeClr val="lt1"/>
              </a:solidFill>
            </a:endParaRPr>
          </a:p>
          <a:p>
            <a:pPr marL="0" lvl="0" indent="0" algn="ctr" rtl="0">
              <a:spcBef>
                <a:spcPts val="0"/>
              </a:spcBef>
              <a:spcAft>
                <a:spcPts val="0"/>
              </a:spcAft>
              <a:buNone/>
            </a:pPr>
            <a:r>
              <a:rPr lang="en" sz="1777">
                <a:solidFill>
                  <a:schemeClr val="lt1"/>
                </a:solidFill>
              </a:rPr>
              <a:t>Professional Recordings and Videos</a:t>
            </a:r>
            <a:endParaRPr sz="1777">
              <a:solidFill>
                <a:schemeClr val="lt1"/>
              </a:solidFill>
            </a:endParaRPr>
          </a:p>
        </p:txBody>
      </p:sp>
      <p:sp>
        <p:nvSpPr>
          <p:cNvPr id="78" name="Google Shape;78;p14"/>
          <p:cNvSpPr txBox="1">
            <a:spLocks noGrp="1"/>
          </p:cNvSpPr>
          <p:nvPr>
            <p:ph type="subTitle" idx="1"/>
          </p:nvPr>
        </p:nvSpPr>
        <p:spPr>
          <a:xfrm>
            <a:off x="551101" y="1564499"/>
            <a:ext cx="8105700" cy="3109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u="sng" dirty="0">
                <a:solidFill>
                  <a:schemeClr val="lt1"/>
                </a:solidFill>
                <a:hlinkClick r:id="rId5">
                  <a:extLst>
                    <a:ext uri="{A12FA001-AC4F-418D-AE19-62706E023703}">
                      <ahyp:hlinkClr xmlns:ahyp="http://schemas.microsoft.com/office/drawing/2018/hyperlinkcolor" val="tx"/>
                    </a:ext>
                  </a:extLst>
                </a:hlinkClick>
              </a:rPr>
              <a:t>Online recording</a:t>
            </a:r>
            <a:r>
              <a:rPr lang="en" sz="1800" dirty="0">
                <a:solidFill>
                  <a:schemeClr val="lt1"/>
                </a:solidFill>
              </a:rPr>
              <a:t> (Begin @ 4:57)</a:t>
            </a:r>
            <a:endParaRPr sz="1800" dirty="0">
              <a:solidFill>
                <a:schemeClr val="lt1"/>
              </a:solidFill>
            </a:endParaRPr>
          </a:p>
          <a:p>
            <a:pPr marL="0" lvl="0" indent="0" algn="ctr" rtl="0">
              <a:lnSpc>
                <a:spcPct val="150000"/>
              </a:lnSpc>
              <a:spcBef>
                <a:spcPts val="0"/>
              </a:spcBef>
              <a:spcAft>
                <a:spcPts val="0"/>
              </a:spcAft>
              <a:buNone/>
            </a:pPr>
            <a:r>
              <a:rPr lang="en" sz="1200" dirty="0">
                <a:solidFill>
                  <a:schemeClr val="lt1"/>
                </a:solidFill>
              </a:rPr>
              <a:t>Chicago Symphony Orchestra and Chorus, 1990</a:t>
            </a:r>
            <a:endParaRPr sz="1200" dirty="0">
              <a:solidFill>
                <a:schemeClr val="lt1"/>
              </a:solidFill>
            </a:endParaRPr>
          </a:p>
          <a:p>
            <a:pPr marL="0" marR="0" lvl="0" indent="0" algn="ctr" rtl="0">
              <a:lnSpc>
                <a:spcPct val="150000"/>
              </a:lnSpc>
              <a:spcBef>
                <a:spcPts val="0"/>
              </a:spcBef>
              <a:spcAft>
                <a:spcPts val="0"/>
              </a:spcAft>
              <a:buNone/>
            </a:pPr>
            <a:r>
              <a:rPr lang="en" sz="1600" dirty="0">
                <a:solidFill>
                  <a:schemeClr val="lt1"/>
                </a:solidFill>
              </a:rPr>
              <a:t>(All times listed for instrument and movement parts are noted from this recording.) </a:t>
            </a:r>
            <a:endParaRPr sz="1600" dirty="0">
              <a:solidFill>
                <a:schemeClr val="lt1"/>
              </a:solidFill>
            </a:endParaRPr>
          </a:p>
          <a:p>
            <a:pPr marL="0" lvl="0" indent="0" algn="ctr" rtl="0">
              <a:lnSpc>
                <a:spcPct val="150000"/>
              </a:lnSpc>
              <a:spcBef>
                <a:spcPts val="0"/>
              </a:spcBef>
              <a:spcAft>
                <a:spcPts val="0"/>
              </a:spcAft>
              <a:buNone/>
            </a:pPr>
            <a:endParaRPr sz="1800" dirty="0">
              <a:solidFill>
                <a:schemeClr val="lt1"/>
              </a:solidFill>
            </a:endParaRPr>
          </a:p>
          <a:p>
            <a:pPr marL="0" lvl="0" indent="0" algn="ctr" rtl="0">
              <a:lnSpc>
                <a:spcPct val="150000"/>
              </a:lnSpc>
              <a:spcBef>
                <a:spcPts val="0"/>
              </a:spcBef>
              <a:spcAft>
                <a:spcPts val="0"/>
              </a:spcAft>
              <a:buNone/>
            </a:pPr>
            <a:r>
              <a:rPr lang="en" sz="1800" i="1" u="sng" dirty="0">
                <a:solidFill>
                  <a:schemeClr val="lt1"/>
                </a:solidFill>
                <a:hlinkClick r:id="rId6">
                  <a:extLst>
                    <a:ext uri="{A12FA001-AC4F-418D-AE19-62706E023703}">
                      <ahyp:hlinkClr xmlns:ahyp="http://schemas.microsoft.com/office/drawing/2018/hyperlinkcolor" val="tx"/>
                    </a:ext>
                  </a:extLst>
                </a:hlinkClick>
              </a:rPr>
              <a:t>NC Symphony Recording</a:t>
            </a:r>
            <a:endParaRPr sz="1800" i="1" dirty="0">
              <a:solidFill>
                <a:schemeClr val="lt1"/>
              </a:solidFill>
            </a:endParaRPr>
          </a:p>
          <a:p>
            <a:pPr marL="0" lvl="0" indent="0" algn="ctr" rtl="0">
              <a:lnSpc>
                <a:spcPct val="150000"/>
              </a:lnSpc>
              <a:spcBef>
                <a:spcPts val="0"/>
              </a:spcBef>
              <a:spcAft>
                <a:spcPts val="0"/>
              </a:spcAft>
              <a:buNone/>
            </a:pPr>
            <a:endParaRPr sz="1800" dirty="0">
              <a:solidFill>
                <a:schemeClr val="lt1"/>
              </a:solidFill>
            </a:endParaRPr>
          </a:p>
          <a:p>
            <a:pPr marL="0" lvl="0" indent="0" algn="ctr" rtl="0">
              <a:lnSpc>
                <a:spcPct val="150000"/>
              </a:lnSpc>
              <a:spcBef>
                <a:spcPts val="0"/>
              </a:spcBef>
              <a:spcAft>
                <a:spcPts val="0"/>
              </a:spcAft>
              <a:buNone/>
            </a:pPr>
            <a:r>
              <a:rPr lang="en" sz="1800" u="sng" dirty="0">
                <a:solidFill>
                  <a:schemeClr val="lt1"/>
                </a:solidFill>
                <a:hlinkClick r:id="rId7">
                  <a:extLst>
                    <a:ext uri="{A12FA001-AC4F-418D-AE19-62706E023703}">
                      <ahyp:hlinkClr xmlns:ahyp="http://schemas.microsoft.com/office/drawing/2018/hyperlinkcolor" val="tx"/>
                    </a:ext>
                  </a:extLst>
                </a:hlinkClick>
              </a:rPr>
              <a:t>Video of Triumphal March and Ballabile by Metropolitan Opera House 1989</a:t>
            </a:r>
            <a:endParaRPr sz="1800" dirty="0">
              <a:solidFill>
                <a:schemeClr val="lt1"/>
              </a:solidFill>
            </a:endParaRPr>
          </a:p>
          <a:p>
            <a:pPr marL="0" lvl="0" indent="0" algn="ctr" rtl="0">
              <a:lnSpc>
                <a:spcPct val="150000"/>
              </a:lnSpc>
              <a:spcBef>
                <a:spcPts val="0"/>
              </a:spcBef>
              <a:spcAft>
                <a:spcPts val="0"/>
              </a:spcAft>
              <a:buNone/>
            </a:pPr>
            <a:r>
              <a:rPr lang="en" sz="1800" dirty="0">
                <a:solidFill>
                  <a:schemeClr val="lt1"/>
                </a:solidFill>
              </a:rPr>
              <a:t>Total video length is 5:45; Ballabile begins at 1:31</a:t>
            </a:r>
            <a:endParaRPr sz="1800" dirty="0">
              <a:solidFill>
                <a:schemeClr val="lt1"/>
              </a:solidFill>
            </a:endParaRPr>
          </a:p>
          <a:p>
            <a:pPr marL="0" lvl="0" indent="0" algn="ctr" rtl="0">
              <a:lnSpc>
                <a:spcPct val="150000"/>
              </a:lnSpc>
              <a:spcBef>
                <a:spcPts val="0"/>
              </a:spcBef>
              <a:spcAft>
                <a:spcPts val="0"/>
              </a:spcAft>
              <a:buNone/>
            </a:pPr>
            <a:endParaRPr sz="1800" dirty="0">
              <a:solidFill>
                <a:schemeClr val="lt1"/>
              </a:solidFill>
            </a:endParaRPr>
          </a:p>
          <a:p>
            <a:pPr marL="0" lvl="0" indent="0" algn="ctr" rtl="0">
              <a:lnSpc>
                <a:spcPct val="150000"/>
              </a:lnSpc>
              <a:spcBef>
                <a:spcPts val="0"/>
              </a:spcBef>
              <a:spcAft>
                <a:spcPts val="0"/>
              </a:spcAft>
              <a:buNone/>
            </a:pPr>
            <a:endParaRPr sz="1800" dirty="0">
              <a:solidFill>
                <a:schemeClr val="lt1"/>
              </a:solidFill>
            </a:endParaRPr>
          </a:p>
        </p:txBody>
      </p:sp>
      <p:pic>
        <p:nvPicPr>
          <p:cNvPr id="79" name="Google Shape;79;p14" title="Egyptin Pyramids Gold with Blue Background.jpg"/>
          <p:cNvPicPr preferRelativeResize="0"/>
          <p:nvPr/>
        </p:nvPicPr>
        <p:blipFill>
          <a:blip r:embed="rId8">
            <a:alphaModFix/>
          </a:blip>
          <a:stretch>
            <a:fillRect/>
          </a:stretch>
        </p:blipFill>
        <p:spPr>
          <a:xfrm>
            <a:off x="4207137" y="1306800"/>
            <a:ext cx="793629" cy="412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1"/>
        <p:cNvGrpSpPr/>
        <p:nvPr/>
      </p:nvGrpSpPr>
      <p:grpSpPr>
        <a:xfrm>
          <a:off x="0" y="0"/>
          <a:ext cx="0" cy="0"/>
          <a:chOff x="0" y="0"/>
          <a:chExt cx="0" cy="0"/>
        </a:xfrm>
      </p:grpSpPr>
      <p:pic>
        <p:nvPicPr>
          <p:cNvPr id="582" name="Google Shape;582;p41" title="Egypt Vertical Border Left Google Slide Sized.JPG"/>
          <p:cNvPicPr preferRelativeResize="0"/>
          <p:nvPr/>
        </p:nvPicPr>
        <p:blipFill>
          <a:blip r:embed="rId3">
            <a:alphaModFix/>
          </a:blip>
          <a:stretch>
            <a:fillRect/>
          </a:stretch>
        </p:blipFill>
        <p:spPr>
          <a:xfrm>
            <a:off x="0" y="7675"/>
            <a:ext cx="381429" cy="5143500"/>
          </a:xfrm>
          <a:prstGeom prst="rect">
            <a:avLst/>
          </a:prstGeom>
          <a:noFill/>
          <a:ln>
            <a:noFill/>
          </a:ln>
        </p:spPr>
      </p:pic>
      <p:pic>
        <p:nvPicPr>
          <p:cNvPr id="583" name="Google Shape;583;p41"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584" name="Google Shape;584;p41"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sp>
        <p:nvSpPr>
          <p:cNvPr id="585" name="Google Shape;585;p41"/>
          <p:cNvSpPr txBox="1"/>
          <p:nvPr/>
        </p:nvSpPr>
        <p:spPr>
          <a:xfrm>
            <a:off x="539600" y="-33425"/>
            <a:ext cx="8079600" cy="78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Simplified Student Play Along</a:t>
            </a:r>
            <a:endParaRPr sz="3000">
              <a:solidFill>
                <a:schemeClr val="lt1"/>
              </a:solidFill>
            </a:endParaRPr>
          </a:p>
        </p:txBody>
      </p:sp>
      <p:sp>
        <p:nvSpPr>
          <p:cNvPr id="586" name="Google Shape;586;p41"/>
          <p:cNvSpPr txBox="1"/>
          <p:nvPr/>
        </p:nvSpPr>
        <p:spPr>
          <a:xfrm>
            <a:off x="339825" y="936825"/>
            <a:ext cx="14382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105-110</a:t>
            </a:r>
            <a:endParaRPr sz="1800">
              <a:solidFill>
                <a:schemeClr val="lt1"/>
              </a:solidFill>
            </a:endParaRPr>
          </a:p>
        </p:txBody>
      </p:sp>
      <p:sp>
        <p:nvSpPr>
          <p:cNvPr id="587" name="Google Shape;587;p41"/>
          <p:cNvSpPr txBox="1"/>
          <p:nvPr/>
        </p:nvSpPr>
        <p:spPr>
          <a:xfrm>
            <a:off x="4554550" y="2194975"/>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159-163</a:t>
            </a:r>
            <a:endParaRPr sz="1800">
              <a:solidFill>
                <a:schemeClr val="lt1"/>
              </a:solidFill>
            </a:endParaRPr>
          </a:p>
        </p:txBody>
      </p:sp>
      <p:pic>
        <p:nvPicPr>
          <p:cNvPr id="588" name="Google Shape;588;p41" title="Ending All Instruments.JPG"/>
          <p:cNvPicPr preferRelativeResize="0"/>
          <p:nvPr/>
        </p:nvPicPr>
        <p:blipFill rotWithShape="1">
          <a:blip r:embed="rId5">
            <a:alphaModFix/>
          </a:blip>
          <a:srcRect r="42893" b="-33173"/>
          <a:stretch/>
        </p:blipFill>
        <p:spPr>
          <a:xfrm>
            <a:off x="5109350" y="3328104"/>
            <a:ext cx="3469575" cy="780600"/>
          </a:xfrm>
          <a:prstGeom prst="rect">
            <a:avLst/>
          </a:prstGeom>
          <a:noFill/>
          <a:ln>
            <a:noFill/>
          </a:ln>
        </p:spPr>
      </p:pic>
      <p:pic>
        <p:nvPicPr>
          <p:cNvPr id="589" name="Google Shape;589;p41" title="Ending All Instruments.JPG"/>
          <p:cNvPicPr preferRelativeResize="0"/>
          <p:nvPr/>
        </p:nvPicPr>
        <p:blipFill rotWithShape="1">
          <a:blip r:embed="rId5">
            <a:alphaModFix/>
          </a:blip>
          <a:srcRect l="55569" b="8181"/>
          <a:stretch/>
        </p:blipFill>
        <p:spPr>
          <a:xfrm>
            <a:off x="5071324" y="4108699"/>
            <a:ext cx="2699401" cy="538225"/>
          </a:xfrm>
          <a:prstGeom prst="rect">
            <a:avLst/>
          </a:prstGeom>
          <a:noFill/>
          <a:ln>
            <a:noFill/>
          </a:ln>
        </p:spPr>
      </p:pic>
      <p:sp>
        <p:nvSpPr>
          <p:cNvPr id="590" name="Google Shape;590;p41"/>
          <p:cNvSpPr txBox="1"/>
          <p:nvPr/>
        </p:nvSpPr>
        <p:spPr>
          <a:xfrm>
            <a:off x="381425" y="1906425"/>
            <a:ext cx="13350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111-127</a:t>
            </a:r>
            <a:endParaRPr sz="1800">
              <a:solidFill>
                <a:schemeClr val="lt1"/>
              </a:solidFill>
            </a:endParaRPr>
          </a:p>
        </p:txBody>
      </p:sp>
      <p:pic>
        <p:nvPicPr>
          <p:cNvPr id="591" name="Google Shape;591;p41" title="Grace Notes and Trills 2 Measures.JPG"/>
          <p:cNvPicPr preferRelativeResize="0"/>
          <p:nvPr/>
        </p:nvPicPr>
        <p:blipFill>
          <a:blip r:embed="rId6">
            <a:alphaModFix/>
          </a:blip>
          <a:stretch>
            <a:fillRect/>
          </a:stretch>
        </p:blipFill>
        <p:spPr>
          <a:xfrm>
            <a:off x="1792675" y="1906425"/>
            <a:ext cx="1784449" cy="480275"/>
          </a:xfrm>
          <a:prstGeom prst="rect">
            <a:avLst/>
          </a:prstGeom>
          <a:noFill/>
          <a:ln>
            <a:noFill/>
          </a:ln>
        </p:spPr>
      </p:pic>
      <p:sp>
        <p:nvSpPr>
          <p:cNvPr id="592" name="Google Shape;592;p41"/>
          <p:cNvSpPr txBox="1"/>
          <p:nvPr/>
        </p:nvSpPr>
        <p:spPr>
          <a:xfrm>
            <a:off x="362900" y="2124175"/>
            <a:ext cx="4186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Circle, Arc L arm out, then back to hold</a:t>
            </a:r>
            <a:endParaRPr sz="1600">
              <a:solidFill>
                <a:schemeClr val="lt1"/>
              </a:solidFill>
            </a:endParaRPr>
          </a:p>
        </p:txBody>
      </p:sp>
      <p:sp>
        <p:nvSpPr>
          <p:cNvPr id="593" name="Google Shape;593;p41"/>
          <p:cNvSpPr txBox="1"/>
          <p:nvPr/>
        </p:nvSpPr>
        <p:spPr>
          <a:xfrm>
            <a:off x="361200" y="3022650"/>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127-131</a:t>
            </a:r>
            <a:endParaRPr sz="1800">
              <a:solidFill>
                <a:schemeClr val="lt1"/>
              </a:solidFill>
            </a:endParaRPr>
          </a:p>
        </p:txBody>
      </p:sp>
      <p:sp>
        <p:nvSpPr>
          <p:cNvPr id="594" name="Google Shape;594;p41"/>
          <p:cNvSpPr txBox="1"/>
          <p:nvPr/>
        </p:nvSpPr>
        <p:spPr>
          <a:xfrm>
            <a:off x="381700" y="3236825"/>
            <a:ext cx="45060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Stationary, heavy stepping, L/R alternating</a:t>
            </a:r>
            <a:endParaRPr sz="1600">
              <a:solidFill>
                <a:schemeClr val="lt1"/>
              </a:solidFill>
            </a:endParaRPr>
          </a:p>
        </p:txBody>
      </p:sp>
      <p:sp>
        <p:nvSpPr>
          <p:cNvPr id="595" name="Google Shape;595;p41"/>
          <p:cNvSpPr txBox="1"/>
          <p:nvPr/>
        </p:nvSpPr>
        <p:spPr>
          <a:xfrm>
            <a:off x="402500" y="4053825"/>
            <a:ext cx="14007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131-147</a:t>
            </a:r>
            <a:endParaRPr sz="1800">
              <a:solidFill>
                <a:schemeClr val="lt1"/>
              </a:solidFill>
            </a:endParaRPr>
          </a:p>
        </p:txBody>
      </p:sp>
      <p:pic>
        <p:nvPicPr>
          <p:cNvPr id="596" name="Google Shape;596;p41" title="Legato Phrase.JPG"/>
          <p:cNvPicPr preferRelativeResize="0"/>
          <p:nvPr/>
        </p:nvPicPr>
        <p:blipFill rotWithShape="1">
          <a:blip r:embed="rId7">
            <a:alphaModFix/>
          </a:blip>
          <a:srcRect r="38593" b="675"/>
          <a:stretch/>
        </p:blipFill>
        <p:spPr>
          <a:xfrm>
            <a:off x="1868875" y="4079352"/>
            <a:ext cx="1653088" cy="480275"/>
          </a:xfrm>
          <a:prstGeom prst="rect">
            <a:avLst/>
          </a:prstGeom>
          <a:noFill/>
          <a:ln>
            <a:noFill/>
          </a:ln>
        </p:spPr>
      </p:pic>
      <p:sp>
        <p:nvSpPr>
          <p:cNvPr id="597" name="Google Shape;597;p41"/>
          <p:cNvSpPr txBox="1"/>
          <p:nvPr/>
        </p:nvSpPr>
        <p:spPr>
          <a:xfrm>
            <a:off x="388838" y="4273275"/>
            <a:ext cx="4186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Circle smoothly, raising and lowering gently</a:t>
            </a:r>
            <a:endParaRPr sz="1600">
              <a:solidFill>
                <a:schemeClr val="lt1"/>
              </a:solidFill>
            </a:endParaRPr>
          </a:p>
        </p:txBody>
      </p:sp>
      <p:pic>
        <p:nvPicPr>
          <p:cNvPr id="598" name="Google Shape;598;p41" title="Triplets Measure.JPG"/>
          <p:cNvPicPr preferRelativeResize="0"/>
          <p:nvPr/>
        </p:nvPicPr>
        <p:blipFill>
          <a:blip r:embed="rId8">
            <a:alphaModFix/>
          </a:blip>
          <a:stretch>
            <a:fillRect/>
          </a:stretch>
        </p:blipFill>
        <p:spPr>
          <a:xfrm>
            <a:off x="5979850" y="802449"/>
            <a:ext cx="1520275" cy="538225"/>
          </a:xfrm>
          <a:prstGeom prst="rect">
            <a:avLst/>
          </a:prstGeom>
          <a:noFill/>
          <a:ln>
            <a:noFill/>
          </a:ln>
        </p:spPr>
      </p:pic>
      <p:sp>
        <p:nvSpPr>
          <p:cNvPr id="599" name="Google Shape;599;p41"/>
          <p:cNvSpPr txBox="1"/>
          <p:nvPr/>
        </p:nvSpPr>
        <p:spPr>
          <a:xfrm>
            <a:off x="4521400" y="849375"/>
            <a:ext cx="1438200" cy="2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m. 147-159</a:t>
            </a:r>
            <a:endParaRPr sz="1800">
              <a:solidFill>
                <a:schemeClr val="lt1"/>
              </a:solidFill>
            </a:endParaRPr>
          </a:p>
        </p:txBody>
      </p:sp>
      <p:sp>
        <p:nvSpPr>
          <p:cNvPr id="600" name="Google Shape;600;p41"/>
          <p:cNvSpPr txBox="1"/>
          <p:nvPr/>
        </p:nvSpPr>
        <p:spPr>
          <a:xfrm>
            <a:off x="4597600" y="1048713"/>
            <a:ext cx="3451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up</a:t>
            </a:r>
            <a:endParaRPr sz="1600">
              <a:solidFill>
                <a:schemeClr val="lt1"/>
              </a:solidFill>
            </a:endParaRPr>
          </a:p>
          <a:p>
            <a:pPr marL="0" lvl="0" indent="0" algn="l" rtl="0">
              <a:spcBef>
                <a:spcPts val="0"/>
              </a:spcBef>
              <a:spcAft>
                <a:spcPts val="0"/>
              </a:spcAft>
              <a:buNone/>
            </a:pPr>
            <a:r>
              <a:rPr lang="en" sz="1600">
                <a:solidFill>
                  <a:schemeClr val="lt1"/>
                </a:solidFill>
              </a:rPr>
              <a:t>Circle, stepping lightly</a:t>
            </a:r>
            <a:endParaRPr sz="1600">
              <a:solidFill>
                <a:schemeClr val="lt1"/>
              </a:solidFill>
            </a:endParaRPr>
          </a:p>
        </p:txBody>
      </p:sp>
      <p:sp>
        <p:nvSpPr>
          <p:cNvPr id="601" name="Google Shape;601;p41"/>
          <p:cNvSpPr txBox="1"/>
          <p:nvPr/>
        </p:nvSpPr>
        <p:spPr>
          <a:xfrm>
            <a:off x="4614800" y="2502500"/>
            <a:ext cx="40797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Move chute up &amp; down to match rhythm</a:t>
            </a:r>
            <a:endParaRPr sz="1600">
              <a:solidFill>
                <a:schemeClr val="lt1"/>
              </a:solidFill>
            </a:endParaRPr>
          </a:p>
        </p:txBody>
      </p:sp>
      <p:sp>
        <p:nvSpPr>
          <p:cNvPr id="602" name="Google Shape;602;p41"/>
          <p:cNvSpPr txBox="1"/>
          <p:nvPr/>
        </p:nvSpPr>
        <p:spPr>
          <a:xfrm>
            <a:off x="402500" y="1138050"/>
            <a:ext cx="41868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Hold waist</a:t>
            </a:r>
            <a:endParaRPr sz="1600">
              <a:solidFill>
                <a:schemeClr val="lt1"/>
              </a:solidFill>
            </a:endParaRPr>
          </a:p>
          <a:p>
            <a:pPr marL="0" lvl="0" indent="0" algn="l" rtl="0">
              <a:spcBef>
                <a:spcPts val="0"/>
              </a:spcBef>
              <a:spcAft>
                <a:spcPts val="0"/>
              </a:spcAft>
              <a:buNone/>
            </a:pPr>
            <a:r>
              <a:rPr lang="en" sz="1600">
                <a:solidFill>
                  <a:schemeClr val="lt1"/>
                </a:solidFill>
              </a:rPr>
              <a:t>Flip in place with rhythm, then ruffle in place</a:t>
            </a:r>
            <a:endParaRPr sz="16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6"/>
        <p:cNvGrpSpPr/>
        <p:nvPr/>
      </p:nvGrpSpPr>
      <p:grpSpPr>
        <a:xfrm>
          <a:off x="0" y="0"/>
          <a:ext cx="0" cy="0"/>
          <a:chOff x="0" y="0"/>
          <a:chExt cx="0" cy="0"/>
        </a:xfrm>
      </p:grpSpPr>
      <p:pic>
        <p:nvPicPr>
          <p:cNvPr id="607" name="Google Shape;607;p42"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608" name="Google Shape;608;p42"/>
          <p:cNvSpPr txBox="1">
            <a:spLocks noGrp="1"/>
          </p:cNvSpPr>
          <p:nvPr>
            <p:ph type="ctrTitle"/>
          </p:nvPr>
        </p:nvSpPr>
        <p:spPr>
          <a:xfrm>
            <a:off x="381000" y="339150"/>
            <a:ext cx="8520600" cy="200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lt1"/>
                </a:solidFill>
              </a:rPr>
              <a:t>Let’s Build!</a:t>
            </a:r>
            <a:endParaRPr sz="8000">
              <a:solidFill>
                <a:schemeClr val="lt1"/>
              </a:solidFill>
            </a:endParaRPr>
          </a:p>
          <a:p>
            <a:pPr marL="0" lvl="0" indent="0" algn="ctr" rtl="0">
              <a:spcBef>
                <a:spcPts val="0"/>
              </a:spcBef>
              <a:spcAft>
                <a:spcPts val="0"/>
              </a:spcAft>
              <a:buNone/>
            </a:pPr>
            <a:r>
              <a:rPr lang="en" sz="4000">
                <a:solidFill>
                  <a:schemeClr val="lt1"/>
                </a:solidFill>
              </a:rPr>
              <a:t>No-Touching Team Building</a:t>
            </a:r>
            <a:endParaRPr sz="8000">
              <a:solidFill>
                <a:schemeClr val="lt1"/>
              </a:solidFill>
            </a:endParaRPr>
          </a:p>
        </p:txBody>
      </p:sp>
      <p:pic>
        <p:nvPicPr>
          <p:cNvPr id="609" name="Google Shape;609;p42"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610" name="Google Shape;610;p42"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611" name="Google Shape;611;p42"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612" name="Google Shape;612;p42"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613" name="Google Shape;613;p42"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614" name="Google Shape;614;p42"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615" name="Google Shape;615;p42"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616" name="Google Shape;616;p42"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617" name="Google Shape;617;p42"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618" name="Google Shape;618;p42"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sp>
        <p:nvSpPr>
          <p:cNvPr id="619" name="Google Shape;619;p42"/>
          <p:cNvSpPr txBox="1"/>
          <p:nvPr/>
        </p:nvSpPr>
        <p:spPr>
          <a:xfrm>
            <a:off x="1503300" y="3283575"/>
            <a:ext cx="6472800" cy="128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lt1"/>
                </a:solidFill>
                <a:hlinkClick r:id="rId5">
                  <a:extLst>
                    <a:ext uri="{A12FA001-AC4F-418D-AE19-62706E023703}">
                      <ahyp:hlinkClr xmlns:ahyp="http://schemas.microsoft.com/office/drawing/2018/hyperlinkcolor" val="tx"/>
                    </a:ext>
                  </a:extLst>
                </a:hlinkClick>
              </a:rPr>
              <a:t>STEAM Lesson</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en" i="1">
                <a:solidFill>
                  <a:schemeClr val="lt1"/>
                </a:solidFill>
              </a:rPr>
              <a:t>See Lesson Resources 4 of 4 for Additional Information About Pyramids</a:t>
            </a:r>
            <a:endParaRPr i="1">
              <a:solidFill>
                <a:schemeClr val="lt1"/>
              </a:solidFill>
            </a:endParaRPr>
          </a:p>
        </p:txBody>
      </p:sp>
      <p:pic>
        <p:nvPicPr>
          <p:cNvPr id="620" name="Google Shape;620;p42" title="Egyptin Pyramids Gold with Blue Background.jpg"/>
          <p:cNvPicPr preferRelativeResize="0"/>
          <p:nvPr/>
        </p:nvPicPr>
        <p:blipFill>
          <a:blip r:embed="rId6">
            <a:alphaModFix/>
          </a:blip>
          <a:stretch>
            <a:fillRect/>
          </a:stretch>
        </p:blipFill>
        <p:spPr>
          <a:xfrm>
            <a:off x="4207137" y="2449800"/>
            <a:ext cx="793629" cy="412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4"/>
        <p:cNvGrpSpPr/>
        <p:nvPr/>
      </p:nvGrpSpPr>
      <p:grpSpPr>
        <a:xfrm>
          <a:off x="0" y="0"/>
          <a:ext cx="0" cy="0"/>
          <a:chOff x="0" y="0"/>
          <a:chExt cx="0" cy="0"/>
        </a:xfrm>
      </p:grpSpPr>
      <p:sp>
        <p:nvSpPr>
          <p:cNvPr id="625" name="Google Shape;625;p43"/>
          <p:cNvSpPr txBox="1"/>
          <p:nvPr/>
        </p:nvSpPr>
        <p:spPr>
          <a:xfrm>
            <a:off x="475400" y="578075"/>
            <a:ext cx="8183700" cy="4235700"/>
          </a:xfrm>
          <a:prstGeom prst="rect">
            <a:avLst/>
          </a:prstGeom>
          <a:noFill/>
          <a:ln>
            <a:noFill/>
          </a:ln>
        </p:spPr>
        <p:txBody>
          <a:bodyPr spcFirstLastPara="1" wrap="square" lIns="91425" tIns="91425" rIns="91425" bIns="91425" anchor="t" anchorCtr="0">
            <a:noAutofit/>
          </a:bodyPr>
          <a:lstStyle/>
          <a:p>
            <a:pPr marL="457200" lvl="0" indent="-355600" algn="l" rtl="0">
              <a:lnSpc>
                <a:spcPct val="175000"/>
              </a:lnSpc>
              <a:spcBef>
                <a:spcPts val="0"/>
              </a:spcBef>
              <a:spcAft>
                <a:spcPts val="0"/>
              </a:spcAft>
              <a:buClr>
                <a:schemeClr val="lt1"/>
              </a:buClr>
              <a:buSzPts val="2000"/>
              <a:buChar char="●"/>
            </a:pPr>
            <a:r>
              <a:rPr lang="en">
                <a:solidFill>
                  <a:schemeClr val="lt1"/>
                </a:solidFill>
              </a:rPr>
              <a:t>Egyptian pyramids were built to be tombs so kings could be buried with gold and other treasure.</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About 80 pyramids have been found in Egypt, but some are now only rubble.</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The Great Pyramid was built for King Khufu in about 2550 </a:t>
            </a:r>
            <a:r>
              <a:rPr lang="en" cap="small">
                <a:solidFill>
                  <a:schemeClr val="lt1"/>
                </a:solidFill>
              </a:rPr>
              <a:t>bce</a:t>
            </a:r>
            <a:r>
              <a:rPr lang="en">
                <a:solidFill>
                  <a:schemeClr val="lt1"/>
                </a:solidFill>
              </a:rPr>
              <a:t>.</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About 100,000 workers spent about 20 years building the Great Pyramid.</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2.3 million blocks of stone are stacked</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471 feet (143 meters) high</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Each of the blocks weighed about 2.5 tons.</a:t>
            </a:r>
            <a:endParaRPr>
              <a:solidFill>
                <a:schemeClr val="lt1"/>
              </a:solidFill>
            </a:endParaRPr>
          </a:p>
          <a:p>
            <a:pPr marL="457200" lvl="0" indent="-355600" algn="l" rtl="0">
              <a:lnSpc>
                <a:spcPct val="175000"/>
              </a:lnSpc>
              <a:spcBef>
                <a:spcPts val="0"/>
              </a:spcBef>
              <a:spcAft>
                <a:spcPts val="0"/>
              </a:spcAft>
              <a:buClr>
                <a:schemeClr val="lt1"/>
              </a:buClr>
              <a:buSzPts val="2000"/>
              <a:buChar char="●"/>
            </a:pPr>
            <a:r>
              <a:rPr lang="en">
                <a:solidFill>
                  <a:schemeClr val="lt1"/>
                </a:solidFill>
              </a:rPr>
              <a:t>The workers probably hauled them up a long dirt ramp.</a:t>
            </a:r>
            <a:endParaRPr sz="2000">
              <a:solidFill>
                <a:schemeClr val="lt1"/>
              </a:solidFill>
            </a:endParaRPr>
          </a:p>
        </p:txBody>
      </p:sp>
      <p:sp>
        <p:nvSpPr>
          <p:cNvPr id="626" name="Google Shape;626;p43"/>
          <p:cNvSpPr txBox="1">
            <a:spLocks noGrp="1"/>
          </p:cNvSpPr>
          <p:nvPr>
            <p:ph type="ctrTitle"/>
          </p:nvPr>
        </p:nvSpPr>
        <p:spPr>
          <a:xfrm>
            <a:off x="311700" y="50075"/>
            <a:ext cx="8520600" cy="52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a:solidFill>
                  <a:schemeClr val="lt1"/>
                </a:solidFill>
              </a:rPr>
              <a:t>Pyramid Building Facts for The Great Pyramid of Giza</a:t>
            </a:r>
            <a:endParaRPr sz="2500">
              <a:solidFill>
                <a:schemeClr val="lt1"/>
              </a:solidFill>
            </a:endParaRPr>
          </a:p>
        </p:txBody>
      </p:sp>
      <p:pic>
        <p:nvPicPr>
          <p:cNvPr id="627" name="Google Shape;627;p43"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628" name="Google Shape;628;p43"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629" name="Google Shape;629;p43"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630" name="Google Shape;630;p43"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sp>
        <p:nvSpPr>
          <p:cNvPr id="631" name="Google Shape;631;p43"/>
          <p:cNvSpPr txBox="1"/>
          <p:nvPr/>
        </p:nvSpPr>
        <p:spPr>
          <a:xfrm>
            <a:off x="4626850" y="4813700"/>
            <a:ext cx="41364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latin typeface="Arial Narrow"/>
                <a:ea typeface="Arial Narrow"/>
                <a:cs typeface="Arial Narrow"/>
                <a:sym typeface="Arial Narrow"/>
              </a:rPr>
              <a:t>Information from https://kids.britannica.com/kids/article/pyramid/353683</a:t>
            </a:r>
            <a:endParaRPr sz="1200">
              <a:solidFill>
                <a:schemeClr val="lt1"/>
              </a:solidFill>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5"/>
        <p:cNvGrpSpPr/>
        <p:nvPr/>
      </p:nvGrpSpPr>
      <p:grpSpPr>
        <a:xfrm>
          <a:off x="0" y="0"/>
          <a:ext cx="0" cy="0"/>
          <a:chOff x="0" y="0"/>
          <a:chExt cx="0" cy="0"/>
        </a:xfrm>
      </p:grpSpPr>
      <p:sp>
        <p:nvSpPr>
          <p:cNvPr id="636" name="Google Shape;636;p44"/>
          <p:cNvSpPr txBox="1"/>
          <p:nvPr/>
        </p:nvSpPr>
        <p:spPr>
          <a:xfrm>
            <a:off x="514500" y="1056250"/>
            <a:ext cx="8096100" cy="12315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lt1"/>
              </a:buClr>
              <a:buSzPts val="1800"/>
              <a:buChar char="●"/>
            </a:pPr>
            <a:r>
              <a:rPr lang="en" sz="1800">
                <a:solidFill>
                  <a:schemeClr val="lt1"/>
                </a:solidFill>
              </a:rPr>
              <a:t>Average stone was sized 50” x 50” x 27”</a:t>
            </a:r>
            <a:endParaRPr sz="1800">
              <a:solidFill>
                <a:schemeClr val="lt1"/>
              </a:solidFill>
            </a:endParaRPr>
          </a:p>
          <a:p>
            <a:pPr marL="457200" lvl="0" indent="-342900" algn="l" rtl="0">
              <a:lnSpc>
                <a:spcPct val="150000"/>
              </a:lnSpc>
              <a:spcBef>
                <a:spcPts val="0"/>
              </a:spcBef>
              <a:spcAft>
                <a:spcPts val="0"/>
              </a:spcAft>
              <a:buClr>
                <a:schemeClr val="lt1"/>
              </a:buClr>
              <a:buSzPts val="1800"/>
              <a:buChar char="●"/>
            </a:pPr>
            <a:r>
              <a:rPr lang="en" sz="1800">
                <a:solidFill>
                  <a:schemeClr val="lt1"/>
                </a:solidFill>
              </a:rPr>
              <a:t>That’s like 2 washing machines side-by-side, with something the height of a pencil stacked on top!</a:t>
            </a:r>
            <a:endParaRPr sz="1800">
              <a:solidFill>
                <a:schemeClr val="lt1"/>
              </a:solidFill>
            </a:endParaRPr>
          </a:p>
        </p:txBody>
      </p:sp>
      <p:pic>
        <p:nvPicPr>
          <p:cNvPr id="637" name="Google Shape;637;p44" title="Refrigerator with Dimensions Shown.JPG"/>
          <p:cNvPicPr preferRelativeResize="0"/>
          <p:nvPr/>
        </p:nvPicPr>
        <p:blipFill>
          <a:blip r:embed="rId3">
            <a:alphaModFix/>
          </a:blip>
          <a:stretch>
            <a:fillRect/>
          </a:stretch>
        </p:blipFill>
        <p:spPr>
          <a:xfrm>
            <a:off x="4599227" y="2613943"/>
            <a:ext cx="1991948" cy="2419433"/>
          </a:xfrm>
          <a:prstGeom prst="rect">
            <a:avLst/>
          </a:prstGeom>
          <a:noFill/>
          <a:ln>
            <a:noFill/>
          </a:ln>
        </p:spPr>
      </p:pic>
      <p:pic>
        <p:nvPicPr>
          <p:cNvPr id="638" name="Google Shape;638;p44" title="Refrigerator with Dimensions Shown.JPG"/>
          <p:cNvPicPr preferRelativeResize="0"/>
          <p:nvPr/>
        </p:nvPicPr>
        <p:blipFill>
          <a:blip r:embed="rId3">
            <a:alphaModFix/>
          </a:blip>
          <a:stretch>
            <a:fillRect/>
          </a:stretch>
        </p:blipFill>
        <p:spPr>
          <a:xfrm>
            <a:off x="3145800" y="2613943"/>
            <a:ext cx="1991948" cy="2419433"/>
          </a:xfrm>
          <a:prstGeom prst="rect">
            <a:avLst/>
          </a:prstGeom>
          <a:noFill/>
          <a:ln>
            <a:noFill/>
          </a:ln>
        </p:spPr>
      </p:pic>
      <p:sp>
        <p:nvSpPr>
          <p:cNvPr id="639" name="Google Shape;639;p44"/>
          <p:cNvSpPr txBox="1">
            <a:spLocks noGrp="1"/>
          </p:cNvSpPr>
          <p:nvPr>
            <p:ph type="ctrTitle"/>
          </p:nvPr>
        </p:nvSpPr>
        <p:spPr>
          <a:xfrm>
            <a:off x="311700" y="126275"/>
            <a:ext cx="8520600"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lt1"/>
                </a:solidFill>
              </a:rPr>
              <a:t>Pyramid Building Facts</a:t>
            </a:r>
            <a:endParaRPr sz="4000">
              <a:solidFill>
                <a:schemeClr val="lt1"/>
              </a:solidFill>
            </a:endParaRPr>
          </a:p>
          <a:p>
            <a:pPr marL="0" lvl="0" indent="0" algn="ctr" rtl="0">
              <a:spcBef>
                <a:spcPts val="0"/>
              </a:spcBef>
              <a:spcAft>
                <a:spcPts val="0"/>
              </a:spcAft>
              <a:buNone/>
            </a:pPr>
            <a:r>
              <a:rPr lang="en" sz="1800">
                <a:solidFill>
                  <a:schemeClr val="lt1"/>
                </a:solidFill>
              </a:rPr>
              <a:t>The Great Pyramid of Giza</a:t>
            </a:r>
            <a:endParaRPr sz="1800">
              <a:solidFill>
                <a:schemeClr val="lt1"/>
              </a:solidFill>
            </a:endParaRPr>
          </a:p>
        </p:txBody>
      </p:sp>
      <p:pic>
        <p:nvPicPr>
          <p:cNvPr id="640" name="Google Shape;640;p44"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641" name="Google Shape;641;p44"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642" name="Google Shape;642;p44" title="Egypt Vertical Border Left.JPG"/>
          <p:cNvPicPr preferRelativeResize="0"/>
          <p:nvPr/>
        </p:nvPicPr>
        <p:blipFill>
          <a:blip r:embed="rId5">
            <a:alphaModFix/>
          </a:blip>
          <a:stretch>
            <a:fillRect/>
          </a:stretch>
        </p:blipFill>
        <p:spPr>
          <a:xfrm>
            <a:off x="0" y="-9537"/>
            <a:ext cx="371475" cy="3543300"/>
          </a:xfrm>
          <a:prstGeom prst="rect">
            <a:avLst/>
          </a:prstGeom>
          <a:noFill/>
          <a:ln>
            <a:noFill/>
          </a:ln>
        </p:spPr>
      </p:pic>
      <p:pic>
        <p:nvPicPr>
          <p:cNvPr id="643" name="Google Shape;643;p44" title="Egypt Vertical Border Left.JPG"/>
          <p:cNvPicPr preferRelativeResize="0"/>
          <p:nvPr/>
        </p:nvPicPr>
        <p:blipFill rotWithShape="1">
          <a:blip r:embed="rId5">
            <a:alphaModFix/>
          </a:blip>
          <a:srcRect t="14413" r="-2564" b="4338"/>
          <a:stretch/>
        </p:blipFill>
        <p:spPr>
          <a:xfrm>
            <a:off x="0" y="2287875"/>
            <a:ext cx="381000" cy="2855625"/>
          </a:xfrm>
          <a:prstGeom prst="rect">
            <a:avLst/>
          </a:prstGeom>
          <a:noFill/>
          <a:ln>
            <a:noFill/>
          </a:ln>
        </p:spPr>
      </p:pic>
      <p:pic>
        <p:nvPicPr>
          <p:cNvPr id="644" name="Google Shape;644;p44" title="Pencil New Vertical.png"/>
          <p:cNvPicPr preferRelativeResize="0"/>
          <p:nvPr/>
        </p:nvPicPr>
        <p:blipFill>
          <a:blip r:embed="rId6">
            <a:alphaModFix/>
          </a:blip>
          <a:stretch>
            <a:fillRect/>
          </a:stretch>
        </p:blipFill>
        <p:spPr>
          <a:xfrm>
            <a:off x="3760994" y="2008568"/>
            <a:ext cx="56411" cy="635095"/>
          </a:xfrm>
          <a:prstGeom prst="rect">
            <a:avLst/>
          </a:prstGeom>
          <a:noFill/>
          <a:ln>
            <a:noFill/>
          </a:ln>
        </p:spPr>
      </p:pic>
      <p:pic>
        <p:nvPicPr>
          <p:cNvPr id="645" name="Google Shape;645;p44" title="Pencil New Vertical.png"/>
          <p:cNvPicPr preferRelativeResize="0"/>
          <p:nvPr/>
        </p:nvPicPr>
        <p:blipFill>
          <a:blip r:embed="rId6">
            <a:alphaModFix/>
          </a:blip>
          <a:stretch>
            <a:fillRect/>
          </a:stretch>
        </p:blipFill>
        <p:spPr>
          <a:xfrm>
            <a:off x="4113569" y="2009175"/>
            <a:ext cx="56411" cy="635095"/>
          </a:xfrm>
          <a:prstGeom prst="rect">
            <a:avLst/>
          </a:prstGeom>
          <a:noFill/>
          <a:ln>
            <a:noFill/>
          </a:ln>
        </p:spPr>
      </p:pic>
      <p:pic>
        <p:nvPicPr>
          <p:cNvPr id="646" name="Google Shape;646;p44" title="Pencil New Vertical.png"/>
          <p:cNvPicPr preferRelativeResize="0"/>
          <p:nvPr/>
        </p:nvPicPr>
        <p:blipFill>
          <a:blip r:embed="rId6">
            <a:alphaModFix/>
          </a:blip>
          <a:stretch>
            <a:fillRect/>
          </a:stretch>
        </p:blipFill>
        <p:spPr>
          <a:xfrm>
            <a:off x="4466126" y="2009175"/>
            <a:ext cx="56411" cy="635095"/>
          </a:xfrm>
          <a:prstGeom prst="rect">
            <a:avLst/>
          </a:prstGeom>
          <a:noFill/>
          <a:ln>
            <a:noFill/>
          </a:ln>
        </p:spPr>
      </p:pic>
      <p:pic>
        <p:nvPicPr>
          <p:cNvPr id="647" name="Google Shape;647;p44" title="Pencil New Vertical.png"/>
          <p:cNvPicPr preferRelativeResize="0"/>
          <p:nvPr/>
        </p:nvPicPr>
        <p:blipFill>
          <a:blip r:embed="rId6">
            <a:alphaModFix/>
          </a:blip>
          <a:stretch>
            <a:fillRect/>
          </a:stretch>
        </p:blipFill>
        <p:spPr>
          <a:xfrm>
            <a:off x="5286193" y="2009175"/>
            <a:ext cx="56411" cy="635095"/>
          </a:xfrm>
          <a:prstGeom prst="rect">
            <a:avLst/>
          </a:prstGeom>
          <a:noFill/>
          <a:ln>
            <a:noFill/>
          </a:ln>
        </p:spPr>
      </p:pic>
      <p:pic>
        <p:nvPicPr>
          <p:cNvPr id="648" name="Google Shape;648;p44" title="Pencil New Vertical.png"/>
          <p:cNvPicPr preferRelativeResize="0"/>
          <p:nvPr/>
        </p:nvPicPr>
        <p:blipFill>
          <a:blip r:embed="rId6">
            <a:alphaModFix/>
          </a:blip>
          <a:stretch>
            <a:fillRect/>
          </a:stretch>
        </p:blipFill>
        <p:spPr>
          <a:xfrm>
            <a:off x="5631957" y="2009175"/>
            <a:ext cx="56411" cy="635095"/>
          </a:xfrm>
          <a:prstGeom prst="rect">
            <a:avLst/>
          </a:prstGeom>
          <a:noFill/>
          <a:ln>
            <a:noFill/>
          </a:ln>
        </p:spPr>
      </p:pic>
      <p:pic>
        <p:nvPicPr>
          <p:cNvPr id="649" name="Google Shape;649;p44" title="Pencil New Vertical.png"/>
          <p:cNvPicPr preferRelativeResize="0"/>
          <p:nvPr/>
        </p:nvPicPr>
        <p:blipFill>
          <a:blip r:embed="rId6">
            <a:alphaModFix/>
          </a:blip>
          <a:stretch>
            <a:fillRect/>
          </a:stretch>
        </p:blipFill>
        <p:spPr>
          <a:xfrm>
            <a:off x="5886937" y="2009175"/>
            <a:ext cx="56411" cy="6350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53"/>
        <p:cNvGrpSpPr/>
        <p:nvPr/>
      </p:nvGrpSpPr>
      <p:grpSpPr>
        <a:xfrm>
          <a:off x="0" y="0"/>
          <a:ext cx="0" cy="0"/>
          <a:chOff x="0" y="0"/>
          <a:chExt cx="0" cy="0"/>
        </a:xfrm>
      </p:grpSpPr>
      <p:sp>
        <p:nvSpPr>
          <p:cNvPr id="654" name="Google Shape;654;p45"/>
          <p:cNvSpPr txBox="1"/>
          <p:nvPr/>
        </p:nvSpPr>
        <p:spPr>
          <a:xfrm>
            <a:off x="438775" y="1056250"/>
            <a:ext cx="8160600" cy="413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lt1"/>
              </a:buClr>
              <a:buSzPts val="1800"/>
              <a:buChar char="●"/>
            </a:pPr>
            <a:r>
              <a:rPr lang="en" sz="1800">
                <a:solidFill>
                  <a:schemeClr val="lt1"/>
                </a:solidFill>
              </a:rPr>
              <a:t>Average stone weighed 5,511 lbs.</a:t>
            </a:r>
            <a:endParaRPr sz="1800">
              <a:solidFill>
                <a:schemeClr val="lt1"/>
              </a:solidFill>
            </a:endParaRPr>
          </a:p>
          <a:p>
            <a:pPr marL="457200" lvl="0" indent="-342900" algn="l" rtl="0">
              <a:lnSpc>
                <a:spcPct val="150000"/>
              </a:lnSpc>
              <a:spcBef>
                <a:spcPts val="0"/>
              </a:spcBef>
              <a:spcAft>
                <a:spcPts val="0"/>
              </a:spcAft>
              <a:buClr>
                <a:schemeClr val="lt1"/>
              </a:buClr>
              <a:buSzPts val="1800"/>
              <a:buChar char="●"/>
            </a:pPr>
            <a:r>
              <a:rPr lang="en" sz="1800">
                <a:solidFill>
                  <a:schemeClr val="lt1"/>
                </a:solidFill>
              </a:rPr>
              <a:t>That’s about the weight of a Toyota Tundra or Ford F-150 truck!</a:t>
            </a:r>
            <a:endParaRPr sz="1800">
              <a:solidFill>
                <a:schemeClr val="lt1"/>
              </a:solidFill>
            </a:endParaRPr>
          </a:p>
        </p:txBody>
      </p:sp>
      <p:sp>
        <p:nvSpPr>
          <p:cNvPr id="655" name="Google Shape;655;p45"/>
          <p:cNvSpPr txBox="1">
            <a:spLocks noGrp="1"/>
          </p:cNvSpPr>
          <p:nvPr>
            <p:ph type="ctrTitle"/>
          </p:nvPr>
        </p:nvSpPr>
        <p:spPr>
          <a:xfrm>
            <a:off x="311700" y="126275"/>
            <a:ext cx="8520600"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lt1"/>
                </a:solidFill>
              </a:rPr>
              <a:t>Pyramid Building Facts</a:t>
            </a:r>
            <a:endParaRPr sz="4000">
              <a:solidFill>
                <a:schemeClr val="lt1"/>
              </a:solidFill>
            </a:endParaRPr>
          </a:p>
          <a:p>
            <a:pPr marL="0" lvl="0" indent="0" algn="ctr" rtl="0">
              <a:spcBef>
                <a:spcPts val="0"/>
              </a:spcBef>
              <a:spcAft>
                <a:spcPts val="0"/>
              </a:spcAft>
              <a:buNone/>
            </a:pPr>
            <a:r>
              <a:rPr lang="en" sz="1800">
                <a:solidFill>
                  <a:schemeClr val="lt1"/>
                </a:solidFill>
              </a:rPr>
              <a:t>The Great Pyramid of Giza</a:t>
            </a:r>
            <a:endParaRPr sz="1800">
              <a:solidFill>
                <a:schemeClr val="lt1"/>
              </a:solidFill>
            </a:endParaRPr>
          </a:p>
        </p:txBody>
      </p:sp>
      <p:pic>
        <p:nvPicPr>
          <p:cNvPr id="656" name="Google Shape;656;p45"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657" name="Google Shape;657;p45"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658" name="Google Shape;658;p45"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659" name="Google Shape;659;p45"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pic>
        <p:nvPicPr>
          <p:cNvPr id="660" name="Google Shape;660;p45" title="Toyota Tundra.JPG"/>
          <p:cNvPicPr preferRelativeResize="0"/>
          <p:nvPr/>
        </p:nvPicPr>
        <p:blipFill>
          <a:blip r:embed="rId5">
            <a:alphaModFix/>
          </a:blip>
          <a:stretch>
            <a:fillRect/>
          </a:stretch>
        </p:blipFill>
        <p:spPr>
          <a:xfrm>
            <a:off x="438774" y="2418200"/>
            <a:ext cx="4364000" cy="2104550"/>
          </a:xfrm>
          <a:prstGeom prst="rect">
            <a:avLst/>
          </a:prstGeom>
          <a:noFill/>
          <a:ln>
            <a:noFill/>
          </a:ln>
        </p:spPr>
      </p:pic>
      <p:pic>
        <p:nvPicPr>
          <p:cNvPr id="661" name="Google Shape;661;p45" title="Ford F-150.JPG"/>
          <p:cNvPicPr preferRelativeResize="0"/>
          <p:nvPr/>
        </p:nvPicPr>
        <p:blipFill>
          <a:blip r:embed="rId6">
            <a:alphaModFix/>
          </a:blip>
          <a:stretch>
            <a:fillRect/>
          </a:stretch>
        </p:blipFill>
        <p:spPr>
          <a:xfrm>
            <a:off x="4943865" y="2418200"/>
            <a:ext cx="3761186" cy="2057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5"/>
        <p:cNvGrpSpPr/>
        <p:nvPr/>
      </p:nvGrpSpPr>
      <p:grpSpPr>
        <a:xfrm>
          <a:off x="0" y="0"/>
          <a:ext cx="0" cy="0"/>
          <a:chOff x="0" y="0"/>
          <a:chExt cx="0" cy="0"/>
        </a:xfrm>
      </p:grpSpPr>
      <p:sp>
        <p:nvSpPr>
          <p:cNvPr id="666" name="Google Shape;666;p46"/>
          <p:cNvSpPr txBox="1"/>
          <p:nvPr/>
        </p:nvSpPr>
        <p:spPr>
          <a:xfrm>
            <a:off x="505175" y="1033300"/>
            <a:ext cx="8151300" cy="8382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lt1"/>
              </a:buClr>
              <a:buSzPts val="1800"/>
              <a:buChar char="●"/>
            </a:pPr>
            <a:r>
              <a:rPr lang="en" sz="1800">
                <a:solidFill>
                  <a:schemeClr val="lt1"/>
                </a:solidFill>
              </a:rPr>
              <a:t>481.4 feet tall (like a 42-story building)</a:t>
            </a:r>
            <a:endParaRPr sz="1800">
              <a:solidFill>
                <a:schemeClr val="lt1"/>
              </a:solidFill>
            </a:endParaRPr>
          </a:p>
          <a:p>
            <a:pPr marL="457200" lvl="0" indent="-342900" algn="l" rtl="0">
              <a:lnSpc>
                <a:spcPct val="150000"/>
              </a:lnSpc>
              <a:spcBef>
                <a:spcPts val="0"/>
              </a:spcBef>
              <a:spcAft>
                <a:spcPts val="0"/>
              </a:spcAft>
              <a:buClr>
                <a:schemeClr val="lt1"/>
              </a:buClr>
              <a:buSzPts val="1800"/>
              <a:buChar char="●"/>
            </a:pPr>
            <a:r>
              <a:rPr lang="en" sz="1800">
                <a:solidFill>
                  <a:schemeClr val="lt1"/>
                </a:solidFill>
              </a:rPr>
              <a:t>It was the world’s tallest man-made structure for thousands of years!</a:t>
            </a:r>
            <a:endParaRPr sz="1800">
              <a:solidFill>
                <a:schemeClr val="lt1"/>
              </a:solidFill>
            </a:endParaRPr>
          </a:p>
        </p:txBody>
      </p:sp>
      <p:sp>
        <p:nvSpPr>
          <p:cNvPr id="667" name="Google Shape;667;p46"/>
          <p:cNvSpPr txBox="1">
            <a:spLocks noGrp="1"/>
          </p:cNvSpPr>
          <p:nvPr>
            <p:ph type="ctrTitle"/>
          </p:nvPr>
        </p:nvSpPr>
        <p:spPr>
          <a:xfrm>
            <a:off x="311700" y="126275"/>
            <a:ext cx="8520600"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lt1"/>
                </a:solidFill>
              </a:rPr>
              <a:t>Pyramid Building Facts</a:t>
            </a:r>
            <a:endParaRPr sz="4000">
              <a:solidFill>
                <a:schemeClr val="lt1"/>
              </a:solidFill>
            </a:endParaRPr>
          </a:p>
          <a:p>
            <a:pPr marL="0" lvl="0" indent="0" algn="ctr" rtl="0">
              <a:spcBef>
                <a:spcPts val="0"/>
              </a:spcBef>
              <a:spcAft>
                <a:spcPts val="0"/>
              </a:spcAft>
              <a:buNone/>
            </a:pPr>
            <a:r>
              <a:rPr lang="en" sz="1800">
                <a:solidFill>
                  <a:schemeClr val="lt1"/>
                </a:solidFill>
              </a:rPr>
              <a:t>The Great Pyramid of Giza</a:t>
            </a:r>
            <a:endParaRPr sz="1800">
              <a:solidFill>
                <a:schemeClr val="lt1"/>
              </a:solidFill>
            </a:endParaRPr>
          </a:p>
        </p:txBody>
      </p:sp>
      <p:pic>
        <p:nvPicPr>
          <p:cNvPr id="668" name="Google Shape;668;p46"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669" name="Google Shape;669;p46"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670" name="Google Shape;670;p46"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671" name="Google Shape;671;p46"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sp>
        <p:nvSpPr>
          <p:cNvPr id="672" name="Google Shape;672;p46"/>
          <p:cNvSpPr txBox="1"/>
          <p:nvPr/>
        </p:nvSpPr>
        <p:spPr>
          <a:xfrm>
            <a:off x="505175" y="4592400"/>
            <a:ext cx="3513300" cy="42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The Century Condominiums in Los Angeles, CA</a:t>
            </a:r>
            <a:endParaRPr sz="1200">
              <a:solidFill>
                <a:schemeClr val="lt1"/>
              </a:solidFill>
            </a:endParaRPr>
          </a:p>
          <a:p>
            <a:pPr marL="0" lvl="0" indent="0" algn="ctr" rtl="0">
              <a:spcBef>
                <a:spcPts val="0"/>
              </a:spcBef>
              <a:spcAft>
                <a:spcPts val="0"/>
              </a:spcAft>
              <a:buNone/>
            </a:pPr>
            <a:r>
              <a:rPr lang="en" sz="1200">
                <a:solidFill>
                  <a:schemeClr val="lt1"/>
                </a:solidFill>
              </a:rPr>
              <a:t>481 ft. high          42 stories</a:t>
            </a:r>
            <a:endParaRPr sz="1200">
              <a:solidFill>
                <a:schemeClr val="lt1"/>
              </a:solidFill>
            </a:endParaRPr>
          </a:p>
        </p:txBody>
      </p:sp>
      <p:pic>
        <p:nvPicPr>
          <p:cNvPr id="673" name="Google Shape;673;p46" title="The Century Condominiums California from homes_com.jpg"/>
          <p:cNvPicPr preferRelativeResize="0"/>
          <p:nvPr/>
        </p:nvPicPr>
        <p:blipFill>
          <a:blip r:embed="rId5">
            <a:alphaModFix/>
          </a:blip>
          <a:stretch>
            <a:fillRect/>
          </a:stretch>
        </p:blipFill>
        <p:spPr>
          <a:xfrm>
            <a:off x="505175" y="2169655"/>
            <a:ext cx="3637476" cy="2422746"/>
          </a:xfrm>
          <a:prstGeom prst="rect">
            <a:avLst/>
          </a:prstGeom>
          <a:noFill/>
          <a:ln>
            <a:noFill/>
          </a:ln>
        </p:spPr>
      </p:pic>
      <p:pic>
        <p:nvPicPr>
          <p:cNvPr id="674" name="Google Shape;674;p46" title="Great Pyramid of Giza incredible-facts-about-great-pyramid-of-giza from thecollector_com.jpg"/>
          <p:cNvPicPr preferRelativeResize="0"/>
          <p:nvPr/>
        </p:nvPicPr>
        <p:blipFill>
          <a:blip r:embed="rId6">
            <a:alphaModFix/>
          </a:blip>
          <a:stretch>
            <a:fillRect/>
          </a:stretch>
        </p:blipFill>
        <p:spPr>
          <a:xfrm>
            <a:off x="4340976" y="2140300"/>
            <a:ext cx="4315548" cy="2481440"/>
          </a:xfrm>
          <a:prstGeom prst="rect">
            <a:avLst/>
          </a:prstGeom>
          <a:noFill/>
          <a:ln>
            <a:noFill/>
          </a:ln>
        </p:spPr>
      </p:pic>
      <p:sp>
        <p:nvSpPr>
          <p:cNvPr id="675" name="Google Shape;675;p46"/>
          <p:cNvSpPr txBox="1"/>
          <p:nvPr/>
        </p:nvSpPr>
        <p:spPr>
          <a:xfrm>
            <a:off x="4340975" y="4621750"/>
            <a:ext cx="4315500" cy="42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Photo from </a:t>
            </a:r>
            <a:r>
              <a:rPr lang="en" sz="1200" u="sng">
                <a:solidFill>
                  <a:schemeClr val="lt1"/>
                </a:solidFill>
                <a:hlinkClick r:id="rId7">
                  <a:extLst>
                    <a:ext uri="{A12FA001-AC4F-418D-AE19-62706E023703}">
                      <ahyp:hlinkClr xmlns:ahyp="http://schemas.microsoft.com/office/drawing/2018/hyperlinkcolor" val="tx"/>
                    </a:ext>
                  </a:extLst>
                </a:hlinkClick>
              </a:rPr>
              <a:t>t</a:t>
            </a:r>
            <a:r>
              <a:rPr lang="en" sz="1200" u="sng">
                <a:solidFill>
                  <a:schemeClr val="lt1"/>
                </a:solidFill>
                <a:hlinkClick r:id="rId7">
                  <a:extLst>
                    <a:ext uri="{A12FA001-AC4F-418D-AE19-62706E023703}">
                      <ahyp:hlinkClr xmlns:ahyp="http://schemas.microsoft.com/office/drawing/2018/hyperlinkcolor" val="tx"/>
                    </a:ext>
                  </a:extLst>
                </a:hlinkClick>
              </a:rPr>
              <a:t>hecollector.com</a:t>
            </a:r>
            <a:endParaRPr sz="1200">
              <a:solidFill>
                <a:schemeClr val="lt1"/>
              </a:solidFill>
            </a:endParaRPr>
          </a:p>
          <a:p>
            <a:pPr marL="0" lvl="0" indent="0" algn="ctr" rtl="0">
              <a:spcBef>
                <a:spcPts val="0"/>
              </a:spcBef>
              <a:spcAft>
                <a:spcPts val="0"/>
              </a:spcAft>
              <a:buNone/>
            </a:pPr>
            <a:r>
              <a:rPr lang="en" sz="1200">
                <a:solidFill>
                  <a:schemeClr val="lt1"/>
                </a:solidFill>
              </a:rPr>
              <a:t>Erosion has made the pyramid shorter over 4,500 years</a:t>
            </a:r>
            <a:endParaRPr sz="12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79"/>
        <p:cNvGrpSpPr/>
        <p:nvPr/>
      </p:nvGrpSpPr>
      <p:grpSpPr>
        <a:xfrm>
          <a:off x="0" y="0"/>
          <a:ext cx="0" cy="0"/>
          <a:chOff x="0" y="0"/>
          <a:chExt cx="0" cy="0"/>
        </a:xfrm>
      </p:grpSpPr>
      <p:sp>
        <p:nvSpPr>
          <p:cNvPr id="680" name="Google Shape;680;p47"/>
          <p:cNvSpPr txBox="1"/>
          <p:nvPr/>
        </p:nvSpPr>
        <p:spPr>
          <a:xfrm>
            <a:off x="2729313" y="4546475"/>
            <a:ext cx="3960900" cy="413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chemeClr val="lt1"/>
                </a:solidFill>
              </a:rPr>
              <a:t>Detail of the side of The Great Pyramid of Giza</a:t>
            </a:r>
            <a:endParaRPr>
              <a:solidFill>
                <a:schemeClr val="lt1"/>
              </a:solidFill>
            </a:endParaRPr>
          </a:p>
        </p:txBody>
      </p:sp>
      <p:sp>
        <p:nvSpPr>
          <p:cNvPr id="681" name="Google Shape;681;p47"/>
          <p:cNvSpPr txBox="1">
            <a:spLocks noGrp="1"/>
          </p:cNvSpPr>
          <p:nvPr>
            <p:ph type="ctrTitle"/>
          </p:nvPr>
        </p:nvSpPr>
        <p:spPr>
          <a:xfrm>
            <a:off x="311700" y="126275"/>
            <a:ext cx="8520600"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lt1"/>
                </a:solidFill>
              </a:rPr>
              <a:t>Pyramid Building Facts</a:t>
            </a:r>
            <a:endParaRPr sz="4000">
              <a:solidFill>
                <a:schemeClr val="lt1"/>
              </a:solidFill>
            </a:endParaRPr>
          </a:p>
          <a:p>
            <a:pPr marL="0" lvl="0" indent="0" algn="ctr" rtl="0">
              <a:spcBef>
                <a:spcPts val="0"/>
              </a:spcBef>
              <a:spcAft>
                <a:spcPts val="0"/>
              </a:spcAft>
              <a:buNone/>
            </a:pPr>
            <a:r>
              <a:rPr lang="en" sz="1800">
                <a:solidFill>
                  <a:schemeClr val="lt1"/>
                </a:solidFill>
              </a:rPr>
              <a:t>The Great Pyramid of Giza</a:t>
            </a:r>
            <a:endParaRPr sz="1800">
              <a:solidFill>
                <a:schemeClr val="lt1"/>
              </a:solidFill>
            </a:endParaRPr>
          </a:p>
        </p:txBody>
      </p:sp>
      <p:pic>
        <p:nvPicPr>
          <p:cNvPr id="682" name="Google Shape;682;p47"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683" name="Google Shape;683;p47"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684" name="Google Shape;684;p47"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685" name="Google Shape;685;p47"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pic>
        <p:nvPicPr>
          <p:cNvPr id="686" name="Google Shape;686;p47" title="Great Pyramid Outside Detail great-pyramid-giza-image from thecollector_com.jpg"/>
          <p:cNvPicPr preferRelativeResize="0"/>
          <p:nvPr/>
        </p:nvPicPr>
        <p:blipFill>
          <a:blip r:embed="rId5">
            <a:alphaModFix/>
          </a:blip>
          <a:stretch>
            <a:fillRect/>
          </a:stretch>
        </p:blipFill>
        <p:spPr>
          <a:xfrm>
            <a:off x="1628298" y="889775"/>
            <a:ext cx="6162975" cy="3656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0"/>
        <p:cNvGrpSpPr/>
        <p:nvPr/>
      </p:nvGrpSpPr>
      <p:grpSpPr>
        <a:xfrm>
          <a:off x="0" y="0"/>
          <a:ext cx="0" cy="0"/>
          <a:chOff x="0" y="0"/>
          <a:chExt cx="0" cy="0"/>
        </a:xfrm>
      </p:grpSpPr>
      <p:sp>
        <p:nvSpPr>
          <p:cNvPr id="691" name="Google Shape;691;p48"/>
          <p:cNvSpPr txBox="1"/>
          <p:nvPr/>
        </p:nvSpPr>
        <p:spPr>
          <a:xfrm>
            <a:off x="381000" y="563600"/>
            <a:ext cx="8382000" cy="4533900"/>
          </a:xfrm>
          <a:prstGeom prst="rect">
            <a:avLst/>
          </a:prstGeom>
          <a:noFill/>
          <a:ln>
            <a:noFill/>
          </a:ln>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chemeClr val="lt1"/>
              </a:buClr>
              <a:buSzPts val="1800"/>
              <a:buChar char="●"/>
            </a:pPr>
            <a:r>
              <a:rPr lang="en" sz="1800">
                <a:solidFill>
                  <a:schemeClr val="lt1"/>
                </a:solidFill>
              </a:rPr>
              <a:t>Pyramid building required teamwork and ingenuity!</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 sz="1800">
                <a:solidFill>
                  <a:schemeClr val="lt1"/>
                </a:solidFill>
              </a:rPr>
              <a:t>Groups of 3-4</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 sz="1800">
                <a:solidFill>
                  <a:schemeClr val="lt1"/>
                </a:solidFill>
              </a:rPr>
              <a:t>Build a vertical structure as high as possible in the available time</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 sz="1800" i="1">
                <a:solidFill>
                  <a:schemeClr val="lt1"/>
                </a:solidFill>
              </a:rPr>
              <a:t>Everyone </a:t>
            </a:r>
            <a:r>
              <a:rPr lang="en" sz="1800">
                <a:solidFill>
                  <a:schemeClr val="lt1"/>
                </a:solidFill>
              </a:rPr>
              <a:t>on the team must help place </a:t>
            </a:r>
            <a:r>
              <a:rPr lang="en" sz="1800" i="1">
                <a:solidFill>
                  <a:schemeClr val="lt1"/>
                </a:solidFill>
              </a:rPr>
              <a:t>every</a:t>
            </a:r>
            <a:r>
              <a:rPr lang="en" sz="1800">
                <a:solidFill>
                  <a:schemeClr val="lt1"/>
                </a:solidFill>
              </a:rPr>
              <a:t> block</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 sz="1800">
                <a:solidFill>
                  <a:schemeClr val="lt1"/>
                </a:solidFill>
              </a:rPr>
              <a:t>No one may touch the block with </a:t>
            </a:r>
            <a:r>
              <a:rPr lang="en" sz="1800" i="1">
                <a:solidFill>
                  <a:schemeClr val="lt1"/>
                </a:solidFill>
              </a:rPr>
              <a:t>any part of their body</a:t>
            </a:r>
            <a:r>
              <a:rPr lang="en" sz="1800">
                <a:solidFill>
                  <a:schemeClr val="lt1"/>
                </a:solidFill>
              </a:rPr>
              <a:t> while putting it in its place</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 sz="1800">
                <a:solidFill>
                  <a:schemeClr val="lt1"/>
                </a:solidFill>
              </a:rPr>
              <a:t>You may use the strings, rubber bands, pipe cleaners, pencils, and paper to help you lift each block into place. Your group decides what works for you!</a:t>
            </a:r>
            <a:endParaRPr sz="1800">
              <a:solidFill>
                <a:schemeClr val="lt1"/>
              </a:solidFill>
            </a:endParaRPr>
          </a:p>
        </p:txBody>
      </p:sp>
      <p:sp>
        <p:nvSpPr>
          <p:cNvPr id="692" name="Google Shape;692;p48"/>
          <p:cNvSpPr txBox="1">
            <a:spLocks noGrp="1"/>
          </p:cNvSpPr>
          <p:nvPr>
            <p:ph type="ctrTitle"/>
          </p:nvPr>
        </p:nvSpPr>
        <p:spPr>
          <a:xfrm>
            <a:off x="311700" y="50075"/>
            <a:ext cx="85206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lt1"/>
                </a:solidFill>
              </a:rPr>
              <a:t>Your Turn!</a:t>
            </a:r>
            <a:endParaRPr sz="1800">
              <a:solidFill>
                <a:schemeClr val="lt1"/>
              </a:solidFill>
            </a:endParaRPr>
          </a:p>
        </p:txBody>
      </p:sp>
      <p:pic>
        <p:nvPicPr>
          <p:cNvPr id="693" name="Google Shape;693;p48"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694" name="Google Shape;694;p48"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695" name="Google Shape;695;p48"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696" name="Google Shape;696;p48"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pic>
        <p:nvPicPr>
          <p:cNvPr id="697" name="Google Shape;697;p48" title="Block Built Structure.JPG"/>
          <p:cNvPicPr preferRelativeResize="0"/>
          <p:nvPr/>
        </p:nvPicPr>
        <p:blipFill>
          <a:blip r:embed="rId5">
            <a:alphaModFix/>
          </a:blip>
          <a:stretch>
            <a:fillRect/>
          </a:stretch>
        </p:blipFill>
        <p:spPr>
          <a:xfrm>
            <a:off x="6856336" y="77725"/>
            <a:ext cx="1731664" cy="1619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01"/>
        <p:cNvGrpSpPr/>
        <p:nvPr/>
      </p:nvGrpSpPr>
      <p:grpSpPr>
        <a:xfrm>
          <a:off x="0" y="0"/>
          <a:ext cx="0" cy="0"/>
          <a:chOff x="0" y="0"/>
          <a:chExt cx="0" cy="0"/>
        </a:xfrm>
      </p:grpSpPr>
      <p:pic>
        <p:nvPicPr>
          <p:cNvPr id="702" name="Google Shape;702;p49"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pic>
        <p:nvPicPr>
          <p:cNvPr id="703" name="Google Shape;703;p49"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704" name="Google Shape;704;p49"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705" name="Google Shape;705;p49"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706" name="Google Shape;706;p49"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707" name="Google Shape;707;p49"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708" name="Google Shape;708;p49"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709" name="Google Shape;709;p49"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710" name="Google Shape;710;p49"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711" name="Google Shape;711;p49"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712" name="Google Shape;712;p49"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sp>
        <p:nvSpPr>
          <p:cNvPr id="713" name="Google Shape;713;p49"/>
          <p:cNvSpPr txBox="1">
            <a:spLocks noGrp="1"/>
          </p:cNvSpPr>
          <p:nvPr>
            <p:ph type="ctrTitle"/>
          </p:nvPr>
        </p:nvSpPr>
        <p:spPr>
          <a:xfrm>
            <a:off x="311700" y="431075"/>
            <a:ext cx="85206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lt1"/>
                </a:solidFill>
              </a:rPr>
              <a:t>Your Turn!</a:t>
            </a:r>
            <a:endParaRPr sz="4000">
              <a:solidFill>
                <a:schemeClr val="lt1"/>
              </a:solidFill>
            </a:endParaRPr>
          </a:p>
          <a:p>
            <a:pPr marL="0" lvl="0" indent="0" algn="ctr" rtl="0">
              <a:spcBef>
                <a:spcPts val="0"/>
              </a:spcBef>
              <a:spcAft>
                <a:spcPts val="0"/>
              </a:spcAft>
              <a:buNone/>
            </a:pPr>
            <a:r>
              <a:rPr lang="en" sz="1400">
                <a:solidFill>
                  <a:schemeClr val="lt1"/>
                </a:solidFill>
              </a:rPr>
              <a:t>Condensed Rules + Timer</a:t>
            </a:r>
            <a:endParaRPr sz="1400">
              <a:solidFill>
                <a:schemeClr val="lt1"/>
              </a:solidFill>
            </a:endParaRPr>
          </a:p>
        </p:txBody>
      </p:sp>
      <p:pic>
        <p:nvPicPr>
          <p:cNvPr id="714" name="Google Shape;714;p49" title="Block Built Structure.JPG"/>
          <p:cNvPicPr preferRelativeResize="0"/>
          <p:nvPr/>
        </p:nvPicPr>
        <p:blipFill>
          <a:blip r:embed="rId5">
            <a:alphaModFix/>
          </a:blip>
          <a:stretch>
            <a:fillRect/>
          </a:stretch>
        </p:blipFill>
        <p:spPr>
          <a:xfrm>
            <a:off x="6856336" y="382525"/>
            <a:ext cx="1731664" cy="1619250"/>
          </a:xfrm>
          <a:prstGeom prst="rect">
            <a:avLst/>
          </a:prstGeom>
          <a:noFill/>
          <a:ln>
            <a:noFill/>
          </a:ln>
        </p:spPr>
      </p:pic>
      <p:sp>
        <p:nvSpPr>
          <p:cNvPr id="715" name="Google Shape;715;p49"/>
          <p:cNvSpPr txBox="1"/>
          <p:nvPr/>
        </p:nvSpPr>
        <p:spPr>
          <a:xfrm>
            <a:off x="3503213" y="1561275"/>
            <a:ext cx="2238900" cy="6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u="sng">
                <a:solidFill>
                  <a:schemeClr val="lt1"/>
                </a:solidFill>
                <a:hlinkClick r:id="rId6">
                  <a:extLst>
                    <a:ext uri="{A12FA001-AC4F-418D-AE19-62706E023703}">
                      <ahyp:hlinkClr xmlns:ahyp="http://schemas.microsoft.com/office/drawing/2018/hyperlinkcolor" val="tx"/>
                    </a:ext>
                  </a:extLst>
                </a:hlinkClick>
              </a:rPr>
              <a:t>Timer</a:t>
            </a:r>
            <a:endParaRPr sz="3000">
              <a:solidFill>
                <a:schemeClr val="lt1"/>
              </a:solidFill>
            </a:endParaRPr>
          </a:p>
        </p:txBody>
      </p:sp>
      <p:pic>
        <p:nvPicPr>
          <p:cNvPr id="716" name="Google Shape;716;p49" title="Egyptin Pyramids Gold with Blue Background.jpg"/>
          <p:cNvPicPr preferRelativeResize="0"/>
          <p:nvPr/>
        </p:nvPicPr>
        <p:blipFill>
          <a:blip r:embed="rId7">
            <a:alphaModFix/>
          </a:blip>
          <a:stretch>
            <a:fillRect/>
          </a:stretch>
        </p:blipFill>
        <p:spPr>
          <a:xfrm>
            <a:off x="4207137" y="1230600"/>
            <a:ext cx="793629" cy="412275"/>
          </a:xfrm>
          <a:prstGeom prst="rect">
            <a:avLst/>
          </a:prstGeom>
          <a:noFill/>
          <a:ln>
            <a:noFill/>
          </a:ln>
        </p:spPr>
      </p:pic>
      <p:graphicFrame>
        <p:nvGraphicFramePr>
          <p:cNvPr id="717" name="Google Shape;717;p49"/>
          <p:cNvGraphicFramePr/>
          <p:nvPr/>
        </p:nvGraphicFramePr>
        <p:xfrm>
          <a:off x="481750" y="2152650"/>
          <a:ext cx="8170000" cy="2529750"/>
        </p:xfrm>
        <a:graphic>
          <a:graphicData uri="http://schemas.openxmlformats.org/drawingml/2006/table">
            <a:tbl>
              <a:tblPr>
                <a:noFill/>
                <a:tableStyleId>{A04779FE-92B9-4C11-B024-7454D5E08C5C}</a:tableStyleId>
              </a:tblPr>
              <a:tblGrid>
                <a:gridCol w="4085000">
                  <a:extLst>
                    <a:ext uri="{9D8B030D-6E8A-4147-A177-3AD203B41FA5}">
                      <a16:colId xmlns:a16="http://schemas.microsoft.com/office/drawing/2014/main" val="20000"/>
                    </a:ext>
                  </a:extLst>
                </a:gridCol>
                <a:gridCol w="408500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sz="3000">
                          <a:solidFill>
                            <a:schemeClr val="lt1"/>
                          </a:solidFill>
                        </a:rPr>
                        <a:t>Team Building Rules</a:t>
                      </a:r>
                      <a:endParaRPr sz="3000">
                        <a:solidFill>
                          <a:schemeClr val="lt1"/>
                        </a:solidFill>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000">
                          <a:solidFill>
                            <a:schemeClr val="lt1"/>
                          </a:solidFill>
                        </a:rPr>
                        <a:t>No one may touch the blocks with any part of your body while it is being placed.</a:t>
                      </a:r>
                      <a:endParaRPr sz="2000">
                        <a:solidFill>
                          <a:schemeClr val="lt1"/>
                        </a:solidFill>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2000">
                          <a:solidFill>
                            <a:schemeClr val="lt1"/>
                          </a:solidFill>
                        </a:rPr>
                        <a:t>Use your tools to help you place the blocks.</a:t>
                      </a:r>
                      <a:endParaRPr sz="2000">
                        <a:solidFill>
                          <a:schemeClr val="lt1"/>
                        </a:solidFill>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000">
                          <a:solidFill>
                            <a:schemeClr val="lt1"/>
                          </a:solidFill>
                        </a:rPr>
                        <a:t>Everyone on the team must place each block together.</a:t>
                      </a:r>
                      <a:endParaRPr sz="2000">
                        <a:solidFill>
                          <a:schemeClr val="lt1"/>
                        </a:solidFill>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2000">
                          <a:solidFill>
                            <a:schemeClr val="lt1"/>
                          </a:solidFill>
                        </a:rPr>
                        <a:t>Build your tower as tall as you can in the time allowed!</a:t>
                      </a:r>
                      <a:endParaRPr sz="2000">
                        <a:solidFill>
                          <a:schemeClr val="lt1"/>
                        </a:solidFill>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3"/>
        <p:cNvGrpSpPr/>
        <p:nvPr/>
      </p:nvGrpSpPr>
      <p:grpSpPr>
        <a:xfrm>
          <a:off x="0" y="0"/>
          <a:ext cx="0" cy="0"/>
          <a:chOff x="0" y="0"/>
          <a:chExt cx="0" cy="0"/>
        </a:xfrm>
      </p:grpSpPr>
      <p:pic>
        <p:nvPicPr>
          <p:cNvPr id="84" name="Google Shape;84;p15"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85" name="Google Shape;85;p15"/>
          <p:cNvSpPr txBox="1">
            <a:spLocks noGrp="1"/>
          </p:cNvSpPr>
          <p:nvPr>
            <p:ph type="ctrTitle"/>
          </p:nvPr>
        </p:nvSpPr>
        <p:spPr>
          <a:xfrm>
            <a:off x="311700" y="439775"/>
            <a:ext cx="8520600" cy="975600"/>
          </a:xfrm>
          <a:prstGeom prst="rect">
            <a:avLst/>
          </a:prstGeom>
        </p:spPr>
        <p:txBody>
          <a:bodyPr spcFirstLastPara="1" wrap="square" lIns="91425" tIns="91425" rIns="91425" bIns="91425" anchor="b" anchorCtr="0">
            <a:normAutofit fontScale="90000"/>
          </a:bodyPr>
          <a:lstStyle/>
          <a:p>
            <a:pPr marL="0" lvl="0" indent="0" algn="ctr" rtl="0">
              <a:lnSpc>
                <a:spcPct val="150000"/>
              </a:lnSpc>
              <a:spcBef>
                <a:spcPts val="0"/>
              </a:spcBef>
              <a:spcAft>
                <a:spcPts val="0"/>
              </a:spcAft>
              <a:buNone/>
            </a:pPr>
            <a:r>
              <a:rPr lang="en" sz="3000">
                <a:solidFill>
                  <a:schemeClr val="lt1"/>
                </a:solidFill>
              </a:rPr>
              <a:t>Lesson Resources (2 of 4)</a:t>
            </a:r>
            <a:endParaRPr sz="3000">
              <a:solidFill>
                <a:schemeClr val="lt1"/>
              </a:solidFill>
            </a:endParaRPr>
          </a:p>
          <a:p>
            <a:pPr marL="0" lvl="0" indent="0" algn="ctr" rtl="0">
              <a:spcBef>
                <a:spcPts val="0"/>
              </a:spcBef>
              <a:spcAft>
                <a:spcPts val="0"/>
              </a:spcAft>
              <a:buClr>
                <a:schemeClr val="dk1"/>
              </a:buClr>
              <a:buSzPct val="61874"/>
              <a:buFont typeface="Arial"/>
              <a:buNone/>
            </a:pPr>
            <a:r>
              <a:rPr lang="en" sz="1777">
                <a:solidFill>
                  <a:schemeClr val="lt1"/>
                </a:solidFill>
              </a:rPr>
              <a:t>Play-Along Scores</a:t>
            </a:r>
            <a:endParaRPr sz="3000">
              <a:solidFill>
                <a:schemeClr val="lt1"/>
              </a:solidFill>
            </a:endParaRPr>
          </a:p>
        </p:txBody>
      </p:sp>
      <p:sp>
        <p:nvSpPr>
          <p:cNvPr id="86" name="Google Shape;86;p15"/>
          <p:cNvSpPr txBox="1">
            <a:spLocks noGrp="1"/>
          </p:cNvSpPr>
          <p:nvPr>
            <p:ph type="subTitle" idx="1"/>
          </p:nvPr>
        </p:nvSpPr>
        <p:spPr>
          <a:xfrm>
            <a:off x="413325" y="1974725"/>
            <a:ext cx="8254800" cy="2685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u="sng">
                <a:solidFill>
                  <a:schemeClr val="lt1"/>
                </a:solidFill>
                <a:hlinkClick r:id="rId4">
                  <a:extLst>
                    <a:ext uri="{A12FA001-AC4F-418D-AE19-62706E023703}">
                      <ahyp:hlinkClr xmlns:ahyp="http://schemas.microsoft.com/office/drawing/2018/hyperlinkcolor" val="tx"/>
                    </a:ext>
                  </a:extLst>
                </a:hlinkClick>
              </a:rPr>
              <a:t>Student Play-Along Score with Rhythm Reference Lines</a:t>
            </a:r>
            <a:endParaRPr sz="1800">
              <a:solidFill>
                <a:schemeClr val="lt1"/>
              </a:solidFill>
            </a:endParaRPr>
          </a:p>
          <a:p>
            <a:pPr marL="0" lvl="0" indent="0" algn="ctr" rtl="0">
              <a:lnSpc>
                <a:spcPct val="150000"/>
              </a:lnSpc>
              <a:spcBef>
                <a:spcPts val="0"/>
              </a:spcBef>
              <a:spcAft>
                <a:spcPts val="0"/>
              </a:spcAft>
              <a:buNone/>
            </a:pPr>
            <a:endParaRPr sz="1800">
              <a:solidFill>
                <a:schemeClr val="lt1"/>
              </a:solidFill>
            </a:endParaRPr>
          </a:p>
          <a:p>
            <a:pPr marL="0" lvl="0" indent="0" algn="ctr" rtl="0">
              <a:lnSpc>
                <a:spcPct val="150000"/>
              </a:lnSpc>
              <a:spcBef>
                <a:spcPts val="0"/>
              </a:spcBef>
              <a:spcAft>
                <a:spcPts val="0"/>
              </a:spcAft>
              <a:buNone/>
            </a:pPr>
            <a:r>
              <a:rPr lang="en" sz="1800" u="sng">
                <a:solidFill>
                  <a:schemeClr val="lt1"/>
                </a:solidFill>
                <a:hlinkClick r:id="rId5">
                  <a:extLst>
                    <a:ext uri="{A12FA001-AC4F-418D-AE19-62706E023703}">
                      <ahyp:hlinkClr xmlns:ahyp="http://schemas.microsoft.com/office/drawing/2018/hyperlinkcolor" val="tx"/>
                    </a:ext>
                  </a:extLst>
                </a:hlinkClick>
              </a:rPr>
              <a:t>Full Play-Along Score with Student Line, Student Rhythm Reference Line,</a:t>
            </a:r>
            <a:endParaRPr sz="1800">
              <a:solidFill>
                <a:schemeClr val="lt1"/>
              </a:solidFill>
            </a:endParaRPr>
          </a:p>
          <a:p>
            <a:pPr marL="0" lvl="0" indent="0" algn="ctr" rtl="0">
              <a:lnSpc>
                <a:spcPct val="150000"/>
              </a:lnSpc>
              <a:spcBef>
                <a:spcPts val="0"/>
              </a:spcBef>
              <a:spcAft>
                <a:spcPts val="0"/>
              </a:spcAft>
              <a:buNone/>
            </a:pPr>
            <a:r>
              <a:rPr lang="en" sz="1800" u="sng">
                <a:solidFill>
                  <a:schemeClr val="lt1"/>
                </a:solidFill>
                <a:hlinkClick r:id="rId5">
                  <a:extLst>
                    <a:ext uri="{A12FA001-AC4F-418D-AE19-62706E023703}">
                      <ahyp:hlinkClr xmlns:ahyp="http://schemas.microsoft.com/office/drawing/2018/hyperlinkcolor" val="tx"/>
                    </a:ext>
                  </a:extLst>
                </a:hlinkClick>
              </a:rPr>
              <a:t>and Teacher Rhythm Reference Line</a:t>
            </a:r>
            <a:endParaRPr sz="1800">
              <a:solidFill>
                <a:schemeClr val="lt1"/>
              </a:solidFill>
            </a:endParaRPr>
          </a:p>
          <a:p>
            <a:pPr marL="0" lvl="0" indent="0" algn="ctr" rtl="0">
              <a:lnSpc>
                <a:spcPct val="150000"/>
              </a:lnSpc>
              <a:spcBef>
                <a:spcPts val="0"/>
              </a:spcBef>
              <a:spcAft>
                <a:spcPts val="0"/>
              </a:spcAft>
              <a:buNone/>
            </a:pPr>
            <a:endParaRPr sz="1800">
              <a:solidFill>
                <a:schemeClr val="lt1"/>
              </a:solidFill>
            </a:endParaRPr>
          </a:p>
        </p:txBody>
      </p:sp>
      <p:pic>
        <p:nvPicPr>
          <p:cNvPr id="87" name="Google Shape;87;p15" title="Egypt Vertical Border Right.JPG"/>
          <p:cNvPicPr preferRelativeResize="0"/>
          <p:nvPr/>
        </p:nvPicPr>
        <p:blipFill>
          <a:blip r:embed="rId6">
            <a:alphaModFix/>
          </a:blip>
          <a:stretch>
            <a:fillRect/>
          </a:stretch>
        </p:blipFill>
        <p:spPr>
          <a:xfrm>
            <a:off x="8762999" y="0"/>
            <a:ext cx="381000" cy="3524250"/>
          </a:xfrm>
          <a:prstGeom prst="rect">
            <a:avLst/>
          </a:prstGeom>
          <a:noFill/>
          <a:ln>
            <a:noFill/>
          </a:ln>
        </p:spPr>
      </p:pic>
      <p:pic>
        <p:nvPicPr>
          <p:cNvPr id="88" name="Google Shape;88;p15" title="Egypt Vertical Border Right.JPG"/>
          <p:cNvPicPr preferRelativeResize="0"/>
          <p:nvPr/>
        </p:nvPicPr>
        <p:blipFill rotWithShape="1">
          <a:blip r:embed="rId6">
            <a:alphaModFix/>
          </a:blip>
          <a:srcRect b="54054"/>
          <a:stretch/>
        </p:blipFill>
        <p:spPr>
          <a:xfrm>
            <a:off x="8763000" y="3524250"/>
            <a:ext cx="381000" cy="1619250"/>
          </a:xfrm>
          <a:prstGeom prst="rect">
            <a:avLst/>
          </a:prstGeom>
          <a:noFill/>
          <a:ln>
            <a:noFill/>
          </a:ln>
        </p:spPr>
      </p:pic>
      <p:pic>
        <p:nvPicPr>
          <p:cNvPr id="89" name="Google Shape;89;p15"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90" name="Google Shape;90;p15"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91" name="Google Shape;91;p15"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92" name="Google Shape;92;p15"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93" name="Google Shape;93;p15"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94" name="Google Shape;94;p15"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95" name="Google Shape;95;p15"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96" name="Google Shape;96;p15"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pic>
        <p:nvPicPr>
          <p:cNvPr id="97" name="Google Shape;97;p15" title="Egyptin Pyramids Gold with Blue Background.jpg"/>
          <p:cNvPicPr preferRelativeResize="0"/>
          <p:nvPr/>
        </p:nvPicPr>
        <p:blipFill>
          <a:blip r:embed="rId7">
            <a:alphaModFix/>
          </a:blip>
          <a:stretch>
            <a:fillRect/>
          </a:stretch>
        </p:blipFill>
        <p:spPr>
          <a:xfrm>
            <a:off x="4207137" y="1459200"/>
            <a:ext cx="793629" cy="412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
        <p:cNvGrpSpPr/>
        <p:nvPr/>
      </p:nvGrpSpPr>
      <p:grpSpPr>
        <a:xfrm>
          <a:off x="0" y="0"/>
          <a:ext cx="0" cy="0"/>
          <a:chOff x="0" y="0"/>
          <a:chExt cx="0" cy="0"/>
        </a:xfrm>
      </p:grpSpPr>
      <p:pic>
        <p:nvPicPr>
          <p:cNvPr id="102" name="Google Shape;102;p16"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103" name="Google Shape;103;p16"/>
          <p:cNvSpPr txBox="1">
            <a:spLocks noGrp="1"/>
          </p:cNvSpPr>
          <p:nvPr>
            <p:ph type="ctrTitle"/>
          </p:nvPr>
        </p:nvSpPr>
        <p:spPr>
          <a:xfrm>
            <a:off x="311700" y="533400"/>
            <a:ext cx="8520600" cy="1042800"/>
          </a:xfrm>
          <a:prstGeom prst="rect">
            <a:avLst/>
          </a:prstGeom>
        </p:spPr>
        <p:txBody>
          <a:bodyPr spcFirstLastPara="1" wrap="square" lIns="91425" tIns="91425" rIns="91425" bIns="91425" anchor="b" anchorCtr="0">
            <a:normAutofit fontScale="90000"/>
          </a:bodyPr>
          <a:lstStyle/>
          <a:p>
            <a:pPr marL="0" lvl="0" indent="0" algn="ctr" rtl="0">
              <a:lnSpc>
                <a:spcPct val="150000"/>
              </a:lnSpc>
              <a:spcBef>
                <a:spcPts val="0"/>
              </a:spcBef>
              <a:spcAft>
                <a:spcPts val="0"/>
              </a:spcAft>
              <a:buNone/>
            </a:pPr>
            <a:r>
              <a:rPr lang="en" sz="3000">
                <a:solidFill>
                  <a:schemeClr val="lt1"/>
                </a:solidFill>
              </a:rPr>
              <a:t>Lesson Resources (3 of 4)</a:t>
            </a:r>
            <a:endParaRPr sz="3000">
              <a:solidFill>
                <a:schemeClr val="lt1"/>
              </a:solidFill>
            </a:endParaRPr>
          </a:p>
          <a:p>
            <a:pPr marL="0" lvl="0" indent="0" algn="ctr" rtl="0">
              <a:lnSpc>
                <a:spcPct val="150000"/>
              </a:lnSpc>
              <a:spcBef>
                <a:spcPts val="0"/>
              </a:spcBef>
              <a:spcAft>
                <a:spcPts val="0"/>
              </a:spcAft>
              <a:buNone/>
            </a:pPr>
            <a:r>
              <a:rPr lang="en" sz="1750">
                <a:solidFill>
                  <a:schemeClr val="lt1"/>
                </a:solidFill>
              </a:rPr>
              <a:t>Background, Characters, and Plot - Lessons</a:t>
            </a:r>
            <a:endParaRPr sz="1750">
              <a:solidFill>
                <a:schemeClr val="lt1"/>
              </a:solidFill>
            </a:endParaRPr>
          </a:p>
        </p:txBody>
      </p:sp>
      <p:sp>
        <p:nvSpPr>
          <p:cNvPr id="104" name="Google Shape;104;p16"/>
          <p:cNvSpPr txBox="1">
            <a:spLocks noGrp="1"/>
          </p:cNvSpPr>
          <p:nvPr>
            <p:ph type="subTitle" idx="1"/>
          </p:nvPr>
        </p:nvSpPr>
        <p:spPr>
          <a:xfrm>
            <a:off x="413325" y="2043625"/>
            <a:ext cx="8254800" cy="2714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u="sng">
                <a:solidFill>
                  <a:schemeClr val="lt1"/>
                </a:solidFill>
                <a:hlinkClick r:id="rId4">
                  <a:extLst>
                    <a:ext uri="{A12FA001-AC4F-418D-AE19-62706E023703}">
                      <ahyp:hlinkClr xmlns:ahyp="http://schemas.microsoft.com/office/drawing/2018/hyperlinkcolor" val="tx"/>
                    </a:ext>
                  </a:extLst>
                </a:hlinkClick>
              </a:rPr>
              <a:t>Background and Plot of Aida for Kids</a:t>
            </a:r>
            <a:endParaRPr sz="1800">
              <a:solidFill>
                <a:schemeClr val="lt1"/>
              </a:solidFill>
            </a:endParaRPr>
          </a:p>
          <a:p>
            <a:pPr marL="0" lvl="0" indent="0" algn="ctr" rtl="0">
              <a:lnSpc>
                <a:spcPct val="150000"/>
              </a:lnSpc>
              <a:spcBef>
                <a:spcPts val="0"/>
              </a:spcBef>
              <a:spcAft>
                <a:spcPts val="0"/>
              </a:spcAft>
              <a:buClr>
                <a:schemeClr val="dk1"/>
              </a:buClr>
              <a:buSzPts val="1100"/>
              <a:buFont typeface="Arial"/>
              <a:buNone/>
            </a:pPr>
            <a:endParaRPr sz="18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 sz="1800" u="sng">
                <a:solidFill>
                  <a:schemeClr val="lt1"/>
                </a:solidFill>
                <a:hlinkClick r:id="rId5">
                  <a:extLst>
                    <a:ext uri="{A12FA001-AC4F-418D-AE19-62706E023703}">
                      <ahyp:hlinkClr xmlns:ahyp="http://schemas.microsoft.com/office/drawing/2018/hyperlinkcolor" val="tx"/>
                    </a:ext>
                  </a:extLst>
                </a:hlinkClick>
              </a:rPr>
              <a:t>Playing, Movement, and STEAM Lessons</a:t>
            </a:r>
            <a:endParaRPr sz="18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 sz="1400">
                <a:solidFill>
                  <a:schemeClr val="lt1"/>
                </a:solidFill>
              </a:rPr>
              <a:t>(All 3 Lessons in 1 File)</a:t>
            </a:r>
            <a:endParaRPr sz="1400">
              <a:solidFill>
                <a:schemeClr val="lt1"/>
              </a:solidFill>
            </a:endParaRPr>
          </a:p>
        </p:txBody>
      </p:sp>
      <p:pic>
        <p:nvPicPr>
          <p:cNvPr id="105" name="Google Shape;105;p16" title="Egypt Vertical Border Right.JPG"/>
          <p:cNvPicPr preferRelativeResize="0"/>
          <p:nvPr/>
        </p:nvPicPr>
        <p:blipFill>
          <a:blip r:embed="rId6">
            <a:alphaModFix/>
          </a:blip>
          <a:stretch>
            <a:fillRect/>
          </a:stretch>
        </p:blipFill>
        <p:spPr>
          <a:xfrm>
            <a:off x="8762999" y="0"/>
            <a:ext cx="381000" cy="3524250"/>
          </a:xfrm>
          <a:prstGeom prst="rect">
            <a:avLst/>
          </a:prstGeom>
          <a:noFill/>
          <a:ln>
            <a:noFill/>
          </a:ln>
        </p:spPr>
      </p:pic>
      <p:pic>
        <p:nvPicPr>
          <p:cNvPr id="106" name="Google Shape;106;p16" title="Egypt Vertical Border Right.JPG"/>
          <p:cNvPicPr preferRelativeResize="0"/>
          <p:nvPr/>
        </p:nvPicPr>
        <p:blipFill rotWithShape="1">
          <a:blip r:embed="rId6">
            <a:alphaModFix/>
          </a:blip>
          <a:srcRect b="54054"/>
          <a:stretch/>
        </p:blipFill>
        <p:spPr>
          <a:xfrm>
            <a:off x="8763000" y="3524250"/>
            <a:ext cx="381000" cy="1619250"/>
          </a:xfrm>
          <a:prstGeom prst="rect">
            <a:avLst/>
          </a:prstGeom>
          <a:noFill/>
          <a:ln>
            <a:noFill/>
          </a:ln>
        </p:spPr>
      </p:pic>
      <p:pic>
        <p:nvPicPr>
          <p:cNvPr id="107" name="Google Shape;107;p16"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108" name="Google Shape;108;p16"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109" name="Google Shape;109;p16"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110" name="Google Shape;110;p16"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111" name="Google Shape;111;p16"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112" name="Google Shape;112;p16"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113" name="Google Shape;113;p16"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114" name="Google Shape;114;p16"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pic>
        <p:nvPicPr>
          <p:cNvPr id="115" name="Google Shape;115;p16" title="Egyptin Pyramids Gold with Blue Background.jpg"/>
          <p:cNvPicPr preferRelativeResize="0"/>
          <p:nvPr/>
        </p:nvPicPr>
        <p:blipFill>
          <a:blip r:embed="rId7">
            <a:alphaModFix/>
          </a:blip>
          <a:stretch>
            <a:fillRect/>
          </a:stretch>
        </p:blipFill>
        <p:spPr>
          <a:xfrm>
            <a:off x="4207137" y="1611600"/>
            <a:ext cx="793629" cy="412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9"/>
        <p:cNvGrpSpPr/>
        <p:nvPr/>
      </p:nvGrpSpPr>
      <p:grpSpPr>
        <a:xfrm>
          <a:off x="0" y="0"/>
          <a:ext cx="0" cy="0"/>
          <a:chOff x="0" y="0"/>
          <a:chExt cx="0" cy="0"/>
        </a:xfrm>
      </p:grpSpPr>
      <p:pic>
        <p:nvPicPr>
          <p:cNvPr id="120" name="Google Shape;120;p17"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121" name="Google Shape;121;p17"/>
          <p:cNvSpPr txBox="1">
            <a:spLocks noGrp="1"/>
          </p:cNvSpPr>
          <p:nvPr>
            <p:ph type="ctrTitle"/>
          </p:nvPr>
        </p:nvSpPr>
        <p:spPr>
          <a:xfrm>
            <a:off x="381000" y="284225"/>
            <a:ext cx="8520600" cy="1206000"/>
          </a:xfrm>
          <a:prstGeom prst="rect">
            <a:avLst/>
          </a:prstGeom>
        </p:spPr>
        <p:txBody>
          <a:bodyPr spcFirstLastPara="1" wrap="square" lIns="91425" tIns="91425" rIns="91425" bIns="91425" anchor="b" anchorCtr="0">
            <a:normAutofit fontScale="90000"/>
          </a:bodyPr>
          <a:lstStyle/>
          <a:p>
            <a:pPr marL="0" lvl="0" indent="0" algn="ctr" rtl="0">
              <a:lnSpc>
                <a:spcPct val="150000"/>
              </a:lnSpc>
              <a:spcBef>
                <a:spcPts val="0"/>
              </a:spcBef>
              <a:spcAft>
                <a:spcPts val="0"/>
              </a:spcAft>
              <a:buNone/>
            </a:pPr>
            <a:r>
              <a:rPr lang="en" sz="3000">
                <a:solidFill>
                  <a:schemeClr val="lt1"/>
                </a:solidFill>
              </a:rPr>
              <a:t>Lesson Resources (4 of 4)</a:t>
            </a:r>
            <a:endParaRPr sz="3000">
              <a:solidFill>
                <a:schemeClr val="lt1"/>
              </a:solidFill>
            </a:endParaRPr>
          </a:p>
          <a:p>
            <a:pPr marL="0" lvl="0" indent="0" algn="ctr" rtl="0">
              <a:lnSpc>
                <a:spcPct val="150000"/>
              </a:lnSpc>
              <a:spcBef>
                <a:spcPts val="0"/>
              </a:spcBef>
              <a:spcAft>
                <a:spcPts val="0"/>
              </a:spcAft>
              <a:buNone/>
            </a:pPr>
            <a:r>
              <a:rPr lang="en" sz="1750">
                <a:solidFill>
                  <a:schemeClr val="lt1"/>
                </a:solidFill>
              </a:rPr>
              <a:t>Pyramid Construction Theory</a:t>
            </a:r>
            <a:endParaRPr sz="1750">
              <a:solidFill>
                <a:schemeClr val="lt1"/>
              </a:solidFill>
            </a:endParaRPr>
          </a:p>
        </p:txBody>
      </p:sp>
      <p:pic>
        <p:nvPicPr>
          <p:cNvPr id="122" name="Google Shape;122;p17" title="Egypt Vertical Border Right.JPG"/>
          <p:cNvPicPr preferRelativeResize="0"/>
          <p:nvPr/>
        </p:nvPicPr>
        <p:blipFill>
          <a:blip r:embed="rId4">
            <a:alphaModFix/>
          </a:blip>
          <a:stretch>
            <a:fillRect/>
          </a:stretch>
        </p:blipFill>
        <p:spPr>
          <a:xfrm>
            <a:off x="8762999" y="0"/>
            <a:ext cx="381000" cy="3524250"/>
          </a:xfrm>
          <a:prstGeom prst="rect">
            <a:avLst/>
          </a:prstGeom>
          <a:noFill/>
          <a:ln>
            <a:noFill/>
          </a:ln>
        </p:spPr>
      </p:pic>
      <p:pic>
        <p:nvPicPr>
          <p:cNvPr id="123" name="Google Shape;123;p17" title="Egypt Vertical Border Right.JPG"/>
          <p:cNvPicPr preferRelativeResize="0"/>
          <p:nvPr/>
        </p:nvPicPr>
        <p:blipFill rotWithShape="1">
          <a:blip r:embed="rId4">
            <a:alphaModFix/>
          </a:blip>
          <a:srcRect b="54054"/>
          <a:stretch/>
        </p:blipFill>
        <p:spPr>
          <a:xfrm>
            <a:off x="8763000" y="3524250"/>
            <a:ext cx="381000" cy="1619250"/>
          </a:xfrm>
          <a:prstGeom prst="rect">
            <a:avLst/>
          </a:prstGeom>
          <a:noFill/>
          <a:ln>
            <a:noFill/>
          </a:ln>
        </p:spPr>
      </p:pic>
      <p:pic>
        <p:nvPicPr>
          <p:cNvPr id="124" name="Google Shape;124;p17"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125" name="Google Shape;125;p17"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126" name="Google Shape;126;p17"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127" name="Google Shape;127;p17"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128" name="Google Shape;128;p17"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129" name="Google Shape;129;p17"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130" name="Google Shape;130;p17"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131" name="Google Shape;131;p17"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sp>
        <p:nvSpPr>
          <p:cNvPr id="132" name="Google Shape;132;p17"/>
          <p:cNvSpPr txBox="1">
            <a:spLocks noGrp="1"/>
          </p:cNvSpPr>
          <p:nvPr>
            <p:ph type="subTitle" idx="1"/>
          </p:nvPr>
        </p:nvSpPr>
        <p:spPr>
          <a:xfrm>
            <a:off x="468575" y="1779550"/>
            <a:ext cx="8208900" cy="2970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a:solidFill>
                  <a:schemeClr val="lt1"/>
                </a:solidFill>
              </a:rPr>
              <a:t>How the Pyramids Were Built</a:t>
            </a:r>
            <a:endParaRPr sz="1800">
              <a:solidFill>
                <a:schemeClr val="lt1"/>
              </a:solidFill>
            </a:endParaRPr>
          </a:p>
          <a:p>
            <a:pPr marL="0" lvl="0" indent="0" algn="ctr" rtl="0">
              <a:lnSpc>
                <a:spcPct val="150000"/>
              </a:lnSpc>
              <a:spcBef>
                <a:spcPts val="0"/>
              </a:spcBef>
              <a:spcAft>
                <a:spcPts val="0"/>
              </a:spcAft>
              <a:buNone/>
            </a:pPr>
            <a:r>
              <a:rPr lang="en" sz="1300" i="1">
                <a:solidFill>
                  <a:schemeClr val="lt1"/>
                </a:solidFill>
              </a:rPr>
              <a:t>Here is one group’s copyrighted theory of how the pyramids were created, complete with details, measurements, schematics, and information about how one of the men tested the theory in his backyard.</a:t>
            </a:r>
            <a:endParaRPr sz="1300" i="1">
              <a:solidFill>
                <a:schemeClr val="lt1"/>
              </a:solidFill>
            </a:endParaRPr>
          </a:p>
          <a:p>
            <a:pPr marL="0" lvl="0" indent="0" algn="ctr" rtl="0">
              <a:lnSpc>
                <a:spcPct val="150000"/>
              </a:lnSpc>
              <a:spcBef>
                <a:spcPts val="0"/>
              </a:spcBef>
              <a:spcAft>
                <a:spcPts val="0"/>
              </a:spcAft>
              <a:buNone/>
            </a:pPr>
            <a:endParaRPr sz="1400">
              <a:solidFill>
                <a:schemeClr val="lt1"/>
              </a:solidFill>
            </a:endParaRPr>
          </a:p>
          <a:p>
            <a:pPr marL="0" lvl="0" indent="0" algn="ctr" rtl="0">
              <a:lnSpc>
                <a:spcPct val="150000"/>
              </a:lnSpc>
              <a:spcBef>
                <a:spcPts val="0"/>
              </a:spcBef>
              <a:spcAft>
                <a:spcPts val="0"/>
              </a:spcAft>
              <a:buNone/>
            </a:pPr>
            <a:r>
              <a:rPr lang="en" sz="1800" u="sng">
                <a:solidFill>
                  <a:schemeClr val="lt1"/>
                </a:solidFill>
                <a:hlinkClick r:id="rId5">
                  <a:extLst>
                    <a:ext uri="{A12FA001-AC4F-418D-AE19-62706E023703}">
                      <ahyp:hlinkClr xmlns:ahyp="http://schemas.microsoft.com/office/drawing/2018/hyperlinkcolor" val="tx"/>
                    </a:ext>
                  </a:extLst>
                </a:hlinkClick>
              </a:rPr>
              <a:t>Secret of the Pyramids Website</a:t>
            </a:r>
            <a:endParaRPr sz="1800">
              <a:solidFill>
                <a:schemeClr val="lt1"/>
              </a:solidFill>
            </a:endParaRPr>
          </a:p>
          <a:p>
            <a:pPr marL="0" lvl="0" indent="0" algn="ctr" rtl="0">
              <a:lnSpc>
                <a:spcPct val="150000"/>
              </a:lnSpc>
              <a:spcBef>
                <a:spcPts val="0"/>
              </a:spcBef>
              <a:spcAft>
                <a:spcPts val="0"/>
              </a:spcAft>
              <a:buNone/>
            </a:pPr>
            <a:r>
              <a:rPr lang="en" sz="1600">
                <a:solidFill>
                  <a:schemeClr val="lt1"/>
                </a:solidFill>
              </a:rPr>
              <a:t>See the Projects section of the site for details</a:t>
            </a:r>
            <a:endParaRPr sz="1600">
              <a:solidFill>
                <a:schemeClr val="lt1"/>
              </a:solidFill>
            </a:endParaRPr>
          </a:p>
          <a:p>
            <a:pPr marL="0" lvl="0" indent="0" algn="ctr" rtl="0">
              <a:lnSpc>
                <a:spcPct val="150000"/>
              </a:lnSpc>
              <a:spcBef>
                <a:spcPts val="0"/>
              </a:spcBef>
              <a:spcAft>
                <a:spcPts val="0"/>
              </a:spcAft>
              <a:buNone/>
            </a:pPr>
            <a:endParaRPr sz="1400">
              <a:solidFill>
                <a:schemeClr val="lt1"/>
              </a:solidFill>
            </a:endParaRPr>
          </a:p>
          <a:p>
            <a:pPr marL="0" lvl="0" indent="0" algn="ctr" rtl="0">
              <a:lnSpc>
                <a:spcPct val="150000"/>
              </a:lnSpc>
              <a:spcBef>
                <a:spcPts val="0"/>
              </a:spcBef>
              <a:spcAft>
                <a:spcPts val="0"/>
              </a:spcAft>
              <a:buNone/>
            </a:pPr>
            <a:r>
              <a:rPr lang="en" sz="1800" u="sng">
                <a:solidFill>
                  <a:schemeClr val="lt1"/>
                </a:solidFill>
                <a:hlinkClick r:id="rId6">
                  <a:extLst>
                    <a:ext uri="{A12FA001-AC4F-418D-AE19-62706E023703}">
                      <ahyp:hlinkClr xmlns:ahyp="http://schemas.microsoft.com/office/drawing/2018/hyperlinkcolor" val="tx"/>
                    </a:ext>
                  </a:extLst>
                </a:hlinkClick>
              </a:rPr>
              <a:t>Secret of the Pyramids Construction Info Brochure</a:t>
            </a:r>
            <a:endParaRPr sz="1800">
              <a:solidFill>
                <a:schemeClr val="lt1"/>
              </a:solidFill>
            </a:endParaRPr>
          </a:p>
        </p:txBody>
      </p:sp>
      <p:pic>
        <p:nvPicPr>
          <p:cNvPr id="133" name="Google Shape;133;p17" title="Egyptin Pyramids Gold with Blue Background.jpg"/>
          <p:cNvPicPr preferRelativeResize="0"/>
          <p:nvPr/>
        </p:nvPicPr>
        <p:blipFill>
          <a:blip r:embed="rId7">
            <a:alphaModFix/>
          </a:blip>
          <a:stretch>
            <a:fillRect/>
          </a:stretch>
        </p:blipFill>
        <p:spPr>
          <a:xfrm>
            <a:off x="4207137" y="1459200"/>
            <a:ext cx="793629" cy="412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7"/>
        <p:cNvGrpSpPr/>
        <p:nvPr/>
      </p:nvGrpSpPr>
      <p:grpSpPr>
        <a:xfrm>
          <a:off x="0" y="0"/>
          <a:ext cx="0" cy="0"/>
          <a:chOff x="0" y="0"/>
          <a:chExt cx="0" cy="0"/>
        </a:xfrm>
      </p:grpSpPr>
      <p:pic>
        <p:nvPicPr>
          <p:cNvPr id="138" name="Google Shape;138;p18" title="Egypt Vertical Border Left.JPG"/>
          <p:cNvPicPr preferRelativeResize="0"/>
          <p:nvPr/>
        </p:nvPicPr>
        <p:blipFill rotWithShape="1">
          <a:blip r:embed="rId3">
            <a:alphaModFix/>
          </a:blip>
          <a:srcRect t="1826" r="2381"/>
          <a:stretch/>
        </p:blipFill>
        <p:spPr>
          <a:xfrm rot="5400000">
            <a:off x="2396263" y="-1553287"/>
            <a:ext cx="362625" cy="3478750"/>
          </a:xfrm>
          <a:prstGeom prst="rect">
            <a:avLst/>
          </a:prstGeom>
          <a:noFill/>
          <a:ln>
            <a:noFill/>
          </a:ln>
        </p:spPr>
      </p:pic>
      <p:sp>
        <p:nvSpPr>
          <p:cNvPr id="139" name="Google Shape;139;p18"/>
          <p:cNvSpPr txBox="1">
            <a:spLocks noGrp="1"/>
          </p:cNvSpPr>
          <p:nvPr>
            <p:ph type="ctrTitle"/>
          </p:nvPr>
        </p:nvSpPr>
        <p:spPr>
          <a:xfrm>
            <a:off x="438425" y="1021831"/>
            <a:ext cx="8520600" cy="215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lt1"/>
                </a:solidFill>
              </a:rPr>
              <a:t>The Opera</a:t>
            </a:r>
            <a:endParaRPr sz="8000">
              <a:solidFill>
                <a:schemeClr val="lt1"/>
              </a:solidFill>
            </a:endParaRPr>
          </a:p>
          <a:p>
            <a:pPr marL="0" lvl="0" indent="0" algn="ctr" rtl="0">
              <a:spcBef>
                <a:spcPts val="0"/>
              </a:spcBef>
              <a:spcAft>
                <a:spcPts val="0"/>
              </a:spcAft>
              <a:buNone/>
            </a:pPr>
            <a:endParaRPr sz="30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 sz="3000" u="sng">
                <a:solidFill>
                  <a:schemeClr val="lt1"/>
                </a:solidFill>
                <a:hlinkClick r:id="rId4">
                  <a:extLst>
                    <a:ext uri="{A12FA001-AC4F-418D-AE19-62706E023703}">
                      <ahyp:hlinkClr xmlns:ahyp="http://schemas.microsoft.com/office/drawing/2018/hyperlinkcolor" val="tx"/>
                    </a:ext>
                  </a:extLst>
                </a:hlinkClick>
              </a:rPr>
              <a:t>Background and Plot of Aida for Kids</a:t>
            </a:r>
            <a:endParaRPr sz="3000">
              <a:solidFill>
                <a:schemeClr val="lt1"/>
              </a:solidFill>
            </a:endParaRPr>
          </a:p>
        </p:txBody>
      </p:sp>
      <p:pic>
        <p:nvPicPr>
          <p:cNvPr id="140" name="Google Shape;140;p18" title="Egypt Vertical Border Right.JPG"/>
          <p:cNvPicPr preferRelativeResize="0"/>
          <p:nvPr/>
        </p:nvPicPr>
        <p:blipFill>
          <a:blip r:embed="rId5">
            <a:alphaModFix/>
          </a:blip>
          <a:stretch>
            <a:fillRect/>
          </a:stretch>
        </p:blipFill>
        <p:spPr>
          <a:xfrm>
            <a:off x="8762999" y="0"/>
            <a:ext cx="381000" cy="3524250"/>
          </a:xfrm>
          <a:prstGeom prst="rect">
            <a:avLst/>
          </a:prstGeom>
          <a:noFill/>
          <a:ln>
            <a:noFill/>
          </a:ln>
        </p:spPr>
      </p:pic>
      <p:pic>
        <p:nvPicPr>
          <p:cNvPr id="141" name="Google Shape;141;p18" title="Egypt Vertical Border Right.JPG"/>
          <p:cNvPicPr preferRelativeResize="0"/>
          <p:nvPr/>
        </p:nvPicPr>
        <p:blipFill rotWithShape="1">
          <a:blip r:embed="rId5">
            <a:alphaModFix/>
          </a:blip>
          <a:srcRect b="54054"/>
          <a:stretch/>
        </p:blipFill>
        <p:spPr>
          <a:xfrm>
            <a:off x="8763000" y="3524250"/>
            <a:ext cx="381000" cy="1619250"/>
          </a:xfrm>
          <a:prstGeom prst="rect">
            <a:avLst/>
          </a:prstGeom>
          <a:noFill/>
          <a:ln>
            <a:noFill/>
          </a:ln>
        </p:spPr>
      </p:pic>
      <p:pic>
        <p:nvPicPr>
          <p:cNvPr id="142" name="Google Shape;142;p18" title="Egypt Vertical Border Left.JPG"/>
          <p:cNvPicPr preferRelativeResize="0"/>
          <p:nvPr/>
        </p:nvPicPr>
        <p:blipFill>
          <a:blip r:embed="rId3">
            <a:alphaModFix/>
          </a:blip>
          <a:stretch>
            <a:fillRect/>
          </a:stretch>
        </p:blipFill>
        <p:spPr>
          <a:xfrm>
            <a:off x="0" y="-9537"/>
            <a:ext cx="371475" cy="3543300"/>
          </a:xfrm>
          <a:prstGeom prst="rect">
            <a:avLst/>
          </a:prstGeom>
          <a:noFill/>
          <a:ln>
            <a:noFill/>
          </a:ln>
        </p:spPr>
      </p:pic>
      <p:pic>
        <p:nvPicPr>
          <p:cNvPr id="143" name="Google Shape;143;p18" title="Egypt Vertical Border Left.JPG"/>
          <p:cNvPicPr preferRelativeResize="0"/>
          <p:nvPr/>
        </p:nvPicPr>
        <p:blipFill rotWithShape="1">
          <a:blip r:embed="rId3">
            <a:alphaModFix/>
          </a:blip>
          <a:srcRect t="14413" r="-2564" b="4338"/>
          <a:stretch/>
        </p:blipFill>
        <p:spPr>
          <a:xfrm rot="5400000">
            <a:off x="4847269" y="-1237306"/>
            <a:ext cx="381000" cy="2855625"/>
          </a:xfrm>
          <a:prstGeom prst="rect">
            <a:avLst/>
          </a:prstGeom>
          <a:noFill/>
          <a:ln>
            <a:noFill/>
          </a:ln>
        </p:spPr>
      </p:pic>
      <p:pic>
        <p:nvPicPr>
          <p:cNvPr id="144" name="Google Shape;144;p18" title="Egypt Vertical Border Left.JPG"/>
          <p:cNvPicPr preferRelativeResize="0"/>
          <p:nvPr/>
        </p:nvPicPr>
        <p:blipFill rotWithShape="1">
          <a:blip r:embed="rId3">
            <a:alphaModFix/>
          </a:blip>
          <a:srcRect t="1826" r="2381"/>
          <a:stretch/>
        </p:blipFill>
        <p:spPr>
          <a:xfrm rot="5400000">
            <a:off x="1558063" y="-1553637"/>
            <a:ext cx="362625" cy="3478750"/>
          </a:xfrm>
          <a:prstGeom prst="rect">
            <a:avLst/>
          </a:prstGeom>
          <a:noFill/>
          <a:ln>
            <a:noFill/>
          </a:ln>
        </p:spPr>
      </p:pic>
      <p:pic>
        <p:nvPicPr>
          <p:cNvPr id="145" name="Google Shape;145;p18" title="Egypt Vertical Border Left.JPG"/>
          <p:cNvPicPr preferRelativeResize="0"/>
          <p:nvPr/>
        </p:nvPicPr>
        <p:blipFill>
          <a:blip r:embed="rId3">
            <a:alphaModFix/>
          </a:blip>
          <a:stretch>
            <a:fillRect/>
          </a:stretch>
        </p:blipFill>
        <p:spPr>
          <a:xfrm rot="-5400000">
            <a:off x="1883813" y="3186119"/>
            <a:ext cx="371475" cy="3543300"/>
          </a:xfrm>
          <a:prstGeom prst="rect">
            <a:avLst/>
          </a:prstGeom>
          <a:noFill/>
          <a:ln>
            <a:noFill/>
          </a:ln>
        </p:spPr>
      </p:pic>
      <p:pic>
        <p:nvPicPr>
          <p:cNvPr id="146" name="Google Shape;146;p18" title="Egypt Vertical Border Left.JPG"/>
          <p:cNvPicPr preferRelativeResize="0"/>
          <p:nvPr/>
        </p:nvPicPr>
        <p:blipFill rotWithShape="1">
          <a:blip r:embed="rId3">
            <a:alphaModFix/>
          </a:blip>
          <a:srcRect t="14413" r="-2564" b="4338"/>
          <a:stretch/>
        </p:blipFill>
        <p:spPr>
          <a:xfrm rot="-5400000">
            <a:off x="4716075" y="3520794"/>
            <a:ext cx="381000" cy="2855625"/>
          </a:xfrm>
          <a:prstGeom prst="rect">
            <a:avLst/>
          </a:prstGeom>
          <a:noFill/>
          <a:ln>
            <a:noFill/>
          </a:ln>
        </p:spPr>
      </p:pic>
      <p:pic>
        <p:nvPicPr>
          <p:cNvPr id="147" name="Google Shape;147;p18" title="Egypt Vertical Border Left.JPG"/>
          <p:cNvPicPr preferRelativeResize="0"/>
          <p:nvPr/>
        </p:nvPicPr>
        <p:blipFill rotWithShape="1">
          <a:blip r:embed="rId3">
            <a:alphaModFix/>
          </a:blip>
          <a:srcRect t="1826" r="2381"/>
          <a:stretch/>
        </p:blipFill>
        <p:spPr>
          <a:xfrm rot="-5400000">
            <a:off x="7216406" y="3218401"/>
            <a:ext cx="362625" cy="3478750"/>
          </a:xfrm>
          <a:prstGeom prst="rect">
            <a:avLst/>
          </a:prstGeom>
          <a:noFill/>
          <a:ln>
            <a:noFill/>
          </a:ln>
        </p:spPr>
      </p:pic>
      <p:pic>
        <p:nvPicPr>
          <p:cNvPr id="148" name="Google Shape;148;p18" title="Egypt Vertical Border Left.JPG"/>
          <p:cNvPicPr preferRelativeResize="0"/>
          <p:nvPr/>
        </p:nvPicPr>
        <p:blipFill rotWithShape="1">
          <a:blip r:embed="rId3">
            <a:alphaModFix/>
          </a:blip>
          <a:srcRect t="14413" r="-2564" b="4338"/>
          <a:stretch/>
        </p:blipFill>
        <p:spPr>
          <a:xfrm>
            <a:off x="0" y="2287875"/>
            <a:ext cx="381000" cy="2855625"/>
          </a:xfrm>
          <a:prstGeom prst="rect">
            <a:avLst/>
          </a:prstGeom>
          <a:noFill/>
          <a:ln>
            <a:noFill/>
          </a:ln>
        </p:spPr>
      </p:pic>
      <p:pic>
        <p:nvPicPr>
          <p:cNvPr id="149" name="Google Shape;149;p18" title="Egypt Vertical Border Left.JPG"/>
          <p:cNvPicPr preferRelativeResize="0"/>
          <p:nvPr/>
        </p:nvPicPr>
        <p:blipFill>
          <a:blip r:embed="rId3">
            <a:alphaModFix/>
          </a:blip>
          <a:stretch>
            <a:fillRect/>
          </a:stretch>
        </p:blipFill>
        <p:spPr>
          <a:xfrm rot="5400000">
            <a:off x="6805606" y="-1585906"/>
            <a:ext cx="371475" cy="3543300"/>
          </a:xfrm>
          <a:prstGeom prst="rect">
            <a:avLst/>
          </a:prstGeom>
          <a:noFill/>
          <a:ln>
            <a:noFill/>
          </a:ln>
        </p:spPr>
      </p:pic>
      <p:pic>
        <p:nvPicPr>
          <p:cNvPr id="150" name="Google Shape;150;p18" title="Egyptin Pyramids Gold with Blue Background.jpg"/>
          <p:cNvPicPr preferRelativeResize="0"/>
          <p:nvPr/>
        </p:nvPicPr>
        <p:blipFill>
          <a:blip r:embed="rId6">
            <a:alphaModFix/>
          </a:blip>
          <a:stretch>
            <a:fillRect/>
          </a:stretch>
        </p:blipFill>
        <p:spPr>
          <a:xfrm>
            <a:off x="4207137" y="2145000"/>
            <a:ext cx="793629" cy="41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4"/>
        <p:cNvGrpSpPr/>
        <p:nvPr/>
      </p:nvGrpSpPr>
      <p:grpSpPr>
        <a:xfrm>
          <a:off x="0" y="0"/>
          <a:ext cx="0" cy="0"/>
          <a:chOff x="0" y="0"/>
          <a:chExt cx="0" cy="0"/>
        </a:xfrm>
      </p:grpSpPr>
      <p:pic>
        <p:nvPicPr>
          <p:cNvPr id="155" name="Google Shape;155;p19"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156" name="Google Shape;156;p19"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157" name="Google Shape;157;p19"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158" name="Google Shape;158;p19"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sp>
        <p:nvSpPr>
          <p:cNvPr id="159" name="Google Shape;159;p19"/>
          <p:cNvSpPr txBox="1"/>
          <p:nvPr/>
        </p:nvSpPr>
        <p:spPr>
          <a:xfrm>
            <a:off x="551100" y="160725"/>
            <a:ext cx="8067900" cy="48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endParaRPr>
          </a:p>
        </p:txBody>
      </p:sp>
      <p:sp>
        <p:nvSpPr>
          <p:cNvPr id="160" name="Google Shape;160;p19"/>
          <p:cNvSpPr txBox="1"/>
          <p:nvPr/>
        </p:nvSpPr>
        <p:spPr>
          <a:xfrm>
            <a:off x="5958650" y="206650"/>
            <a:ext cx="2660400" cy="4776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solidFill>
                  <a:schemeClr val="lt1"/>
                </a:solidFill>
              </a:rPr>
              <a:t>Egypt and</a:t>
            </a:r>
            <a:endParaRPr sz="1800">
              <a:solidFill>
                <a:schemeClr val="lt1"/>
              </a:solidFill>
            </a:endParaRPr>
          </a:p>
          <a:p>
            <a:pPr marL="0" lvl="0" indent="0" algn="l" rtl="0">
              <a:lnSpc>
                <a:spcPct val="150000"/>
              </a:lnSpc>
              <a:spcBef>
                <a:spcPts val="0"/>
              </a:spcBef>
              <a:spcAft>
                <a:spcPts val="0"/>
              </a:spcAft>
              <a:buNone/>
            </a:pPr>
            <a:r>
              <a:rPr lang="en" sz="1800">
                <a:solidFill>
                  <a:schemeClr val="lt1"/>
                </a:solidFill>
              </a:rPr>
              <a:t>Ethiopia,</a:t>
            </a:r>
            <a:endParaRPr sz="1800">
              <a:solidFill>
                <a:schemeClr val="lt1"/>
              </a:solidFill>
            </a:endParaRPr>
          </a:p>
          <a:p>
            <a:pPr marL="0" lvl="0" indent="0" algn="l" rtl="0">
              <a:lnSpc>
                <a:spcPct val="150000"/>
              </a:lnSpc>
              <a:spcBef>
                <a:spcPts val="0"/>
              </a:spcBef>
              <a:spcAft>
                <a:spcPts val="0"/>
              </a:spcAft>
              <a:buNone/>
            </a:pPr>
            <a:r>
              <a:rPr lang="en" sz="1800">
                <a:solidFill>
                  <a:schemeClr val="lt1"/>
                </a:solidFill>
              </a:rPr>
              <a:t>the two countries on the continent of Africa who were fighting in the opera </a:t>
            </a:r>
            <a:r>
              <a:rPr lang="en" sz="1800" u="sng">
                <a:solidFill>
                  <a:schemeClr val="lt1"/>
                </a:solidFill>
              </a:rPr>
              <a:t>Aida</a:t>
            </a:r>
            <a:endParaRPr sz="1800" u="sng">
              <a:solidFill>
                <a:schemeClr val="lt1"/>
              </a:solidFill>
            </a:endParaRPr>
          </a:p>
        </p:txBody>
      </p:sp>
      <p:pic>
        <p:nvPicPr>
          <p:cNvPr id="161" name="Google Shape;161;p19" title="Africa Map Gray Background.png"/>
          <p:cNvPicPr preferRelativeResize="0"/>
          <p:nvPr/>
        </p:nvPicPr>
        <p:blipFill>
          <a:blip r:embed="rId5">
            <a:alphaModFix/>
          </a:blip>
          <a:stretch>
            <a:fillRect/>
          </a:stretch>
        </p:blipFill>
        <p:spPr>
          <a:xfrm>
            <a:off x="381006" y="0"/>
            <a:ext cx="5149938" cy="5143501"/>
          </a:xfrm>
          <a:prstGeom prst="rect">
            <a:avLst/>
          </a:prstGeom>
          <a:noFill/>
          <a:ln>
            <a:noFill/>
          </a:ln>
        </p:spPr>
      </p:pic>
      <p:sp>
        <p:nvSpPr>
          <p:cNvPr id="162" name="Google Shape;162;p19"/>
          <p:cNvSpPr/>
          <p:nvPr/>
        </p:nvSpPr>
        <p:spPr>
          <a:xfrm>
            <a:off x="3398375" y="34450"/>
            <a:ext cx="264000" cy="562500"/>
          </a:xfrm>
          <a:prstGeom prst="down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19"/>
          <p:cNvSpPr/>
          <p:nvPr/>
        </p:nvSpPr>
        <p:spPr>
          <a:xfrm>
            <a:off x="4228175" y="1220150"/>
            <a:ext cx="264000" cy="5625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19"/>
          <p:cNvSpPr/>
          <p:nvPr/>
        </p:nvSpPr>
        <p:spPr>
          <a:xfrm>
            <a:off x="5637175" y="287025"/>
            <a:ext cx="264000" cy="309900"/>
          </a:xfrm>
          <a:prstGeom prst="ellipse">
            <a:avLst/>
          </a:prstGeom>
          <a:solidFill>
            <a:srgbClr val="00FFFF"/>
          </a:solidFill>
          <a:ln w="952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19"/>
          <p:cNvSpPr/>
          <p:nvPr/>
        </p:nvSpPr>
        <p:spPr>
          <a:xfrm>
            <a:off x="5637175" y="692000"/>
            <a:ext cx="264000" cy="309900"/>
          </a:xfrm>
          <a:prstGeom prst="ellipse">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9"/>
        <p:cNvGrpSpPr/>
        <p:nvPr/>
      </p:nvGrpSpPr>
      <p:grpSpPr>
        <a:xfrm>
          <a:off x="0" y="0"/>
          <a:ext cx="0" cy="0"/>
          <a:chOff x="0" y="0"/>
          <a:chExt cx="0" cy="0"/>
        </a:xfrm>
      </p:grpSpPr>
      <p:pic>
        <p:nvPicPr>
          <p:cNvPr id="170" name="Google Shape;170;p20" title="Egypt Vertical Border Right.JPG"/>
          <p:cNvPicPr preferRelativeResize="0"/>
          <p:nvPr/>
        </p:nvPicPr>
        <p:blipFill>
          <a:blip r:embed="rId3">
            <a:alphaModFix/>
          </a:blip>
          <a:stretch>
            <a:fillRect/>
          </a:stretch>
        </p:blipFill>
        <p:spPr>
          <a:xfrm>
            <a:off x="8762999" y="0"/>
            <a:ext cx="381000" cy="3524250"/>
          </a:xfrm>
          <a:prstGeom prst="rect">
            <a:avLst/>
          </a:prstGeom>
          <a:noFill/>
          <a:ln>
            <a:noFill/>
          </a:ln>
        </p:spPr>
      </p:pic>
      <p:pic>
        <p:nvPicPr>
          <p:cNvPr id="171" name="Google Shape;171;p20" title="Egypt Vertical Border Right.JPG"/>
          <p:cNvPicPr preferRelativeResize="0"/>
          <p:nvPr/>
        </p:nvPicPr>
        <p:blipFill rotWithShape="1">
          <a:blip r:embed="rId3">
            <a:alphaModFix/>
          </a:blip>
          <a:srcRect b="54054"/>
          <a:stretch/>
        </p:blipFill>
        <p:spPr>
          <a:xfrm>
            <a:off x="8763000" y="3524250"/>
            <a:ext cx="381000" cy="1619250"/>
          </a:xfrm>
          <a:prstGeom prst="rect">
            <a:avLst/>
          </a:prstGeom>
          <a:noFill/>
          <a:ln>
            <a:noFill/>
          </a:ln>
        </p:spPr>
      </p:pic>
      <p:pic>
        <p:nvPicPr>
          <p:cNvPr id="172" name="Google Shape;172;p20" title="Egypt Vertical Border Left.JPG"/>
          <p:cNvPicPr preferRelativeResize="0"/>
          <p:nvPr/>
        </p:nvPicPr>
        <p:blipFill>
          <a:blip r:embed="rId4">
            <a:alphaModFix/>
          </a:blip>
          <a:stretch>
            <a:fillRect/>
          </a:stretch>
        </p:blipFill>
        <p:spPr>
          <a:xfrm>
            <a:off x="0" y="-9537"/>
            <a:ext cx="371475" cy="3543300"/>
          </a:xfrm>
          <a:prstGeom prst="rect">
            <a:avLst/>
          </a:prstGeom>
          <a:noFill/>
          <a:ln>
            <a:noFill/>
          </a:ln>
        </p:spPr>
      </p:pic>
      <p:pic>
        <p:nvPicPr>
          <p:cNvPr id="173" name="Google Shape;173;p20" title="Egypt Vertical Border Left.JPG"/>
          <p:cNvPicPr preferRelativeResize="0"/>
          <p:nvPr/>
        </p:nvPicPr>
        <p:blipFill rotWithShape="1">
          <a:blip r:embed="rId4">
            <a:alphaModFix/>
          </a:blip>
          <a:srcRect t="14413" r="-2564" b="4338"/>
          <a:stretch/>
        </p:blipFill>
        <p:spPr>
          <a:xfrm>
            <a:off x="0" y="2287875"/>
            <a:ext cx="381000" cy="2855625"/>
          </a:xfrm>
          <a:prstGeom prst="rect">
            <a:avLst/>
          </a:prstGeom>
          <a:noFill/>
          <a:ln>
            <a:noFill/>
          </a:ln>
        </p:spPr>
      </p:pic>
      <p:sp>
        <p:nvSpPr>
          <p:cNvPr id="174" name="Google Shape;174;p20"/>
          <p:cNvSpPr txBox="1"/>
          <p:nvPr/>
        </p:nvSpPr>
        <p:spPr>
          <a:xfrm>
            <a:off x="551100" y="160725"/>
            <a:ext cx="8067900" cy="48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endParaRPr>
          </a:p>
        </p:txBody>
      </p:sp>
      <p:pic>
        <p:nvPicPr>
          <p:cNvPr id="175" name="Google Shape;175;p20" title="Aida Trumpet from glennstrumpets_com.jpg"/>
          <p:cNvPicPr preferRelativeResize="0"/>
          <p:nvPr/>
        </p:nvPicPr>
        <p:blipFill rotWithShape="1">
          <a:blip r:embed="rId5">
            <a:alphaModFix/>
          </a:blip>
          <a:srcRect t="33735" b="30546"/>
          <a:stretch/>
        </p:blipFill>
        <p:spPr>
          <a:xfrm>
            <a:off x="551100" y="3593150"/>
            <a:ext cx="5217026" cy="931687"/>
          </a:xfrm>
          <a:prstGeom prst="rect">
            <a:avLst/>
          </a:prstGeom>
          <a:noFill/>
          <a:ln>
            <a:noFill/>
          </a:ln>
        </p:spPr>
      </p:pic>
      <p:pic>
        <p:nvPicPr>
          <p:cNvPr id="176" name="Google Shape;176;p20" title="King Tut Trumpets from glennstrumpets_com.jpg"/>
          <p:cNvPicPr preferRelativeResize="0"/>
          <p:nvPr/>
        </p:nvPicPr>
        <p:blipFill>
          <a:blip r:embed="rId6">
            <a:alphaModFix/>
          </a:blip>
          <a:stretch>
            <a:fillRect/>
          </a:stretch>
        </p:blipFill>
        <p:spPr>
          <a:xfrm>
            <a:off x="551100" y="160725"/>
            <a:ext cx="5217024" cy="3260625"/>
          </a:xfrm>
          <a:prstGeom prst="rect">
            <a:avLst/>
          </a:prstGeom>
          <a:noFill/>
          <a:ln>
            <a:noFill/>
          </a:ln>
        </p:spPr>
      </p:pic>
      <p:sp>
        <p:nvSpPr>
          <p:cNvPr id="177" name="Google Shape;177;p20"/>
          <p:cNvSpPr txBox="1"/>
          <p:nvPr/>
        </p:nvSpPr>
        <p:spPr>
          <a:xfrm>
            <a:off x="5958650" y="206650"/>
            <a:ext cx="2660400" cy="4776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solidFill>
                  <a:schemeClr val="lt1"/>
                </a:solidFill>
              </a:rPr>
              <a:t>* Trumpets like the one Verdi would have designed to be used in Aida</a:t>
            </a:r>
            <a:endParaRPr sz="1800">
              <a:solidFill>
                <a:schemeClr val="lt1"/>
              </a:solidFill>
            </a:endParaRPr>
          </a:p>
          <a:p>
            <a:pPr marL="0" lvl="0" indent="0" algn="l" rtl="0">
              <a:lnSpc>
                <a:spcPct val="150000"/>
              </a:lnSpc>
              <a:spcBef>
                <a:spcPts val="0"/>
              </a:spcBef>
              <a:spcAft>
                <a:spcPts val="0"/>
              </a:spcAft>
              <a:buNone/>
            </a:pPr>
            <a:endParaRPr sz="1800">
              <a:solidFill>
                <a:schemeClr val="lt1"/>
              </a:solidFill>
            </a:endParaRPr>
          </a:p>
          <a:p>
            <a:pPr marL="0" lvl="0" indent="0" algn="l" rtl="0">
              <a:lnSpc>
                <a:spcPct val="150000"/>
              </a:lnSpc>
              <a:spcBef>
                <a:spcPts val="0"/>
              </a:spcBef>
              <a:spcAft>
                <a:spcPts val="0"/>
              </a:spcAft>
              <a:buNone/>
            </a:pPr>
            <a:endParaRPr sz="1800">
              <a:solidFill>
                <a:schemeClr val="lt1"/>
              </a:solidFill>
            </a:endParaRPr>
          </a:p>
          <a:p>
            <a:pPr marL="0" lvl="0" indent="0" algn="l" rtl="0">
              <a:lnSpc>
                <a:spcPct val="150000"/>
              </a:lnSpc>
              <a:spcBef>
                <a:spcPts val="0"/>
              </a:spcBef>
              <a:spcAft>
                <a:spcPts val="0"/>
              </a:spcAft>
              <a:buNone/>
            </a:pPr>
            <a:r>
              <a:rPr lang="en" sz="1800">
                <a:solidFill>
                  <a:schemeClr val="lt1"/>
                </a:solidFill>
              </a:rPr>
              <a:t>* A trumpet like what was probably played when Aida premiered; now called an Aida Trumpet</a:t>
            </a:r>
            <a:endParaRPr sz="18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EEB26D777764BBB92CDAE87B83F74" ma:contentTypeVersion="19" ma:contentTypeDescription="Create a new document." ma:contentTypeScope="" ma:versionID="8b46de41282a4543ac7e69bc80b4c408">
  <xsd:schema xmlns:xsd="http://www.w3.org/2001/XMLSchema" xmlns:xs="http://www.w3.org/2001/XMLSchema" xmlns:p="http://schemas.microsoft.com/office/2006/metadata/properties" xmlns:ns2="f7c70fdc-bcd6-47ef-a849-dc5e1dc5ec8b" xmlns:ns3="f96e0309-54f1-4802-95ea-24e5162090d9" targetNamespace="http://schemas.microsoft.com/office/2006/metadata/properties" ma:root="true" ma:fieldsID="b79fdb450e9ef27692ae782d4887943a" ns2:_="" ns3:_="">
    <xsd:import namespace="f7c70fdc-bcd6-47ef-a849-dc5e1dc5ec8b"/>
    <xsd:import namespace="f96e0309-54f1-4802-95ea-24e5162090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70fdc-bcd6-47ef-a849-dc5e1dc5e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376893-26a4-482b-ae2b-ad7a4d9e5e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6e0309-54f1-4802-95ea-24e5162090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17bcbb-a146-4f2f-935f-d2ab793c8bed}" ma:internalName="TaxCatchAll" ma:showField="CatchAllData" ma:web="f96e0309-54f1-4802-95ea-24e516209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c70fdc-bcd6-47ef-a849-dc5e1dc5ec8b">
      <Terms xmlns="http://schemas.microsoft.com/office/infopath/2007/PartnerControls"/>
    </lcf76f155ced4ddcb4097134ff3c332f>
    <TaxCatchAll xmlns="f96e0309-54f1-4802-95ea-24e5162090d9" xsi:nil="true"/>
  </documentManagement>
</p:properties>
</file>

<file path=customXml/itemProps1.xml><?xml version="1.0" encoding="utf-8"?>
<ds:datastoreItem xmlns:ds="http://schemas.openxmlformats.org/officeDocument/2006/customXml" ds:itemID="{2B6A19FD-FC2C-430C-A46C-5ECC888D1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70fdc-bcd6-47ef-a849-dc5e1dc5ec8b"/>
    <ds:schemaRef ds:uri="f96e0309-54f1-4802-95ea-24e516209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8886A3-544A-496C-8E38-0E6455000566}">
  <ds:schemaRefs>
    <ds:schemaRef ds:uri="http://schemas.microsoft.com/sharepoint/v3/contenttype/forms"/>
  </ds:schemaRefs>
</ds:datastoreItem>
</file>

<file path=customXml/itemProps3.xml><?xml version="1.0" encoding="utf-8"?>
<ds:datastoreItem xmlns:ds="http://schemas.openxmlformats.org/officeDocument/2006/customXml" ds:itemID="{810B15F9-D12C-47E1-A8C3-7BC56309AD52}">
  <ds:schemaRefs>
    <ds:schemaRef ds:uri="http://schemas.microsoft.com/office/2006/documentManagement/types"/>
    <ds:schemaRef ds:uri="http://schemas.openxmlformats.org/package/2006/metadata/core-properties"/>
    <ds:schemaRef ds:uri="http://schemas.microsoft.com/office/infopath/2007/PartnerControls"/>
    <ds:schemaRef ds:uri="f96e0309-54f1-4802-95ea-24e5162090d9"/>
    <ds:schemaRef ds:uri="http://www.w3.org/XML/1998/namespace"/>
    <ds:schemaRef ds:uri="f7c70fdc-bcd6-47ef-a849-dc5e1dc5ec8b"/>
    <ds:schemaRef ds:uri="http://purl.org/dc/elements/1.1/"/>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1247</Words>
  <Application>Microsoft Office PowerPoint</Application>
  <PresentationFormat>On-screen Show (16:9)</PresentationFormat>
  <Paragraphs>229</Paragraphs>
  <Slides>38</Slides>
  <Notes>37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Arial Narrow</vt:lpstr>
      <vt:lpstr>Arial</vt:lpstr>
      <vt:lpstr>Simple Light</vt:lpstr>
      <vt:lpstr>1_Simple Light</vt:lpstr>
      <vt:lpstr>PowerPoint Presentation</vt:lpstr>
      <vt:lpstr>Ballet Music</vt:lpstr>
      <vt:lpstr>Lesson Resources (1 of 4) Professional Recordings and Videos</vt:lpstr>
      <vt:lpstr>Lesson Resources (2 of 4) Play-Along Scores</vt:lpstr>
      <vt:lpstr>Lesson Resources (3 of 4) Background, Characters, and Plot - Lessons</vt:lpstr>
      <vt:lpstr>Lesson Resources (4 of 4) Pyramid Construction Theory</vt:lpstr>
      <vt:lpstr>The Opera  Background and Plot of Aida for Kids</vt:lpstr>
      <vt:lpstr>PowerPoint Presentation</vt:lpstr>
      <vt:lpstr>PowerPoint Presentation</vt:lpstr>
      <vt:lpstr>PowerPoint Presentation</vt:lpstr>
      <vt:lpstr>Let’s Play! Rhythm Instrument Play-Along for Ballet Music from Aida</vt:lpstr>
      <vt:lpstr>Rhythm Vocabulary (1 of 2)</vt:lpstr>
      <vt:lpstr>Rhythm Vocabulary (2 of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Move! Parachute Ballet</vt:lpstr>
      <vt:lpstr>PowerPoint Presentation</vt:lpstr>
      <vt:lpstr>PowerPoint Presentation</vt:lpstr>
      <vt:lpstr>Let’s Build! No-Touching Team Building</vt:lpstr>
      <vt:lpstr>Pyramid Building Facts for The Great Pyramid of Giza</vt:lpstr>
      <vt:lpstr>Pyramid Building Facts The Great Pyramid of Giza</vt:lpstr>
      <vt:lpstr>Pyramid Building Facts The Great Pyramid of Giza</vt:lpstr>
      <vt:lpstr>Pyramid Building Facts The Great Pyramid of Giza</vt:lpstr>
      <vt:lpstr>Pyramid Building Facts The Great Pyramid of Giza</vt:lpstr>
      <vt:lpstr>Your Turn!</vt:lpstr>
      <vt:lpstr>Your Turn! Condensed Rules + Timer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Maggie Hemedinger</cp:lastModifiedBy>
  <cp:revision>1</cp:revision>
  <dcterms:modified xsi:type="dcterms:W3CDTF">2025-08-20T03:07:50Z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0x0101005CCEEB26D777764BBB92CDAE87B83F74</vt:lpwstr>
  </property>
  <property fmtid="{D5CDD505-2E9C-101B-9397-08002B2CF9AE}" pid="3" name="MediaServiceImageTags">
    <vt:lpwstr/>
  </property>
</Properties>
</file>