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0"/>
  </p:notesMasterIdLst>
  <p:sldIdLst>
    <p:sldId id="346" r:id="rId5"/>
    <p:sldId id="574" r:id="rId6"/>
    <p:sldId id="575" r:id="rId7"/>
    <p:sldId id="576" r:id="rId8"/>
    <p:sldId id="577" r:id="rId9"/>
    <p:sldId id="578" r:id="rId10"/>
    <p:sldId id="261" r:id="rId11"/>
    <p:sldId id="262" r:id="rId12"/>
    <p:sldId id="263" r:id="rId13"/>
    <p:sldId id="579" r:id="rId14"/>
    <p:sldId id="580" r:id="rId15"/>
    <p:sldId id="581" r:id="rId16"/>
    <p:sldId id="582" r:id="rId17"/>
    <p:sldId id="583" r:id="rId18"/>
    <p:sldId id="58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1449AA-8E91-FEF6-7DE1-58AF259F6191}" v="3" dt="2025-08-21T14:24:54.0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ggie Hemedinger" userId="2b5f71e4-3854-410b-b950-f5fe08c1201d" providerId="ADAL" clId="{179C2690-987A-461C-9592-1A4A04D7D468}"/>
    <pc:docChg chg="undo custSel addSld delSld modSld delMainMaster">
      <pc:chgData name="Maggie Hemedinger" userId="2b5f71e4-3854-410b-b950-f5fe08c1201d" providerId="ADAL" clId="{179C2690-987A-461C-9592-1A4A04D7D468}" dt="2025-08-09T16:01:39.581" v="13" actId="1076"/>
      <pc:docMkLst>
        <pc:docMk/>
      </pc:docMkLst>
      <pc:sldChg chg="del">
        <pc:chgData name="Maggie Hemedinger" userId="2b5f71e4-3854-410b-b950-f5fe08c1201d" providerId="ADAL" clId="{179C2690-987A-461C-9592-1A4A04D7D468}" dt="2025-08-09T16:00:36.839" v="10" actId="47"/>
        <pc:sldMkLst>
          <pc:docMk/>
          <pc:sldMk cId="1182827916" sldId="256"/>
        </pc:sldMkLst>
      </pc:sldChg>
      <pc:sldChg chg="add del">
        <pc:chgData name="Maggie Hemedinger" userId="2b5f71e4-3854-410b-b950-f5fe08c1201d" providerId="ADAL" clId="{179C2690-987A-461C-9592-1A4A04D7D468}" dt="2025-08-09T16:00:34.243" v="9"/>
        <pc:sldMkLst>
          <pc:docMk/>
          <pc:sldMk cId="1882217692" sldId="346"/>
        </pc:sldMkLst>
      </pc:sldChg>
      <pc:sldChg chg="add del">
        <pc:chgData name="Maggie Hemedinger" userId="2b5f71e4-3854-410b-b950-f5fe08c1201d" providerId="ADAL" clId="{179C2690-987A-461C-9592-1A4A04D7D468}" dt="2025-08-09T16:00:34.243" v="9"/>
        <pc:sldMkLst>
          <pc:docMk/>
          <pc:sldMk cId="0" sldId="574"/>
        </pc:sldMkLst>
      </pc:sldChg>
      <pc:sldChg chg="add del setBg">
        <pc:chgData name="Maggie Hemedinger" userId="2b5f71e4-3854-410b-b950-f5fe08c1201d" providerId="ADAL" clId="{179C2690-987A-461C-9592-1A4A04D7D468}" dt="2025-08-09T16:00:34.243" v="9"/>
        <pc:sldMkLst>
          <pc:docMk/>
          <pc:sldMk cId="0" sldId="575"/>
        </pc:sldMkLst>
      </pc:sldChg>
      <pc:sldChg chg="modSp add del mod">
        <pc:chgData name="Maggie Hemedinger" userId="2b5f71e4-3854-410b-b950-f5fe08c1201d" providerId="ADAL" clId="{179C2690-987A-461C-9592-1A4A04D7D468}" dt="2025-08-09T16:00:34.243" v="9"/>
        <pc:sldMkLst>
          <pc:docMk/>
          <pc:sldMk cId="0" sldId="576"/>
        </pc:sldMkLst>
        <pc:spChg chg="mod">
          <ac:chgData name="Maggie Hemedinger" userId="2b5f71e4-3854-410b-b950-f5fe08c1201d" providerId="ADAL" clId="{179C2690-987A-461C-9592-1A4A04D7D468}" dt="2025-08-09T16:00:34.149" v="8"/>
          <ac:spMkLst>
            <pc:docMk/>
            <pc:sldMk cId="0" sldId="576"/>
            <ac:spMk id="68" creationId="{00000000-0000-0000-0000-000000000000}"/>
          </ac:spMkLst>
        </pc:spChg>
      </pc:sldChg>
      <pc:sldChg chg="modSp add del mod">
        <pc:chgData name="Maggie Hemedinger" userId="2b5f71e4-3854-410b-b950-f5fe08c1201d" providerId="ADAL" clId="{179C2690-987A-461C-9592-1A4A04D7D468}" dt="2025-08-09T16:01:39.581" v="13" actId="1076"/>
        <pc:sldMkLst>
          <pc:docMk/>
          <pc:sldMk cId="0" sldId="577"/>
        </pc:sldMkLst>
        <pc:spChg chg="mod">
          <ac:chgData name="Maggie Hemedinger" userId="2b5f71e4-3854-410b-b950-f5fe08c1201d" providerId="ADAL" clId="{179C2690-987A-461C-9592-1A4A04D7D468}" dt="2025-08-09T16:00:34.149" v="8"/>
          <ac:spMkLst>
            <pc:docMk/>
            <pc:sldMk cId="0" sldId="577"/>
            <ac:spMk id="75" creationId="{00000000-0000-0000-0000-000000000000}"/>
          </ac:spMkLst>
        </pc:spChg>
        <pc:picChg chg="mod">
          <ac:chgData name="Maggie Hemedinger" userId="2b5f71e4-3854-410b-b950-f5fe08c1201d" providerId="ADAL" clId="{179C2690-987A-461C-9592-1A4A04D7D468}" dt="2025-08-09T16:01:39.581" v="13" actId="1076"/>
          <ac:picMkLst>
            <pc:docMk/>
            <pc:sldMk cId="0" sldId="577"/>
            <ac:picMk id="77" creationId="{00000000-0000-0000-0000-000000000000}"/>
          </ac:picMkLst>
        </pc:picChg>
      </pc:sldChg>
      <pc:sldChg chg="modSp add del mod">
        <pc:chgData name="Maggie Hemedinger" userId="2b5f71e4-3854-410b-b950-f5fe08c1201d" providerId="ADAL" clId="{179C2690-987A-461C-9592-1A4A04D7D468}" dt="2025-08-09T16:00:34.243" v="9"/>
        <pc:sldMkLst>
          <pc:docMk/>
          <pc:sldMk cId="0" sldId="578"/>
        </pc:sldMkLst>
        <pc:spChg chg="mod">
          <ac:chgData name="Maggie Hemedinger" userId="2b5f71e4-3854-410b-b950-f5fe08c1201d" providerId="ADAL" clId="{179C2690-987A-461C-9592-1A4A04D7D468}" dt="2025-08-09T16:00:34.149" v="8"/>
          <ac:spMkLst>
            <pc:docMk/>
            <pc:sldMk cId="0" sldId="578"/>
            <ac:spMk id="82" creationId="{00000000-0000-0000-0000-000000000000}"/>
          </ac:spMkLst>
        </pc:spChg>
      </pc:sldChg>
      <pc:sldChg chg="add del">
        <pc:chgData name="Maggie Hemedinger" userId="2b5f71e4-3854-410b-b950-f5fe08c1201d" providerId="ADAL" clId="{179C2690-987A-461C-9592-1A4A04D7D468}" dt="2025-08-09T16:00:34.243" v="9"/>
        <pc:sldMkLst>
          <pc:docMk/>
          <pc:sldMk cId="0" sldId="579"/>
        </pc:sldMkLst>
      </pc:sldChg>
      <pc:sldChg chg="add del">
        <pc:chgData name="Maggie Hemedinger" userId="2b5f71e4-3854-410b-b950-f5fe08c1201d" providerId="ADAL" clId="{179C2690-987A-461C-9592-1A4A04D7D468}" dt="2025-08-09T16:00:34.243" v="9"/>
        <pc:sldMkLst>
          <pc:docMk/>
          <pc:sldMk cId="0" sldId="580"/>
        </pc:sldMkLst>
      </pc:sldChg>
      <pc:sldChg chg="add del">
        <pc:chgData name="Maggie Hemedinger" userId="2b5f71e4-3854-410b-b950-f5fe08c1201d" providerId="ADAL" clId="{179C2690-987A-461C-9592-1A4A04D7D468}" dt="2025-08-09T16:00:34.243" v="9"/>
        <pc:sldMkLst>
          <pc:docMk/>
          <pc:sldMk cId="0" sldId="581"/>
        </pc:sldMkLst>
      </pc:sldChg>
      <pc:sldChg chg="add del">
        <pc:chgData name="Maggie Hemedinger" userId="2b5f71e4-3854-410b-b950-f5fe08c1201d" providerId="ADAL" clId="{179C2690-987A-461C-9592-1A4A04D7D468}" dt="2025-08-09T16:00:34.243" v="9"/>
        <pc:sldMkLst>
          <pc:docMk/>
          <pc:sldMk cId="0" sldId="582"/>
        </pc:sldMkLst>
      </pc:sldChg>
      <pc:sldChg chg="modSp add del mod">
        <pc:chgData name="Maggie Hemedinger" userId="2b5f71e4-3854-410b-b950-f5fe08c1201d" providerId="ADAL" clId="{179C2690-987A-461C-9592-1A4A04D7D468}" dt="2025-08-09T16:00:34.243" v="9"/>
        <pc:sldMkLst>
          <pc:docMk/>
          <pc:sldMk cId="0" sldId="583"/>
        </pc:sldMkLst>
        <pc:spChg chg="mod">
          <ac:chgData name="Maggie Hemedinger" userId="2b5f71e4-3854-410b-b950-f5fe08c1201d" providerId="ADAL" clId="{179C2690-987A-461C-9592-1A4A04D7D468}" dt="2025-08-09T16:00:34.149" v="8"/>
          <ac:spMkLst>
            <pc:docMk/>
            <pc:sldMk cId="0" sldId="583"/>
            <ac:spMk id="160" creationId="{00000000-0000-0000-0000-000000000000}"/>
          </ac:spMkLst>
        </pc:spChg>
        <pc:spChg chg="mod">
          <ac:chgData name="Maggie Hemedinger" userId="2b5f71e4-3854-410b-b950-f5fe08c1201d" providerId="ADAL" clId="{179C2690-987A-461C-9592-1A4A04D7D468}" dt="2025-08-09T16:00:34.149" v="8"/>
          <ac:spMkLst>
            <pc:docMk/>
            <pc:sldMk cId="0" sldId="583"/>
            <ac:spMk id="161" creationId="{00000000-0000-0000-0000-000000000000}"/>
          </ac:spMkLst>
        </pc:spChg>
      </pc:sldChg>
      <pc:sldChg chg="modSp add del mod">
        <pc:chgData name="Maggie Hemedinger" userId="2b5f71e4-3854-410b-b950-f5fe08c1201d" providerId="ADAL" clId="{179C2690-987A-461C-9592-1A4A04D7D468}" dt="2025-08-09T16:00:34.243" v="9"/>
        <pc:sldMkLst>
          <pc:docMk/>
          <pc:sldMk cId="0" sldId="584"/>
        </pc:sldMkLst>
        <pc:spChg chg="mod">
          <ac:chgData name="Maggie Hemedinger" userId="2b5f71e4-3854-410b-b950-f5fe08c1201d" providerId="ADAL" clId="{179C2690-987A-461C-9592-1A4A04D7D468}" dt="2025-08-09T16:00:34.149" v="8"/>
          <ac:spMkLst>
            <pc:docMk/>
            <pc:sldMk cId="0" sldId="584"/>
            <ac:spMk id="169" creationId="{00000000-0000-0000-0000-000000000000}"/>
          </ac:spMkLst>
        </pc:spChg>
      </pc:sldChg>
      <pc:sldMasterChg chg="del delSldLayout">
        <pc:chgData name="Maggie Hemedinger" userId="2b5f71e4-3854-410b-b950-f5fe08c1201d" providerId="ADAL" clId="{179C2690-987A-461C-9592-1A4A04D7D468}" dt="2025-08-09T16:00:36.839" v="10" actId="47"/>
        <pc:sldMasterMkLst>
          <pc:docMk/>
          <pc:sldMasterMk cId="4041047256" sldId="2147483648"/>
        </pc:sldMasterMkLst>
        <pc:sldLayoutChg chg="del">
          <pc:chgData name="Maggie Hemedinger" userId="2b5f71e4-3854-410b-b950-f5fe08c1201d" providerId="ADAL" clId="{179C2690-987A-461C-9592-1A4A04D7D468}" dt="2025-08-09T16:00:36.839" v="10" actId="47"/>
          <pc:sldLayoutMkLst>
            <pc:docMk/>
            <pc:sldMasterMk cId="4041047256" sldId="2147483648"/>
            <pc:sldLayoutMk cId="1066422067" sldId="2147483649"/>
          </pc:sldLayoutMkLst>
        </pc:sldLayoutChg>
        <pc:sldLayoutChg chg="del">
          <pc:chgData name="Maggie Hemedinger" userId="2b5f71e4-3854-410b-b950-f5fe08c1201d" providerId="ADAL" clId="{179C2690-987A-461C-9592-1A4A04D7D468}" dt="2025-08-09T16:00:36.839" v="10" actId="47"/>
          <pc:sldLayoutMkLst>
            <pc:docMk/>
            <pc:sldMasterMk cId="4041047256" sldId="2147483648"/>
            <pc:sldLayoutMk cId="1675000913" sldId="2147483650"/>
          </pc:sldLayoutMkLst>
        </pc:sldLayoutChg>
        <pc:sldLayoutChg chg="del">
          <pc:chgData name="Maggie Hemedinger" userId="2b5f71e4-3854-410b-b950-f5fe08c1201d" providerId="ADAL" clId="{179C2690-987A-461C-9592-1A4A04D7D468}" dt="2025-08-09T16:00:36.839" v="10" actId="47"/>
          <pc:sldLayoutMkLst>
            <pc:docMk/>
            <pc:sldMasterMk cId="4041047256" sldId="2147483648"/>
            <pc:sldLayoutMk cId="1812428488" sldId="2147483651"/>
          </pc:sldLayoutMkLst>
        </pc:sldLayoutChg>
        <pc:sldLayoutChg chg="del">
          <pc:chgData name="Maggie Hemedinger" userId="2b5f71e4-3854-410b-b950-f5fe08c1201d" providerId="ADAL" clId="{179C2690-987A-461C-9592-1A4A04D7D468}" dt="2025-08-09T16:00:36.839" v="10" actId="47"/>
          <pc:sldLayoutMkLst>
            <pc:docMk/>
            <pc:sldMasterMk cId="4041047256" sldId="2147483648"/>
            <pc:sldLayoutMk cId="502730675" sldId="2147483652"/>
          </pc:sldLayoutMkLst>
        </pc:sldLayoutChg>
        <pc:sldLayoutChg chg="del">
          <pc:chgData name="Maggie Hemedinger" userId="2b5f71e4-3854-410b-b950-f5fe08c1201d" providerId="ADAL" clId="{179C2690-987A-461C-9592-1A4A04D7D468}" dt="2025-08-09T16:00:36.839" v="10" actId="47"/>
          <pc:sldLayoutMkLst>
            <pc:docMk/>
            <pc:sldMasterMk cId="4041047256" sldId="2147483648"/>
            <pc:sldLayoutMk cId="122952331" sldId="2147483653"/>
          </pc:sldLayoutMkLst>
        </pc:sldLayoutChg>
        <pc:sldLayoutChg chg="del">
          <pc:chgData name="Maggie Hemedinger" userId="2b5f71e4-3854-410b-b950-f5fe08c1201d" providerId="ADAL" clId="{179C2690-987A-461C-9592-1A4A04D7D468}" dt="2025-08-09T16:00:36.839" v="10" actId="47"/>
          <pc:sldLayoutMkLst>
            <pc:docMk/>
            <pc:sldMasterMk cId="4041047256" sldId="2147483648"/>
            <pc:sldLayoutMk cId="28748493" sldId="2147483654"/>
          </pc:sldLayoutMkLst>
        </pc:sldLayoutChg>
        <pc:sldLayoutChg chg="del">
          <pc:chgData name="Maggie Hemedinger" userId="2b5f71e4-3854-410b-b950-f5fe08c1201d" providerId="ADAL" clId="{179C2690-987A-461C-9592-1A4A04D7D468}" dt="2025-08-09T16:00:36.839" v="10" actId="47"/>
          <pc:sldLayoutMkLst>
            <pc:docMk/>
            <pc:sldMasterMk cId="4041047256" sldId="2147483648"/>
            <pc:sldLayoutMk cId="4062076564" sldId="2147483655"/>
          </pc:sldLayoutMkLst>
        </pc:sldLayoutChg>
        <pc:sldLayoutChg chg="del">
          <pc:chgData name="Maggie Hemedinger" userId="2b5f71e4-3854-410b-b950-f5fe08c1201d" providerId="ADAL" clId="{179C2690-987A-461C-9592-1A4A04D7D468}" dt="2025-08-09T16:00:36.839" v="10" actId="47"/>
          <pc:sldLayoutMkLst>
            <pc:docMk/>
            <pc:sldMasterMk cId="4041047256" sldId="2147483648"/>
            <pc:sldLayoutMk cId="3999914722" sldId="2147483656"/>
          </pc:sldLayoutMkLst>
        </pc:sldLayoutChg>
        <pc:sldLayoutChg chg="del">
          <pc:chgData name="Maggie Hemedinger" userId="2b5f71e4-3854-410b-b950-f5fe08c1201d" providerId="ADAL" clId="{179C2690-987A-461C-9592-1A4A04D7D468}" dt="2025-08-09T16:00:36.839" v="10" actId="47"/>
          <pc:sldLayoutMkLst>
            <pc:docMk/>
            <pc:sldMasterMk cId="4041047256" sldId="2147483648"/>
            <pc:sldLayoutMk cId="141639740" sldId="2147483657"/>
          </pc:sldLayoutMkLst>
        </pc:sldLayoutChg>
        <pc:sldLayoutChg chg="del">
          <pc:chgData name="Maggie Hemedinger" userId="2b5f71e4-3854-410b-b950-f5fe08c1201d" providerId="ADAL" clId="{179C2690-987A-461C-9592-1A4A04D7D468}" dt="2025-08-09T16:00:36.839" v="10" actId="47"/>
          <pc:sldLayoutMkLst>
            <pc:docMk/>
            <pc:sldMasterMk cId="4041047256" sldId="2147483648"/>
            <pc:sldLayoutMk cId="410087987" sldId="2147483658"/>
          </pc:sldLayoutMkLst>
        </pc:sldLayoutChg>
        <pc:sldLayoutChg chg="del">
          <pc:chgData name="Maggie Hemedinger" userId="2b5f71e4-3854-410b-b950-f5fe08c1201d" providerId="ADAL" clId="{179C2690-987A-461C-9592-1A4A04D7D468}" dt="2025-08-09T16:00:36.839" v="10" actId="47"/>
          <pc:sldLayoutMkLst>
            <pc:docMk/>
            <pc:sldMasterMk cId="4041047256" sldId="2147483648"/>
            <pc:sldLayoutMk cId="3370031417" sldId="2147483659"/>
          </pc:sldLayoutMkLst>
        </pc:sldLayoutChg>
      </pc:sldMasterChg>
    </pc:docChg>
  </pc:docChgLst>
  <pc:docChgLst>
    <pc:chgData name="Maggie Hemedinger" userId="S::mhemedinger@ncsymphony.org::2b5f71e4-3854-410b-b950-f5fe08c1201d" providerId="AD" clId="Web-{0B1449AA-8E91-FEF6-7DE1-58AF259F6191}"/>
    <pc:docChg chg="addSld">
      <pc:chgData name="Maggie Hemedinger" userId="S::mhemedinger@ncsymphony.org::2b5f71e4-3854-410b-b950-f5fe08c1201d" providerId="AD" clId="Web-{0B1449AA-8E91-FEF6-7DE1-58AF259F6191}" dt="2025-08-21T14:24:54.088" v="2"/>
      <pc:docMkLst>
        <pc:docMk/>
      </pc:docMkLst>
      <pc:sldChg chg="add">
        <pc:chgData name="Maggie Hemedinger" userId="S::mhemedinger@ncsymphony.org::2b5f71e4-3854-410b-b950-f5fe08c1201d" providerId="AD" clId="Web-{0B1449AA-8E91-FEF6-7DE1-58AF259F6191}" dt="2025-08-21T14:24:53.806" v="0"/>
        <pc:sldMkLst>
          <pc:docMk/>
          <pc:sldMk cId="0" sldId="261"/>
        </pc:sldMkLst>
      </pc:sldChg>
      <pc:sldChg chg="add">
        <pc:chgData name="Maggie Hemedinger" userId="S::mhemedinger@ncsymphony.org::2b5f71e4-3854-410b-b950-f5fe08c1201d" providerId="AD" clId="Web-{0B1449AA-8E91-FEF6-7DE1-58AF259F6191}" dt="2025-08-21T14:24:53.869" v="1"/>
        <pc:sldMkLst>
          <pc:docMk/>
          <pc:sldMk cId="0" sldId="262"/>
        </pc:sldMkLst>
      </pc:sldChg>
      <pc:sldChg chg="add">
        <pc:chgData name="Maggie Hemedinger" userId="S::mhemedinger@ncsymphony.org::2b5f71e4-3854-410b-b950-f5fe08c1201d" providerId="AD" clId="Web-{0B1449AA-8E91-FEF6-7DE1-58AF259F6191}" dt="2025-08-21T14:24:54.088" v="2"/>
        <pc:sldMkLst>
          <pc:docMk/>
          <pc:sldMk cId="0" sldId="26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4FE4F3-C0BE-4B31-A41E-BAA189A8A41D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F8E7DA-6353-4B01-B59A-FD54F33BB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833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45150fdb81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45150fdb81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5c9d0334cc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5c9d0334cc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5c9d0334cc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5c9d0334cc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5c9d0334cc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5c9d0334cc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45150fdb81_2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45150fdb81_2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45150fdb81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45150fdb81_2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45150fdb81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45150fdb81_2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45150fdb81_2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45150fdb81_2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45150fdb81_2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45150fdb81_2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45150fdb81_2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45150fdb81_2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45150fdb81_2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45150fdb81_2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45150fdb81_2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45150fdb81_2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45150fdb81_2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45150fdb81_2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23458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57852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831851" y="1212023"/>
            <a:ext cx="10515600" cy="28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3766"/>
              </a:buClr>
              <a:buSzPts val="4100"/>
              <a:buFont typeface="Arial"/>
              <a:buNone/>
              <a:defRPr sz="54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831851" y="4114899"/>
            <a:ext cx="105156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C3766"/>
              </a:buClr>
              <a:buSzPts val="1500"/>
              <a:buNone/>
              <a:defRPr sz="2000">
                <a:solidFill>
                  <a:srgbClr val="1C3766"/>
                </a:solidFill>
              </a:defRPr>
            </a:lvl1pPr>
            <a:lvl2pPr marL="1219170" lvl="1" indent="-304792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2000">
                <a:solidFill>
                  <a:srgbClr val="888888"/>
                </a:solidFill>
              </a:defRPr>
            </a:lvl2pPr>
            <a:lvl3pPr marL="1828754" lvl="2" indent="-304792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3pPr>
            <a:lvl4pPr marL="2438339" lvl="3" indent="-304792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4pPr>
            <a:lvl5pPr marL="3047924" lvl="4" indent="-304792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5pPr>
            <a:lvl6pPr marL="3657509" lvl="5" indent="-304792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6pPr>
            <a:lvl7pPr marL="4267093" lvl="6" indent="-304792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7pPr>
            <a:lvl8pPr marL="4876678" lvl="7" indent="-304792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8pPr>
            <a:lvl9pPr marL="5486263" lvl="8" indent="-304792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9756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75791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3766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C3766"/>
              </a:buClr>
              <a:buSzPts val="1400"/>
              <a:buChar char="●"/>
              <a:defRPr/>
            </a:lvl1pPr>
            <a:lvl2pPr marL="1219170" lvl="1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1C3766"/>
              </a:buClr>
              <a:buSzPts val="1400"/>
              <a:buChar char="○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1C3766"/>
              </a:buClr>
              <a:buSzPts val="1400"/>
              <a:buChar char="■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1C3766"/>
              </a:buClr>
              <a:buSzPts val="1400"/>
              <a:buChar char="●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1C3766"/>
              </a:buClr>
              <a:buSzPts val="1400"/>
              <a:buChar char="○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9756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95930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831851" y="1212023"/>
            <a:ext cx="10515600" cy="28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3766"/>
              </a:buClr>
              <a:buSzPts val="4100"/>
              <a:buFont typeface="Arial"/>
              <a:buNone/>
              <a:defRPr sz="54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1"/>
          </p:nvPr>
        </p:nvSpPr>
        <p:spPr>
          <a:xfrm>
            <a:off x="831851" y="4114899"/>
            <a:ext cx="105156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C3766"/>
              </a:buClr>
              <a:buSzPts val="1500"/>
              <a:buNone/>
              <a:defRPr sz="2000">
                <a:solidFill>
                  <a:srgbClr val="1C3766"/>
                </a:solidFill>
              </a:defRPr>
            </a:lvl1pPr>
            <a:lvl2pPr marL="1219170" lvl="1" indent="-304792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2000">
                <a:solidFill>
                  <a:srgbClr val="888888"/>
                </a:solidFill>
              </a:defRPr>
            </a:lvl2pPr>
            <a:lvl3pPr marL="1828754" lvl="2" indent="-304792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3pPr>
            <a:lvl4pPr marL="2438339" lvl="3" indent="-304792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4pPr>
            <a:lvl5pPr marL="3047924" lvl="4" indent="-304792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5pPr>
            <a:lvl6pPr marL="3657509" lvl="5" indent="-304792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6pPr>
            <a:lvl7pPr marL="4267093" lvl="6" indent="-304792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7pPr>
            <a:lvl8pPr marL="4876678" lvl="7" indent="-304792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8pPr>
            <a:lvl9pPr marL="5486263" lvl="8" indent="-304792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9756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074733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2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3766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body" idx="1"/>
          </p:nvPr>
        </p:nvSpPr>
        <p:spPr>
          <a:xfrm>
            <a:off x="838200" y="1789113"/>
            <a:ext cx="10515600" cy="42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1C3766"/>
              </a:buClr>
              <a:buSzPts val="1800"/>
              <a:buChar char="•"/>
              <a:defRPr/>
            </a:lvl1pPr>
            <a:lvl2pPr marL="1219170" lvl="1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1C3766"/>
              </a:buClr>
              <a:buSzPts val="1800"/>
              <a:buChar char="•"/>
              <a:defRPr/>
            </a:lvl2pPr>
            <a:lvl3pPr marL="1828754" lvl="2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1C3766"/>
              </a:buClr>
              <a:buSzPts val="1800"/>
              <a:buChar char="•"/>
              <a:defRPr/>
            </a:lvl3pPr>
            <a:lvl4pPr marL="2438339" lvl="3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1C3766"/>
              </a:buClr>
              <a:buSzPts val="1800"/>
              <a:buChar char="•"/>
              <a:defRPr/>
            </a:lvl4pPr>
            <a:lvl5pPr marL="3047924" lvl="4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1C3766"/>
              </a:buClr>
              <a:buSzPts val="1800"/>
              <a:buChar char="•"/>
              <a:defRPr/>
            </a:lvl5pPr>
            <a:lvl6pPr marL="3657509" lvl="5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sldNum" idx="12"/>
          </p:nvPr>
        </p:nvSpPr>
        <p:spPr>
          <a:xfrm>
            <a:off x="9765129" y="6410960"/>
            <a:ext cx="2303600" cy="2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171668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1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38220" y="3283229"/>
            <a:ext cx="4855544" cy="4196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6617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rectangle">
  <p:cSld name="Blank rectang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8" descr="paint_transparent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12192000" cy="6858004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8"/>
          <p:cNvSpPr txBox="1">
            <a:spLocks noGrp="1"/>
          </p:cNvSpPr>
          <p:nvPr>
            <p:ph type="sldNum" idx="12"/>
          </p:nvPr>
        </p:nvSpPr>
        <p:spPr>
          <a:xfrm>
            <a:off x="5730200" y="593063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buNone/>
              <a:defRPr>
                <a:solidFill>
                  <a:srgbClr val="999999"/>
                </a:solidFill>
              </a:defRPr>
            </a:lvl1pPr>
            <a:lvl2pPr lvl="1" algn="ctr" rtl="0">
              <a:buNone/>
              <a:defRPr>
                <a:solidFill>
                  <a:srgbClr val="999999"/>
                </a:solidFill>
              </a:defRPr>
            </a:lvl2pPr>
            <a:lvl3pPr lvl="2" algn="ctr" rtl="0">
              <a:buNone/>
              <a:defRPr>
                <a:solidFill>
                  <a:srgbClr val="999999"/>
                </a:solidFill>
              </a:defRPr>
            </a:lvl3pPr>
            <a:lvl4pPr lvl="3" algn="ctr" rtl="0">
              <a:buNone/>
              <a:defRPr>
                <a:solidFill>
                  <a:srgbClr val="999999"/>
                </a:solidFill>
              </a:defRPr>
            </a:lvl4pPr>
            <a:lvl5pPr lvl="4" algn="ctr" rtl="0">
              <a:buNone/>
              <a:defRPr>
                <a:solidFill>
                  <a:srgbClr val="999999"/>
                </a:solidFill>
              </a:defRPr>
            </a:lvl5pPr>
            <a:lvl6pPr lvl="5" algn="ctr" rtl="0">
              <a:buNone/>
              <a:defRPr>
                <a:solidFill>
                  <a:srgbClr val="999999"/>
                </a:solidFill>
              </a:defRPr>
            </a:lvl6pPr>
            <a:lvl7pPr lvl="6" algn="ctr" rtl="0">
              <a:buNone/>
              <a:defRPr>
                <a:solidFill>
                  <a:srgbClr val="999999"/>
                </a:solidFill>
              </a:defRPr>
            </a:lvl7pPr>
            <a:lvl8pPr lvl="7" algn="ctr" rtl="0">
              <a:buNone/>
              <a:defRPr>
                <a:solidFill>
                  <a:srgbClr val="999999"/>
                </a:solidFill>
              </a:defRPr>
            </a:lvl8pPr>
            <a:lvl9pPr lvl="8" algn="ctr" rtl="0">
              <a:buNone/>
              <a:defRPr>
                <a:solidFill>
                  <a:srgbClr val="999999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310237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type="obj">
  <p:cSld name="1_Title and Conte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3766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C3766"/>
              </a:buClr>
              <a:buSzPts val="1400"/>
              <a:buChar char="●"/>
              <a:defRPr/>
            </a:lvl1pPr>
            <a:lvl2pPr marL="1219170" lvl="1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1C3766"/>
              </a:buClr>
              <a:buSzPts val="1400"/>
              <a:buChar char="○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1C3766"/>
              </a:buClr>
              <a:buSzPts val="1400"/>
              <a:buChar char="■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1C3766"/>
              </a:buClr>
              <a:buSzPts val="1400"/>
              <a:buChar char="●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1C3766"/>
              </a:buClr>
              <a:buSzPts val="1400"/>
              <a:buChar char="○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4" name="Google Shape;74;p1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9756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885232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 4">
  <p:cSld name="1_Title and Content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3766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C3766"/>
              </a:buClr>
              <a:buSzPts val="1400"/>
              <a:buChar char="●"/>
              <a:defRPr/>
            </a:lvl1pPr>
            <a:lvl2pPr marL="1219170" lvl="1" indent="-423323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1C3766"/>
              </a:buClr>
              <a:buSzPts val="1400"/>
              <a:buChar char="○"/>
              <a:defRPr/>
            </a:lvl2pPr>
            <a:lvl3pPr marL="1828754" lvl="2" indent="-423323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1C3766"/>
              </a:buClr>
              <a:buSzPts val="1400"/>
              <a:buChar char="■"/>
              <a:defRPr/>
            </a:lvl3pPr>
            <a:lvl4pPr marL="2438339" lvl="3" indent="-423323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1C3766"/>
              </a:buClr>
              <a:buSzPts val="1400"/>
              <a:buChar char="●"/>
              <a:defRPr/>
            </a:lvl4pPr>
            <a:lvl5pPr marL="3047924" lvl="4" indent="-423323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1C3766"/>
              </a:buClr>
              <a:buSzPts val="1400"/>
              <a:buChar char="○"/>
              <a:defRPr/>
            </a:lvl5pPr>
            <a:lvl6pPr marL="3657509" lvl="5" indent="-423323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4267093" lvl="6" indent="-423323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4876678" lvl="7" indent="-423323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5486263" lvl="8" indent="-423323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8" name="Google Shape;78;p2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9756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6609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06891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29149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49781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94448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07922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79487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7843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49340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513209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coxem@pitt.k12.nc.us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hyperlink" Target="https://drive.google.com/file/d/1W7Jin_nYw-T7-m6xrFjIr8ix_RpOiPJG/view?usp=sharing" TargetMode="Externa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hyperlink" Target="https://drive.google.com/file/d/1W7Jin_nYw-T7-m6xrFjIr8ix_RpOiPJG/view?usp=sharing" TargetMode="External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5.png"/><Relationship Id="rId5" Type="http://schemas.openxmlformats.org/officeDocument/2006/relationships/hyperlink" Target="https://drive.google.com/file/d/1W7Jin_nYw-T7-m6xrFjIr8ix_RpOiPJG/view?usp=sharing" TargetMode="External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W7Jin_nYw-T7-m6xrFjIr8ix_RpOiPJG/view?usp=sharing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rive.google.com/file/d/1lZTsalPv8SVPmwgPpNBI9mCDO1v0_5As/view?usp=sharing" TargetMode="Externa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W7Jin_nYw-T7-m6xrFjIr8ix_RpOiPJG/view?usp=sharing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rive.google.com/file/d/1hdts0pYcbCwCyVv1F6L9Hwe3skQgdGdq/view?usp=sharing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SSBfVhPiNc&amp;t=9s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N5Jv9s-z80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hyperlink" Target="https://drive.google.com/file/d/1W7Jin_nYw-T7-m6xrFjIr8ix_RpOiPJG/view?usp=sharin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/search?q=metrnomone&amp;oq=metrnomone&amp;gs_lcrp=EgZjaHJvbWUyBggAEEUYOTIPCAEQABgKGIMBGLEDGIAEMgwIAhAAGAoYsQMYgAQyCQgDEAAYChiABDIPCAQQABgKGIMBGLEDGIAEMgwIBRAAGAoYsQMYgAQyDAgGEAAYChixAxiABDIGCAcQRRhA0gEIMTkyOGowajGoAgCwAgA&amp;sourceid=chrome&amp;ie=UTF-8&amp;safe=active&amp;ssui=on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w-4thZSGWs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hyperlink" Target="https://www.youtube.com/watch?v=epHQ-MfuOpw" TargetMode="Externa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008E46-1279-E9A7-4B1A-01489A78D0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019E2C-A60B-EC00-59BF-5E82223615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55" t="1" b="25755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4375F1-9A68-E3E7-3399-77DFD446F518}"/>
              </a:ext>
            </a:extLst>
          </p:cNvPr>
          <p:cNvSpPr txBox="1"/>
          <p:nvPr/>
        </p:nvSpPr>
        <p:spPr>
          <a:xfrm>
            <a:off x="4401931" y="868431"/>
            <a:ext cx="6656832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Melissa Coxe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Eastern Elementary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Pitt County Schools</a:t>
            </a:r>
            <a:endParaRPr kumimoji="0" lang="en-US" sz="32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lt"/>
                <a:cs typeface="Arial"/>
                <a:hlinkClick r:id="rId3"/>
              </a:rPr>
              <a:t>coxem@pitt.k12.nc.us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lt"/>
              <a:cs typeface="Arial"/>
              <a:hlinkClick r:id="rId3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" name="Picture 1" descr="A person smiling at camera&#10;&#10;AI-generated content may be incorrect.">
            <a:extLst>
              <a:ext uri="{FF2B5EF4-FFF2-40B4-BE49-F238E27FC236}">
                <a16:creationId xmlns:a16="http://schemas.microsoft.com/office/drawing/2014/main" id="{6EF49112-003B-48E8-1121-B0B66CD67E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r="14259"/>
          <a:stretch>
            <a:fillRect/>
          </a:stretch>
        </p:blipFill>
        <p:spPr>
          <a:xfrm>
            <a:off x="1013232" y="488075"/>
            <a:ext cx="2255462" cy="31552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8E94CA-467B-0479-3E69-6F721A823389}"/>
              </a:ext>
            </a:extLst>
          </p:cNvPr>
          <p:cNvSpPr txBox="1"/>
          <p:nvPr/>
        </p:nvSpPr>
        <p:spPr>
          <a:xfrm>
            <a:off x="4654343" y="4419910"/>
            <a:ext cx="665683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“In the Hall of the Mountain King” from </a:t>
            </a:r>
            <a:r>
              <a:rPr kumimoji="0" lang="en-US" sz="32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Peer Gynt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By: Edvard Grieg</a:t>
            </a:r>
          </a:p>
        </p:txBody>
      </p:sp>
    </p:spTree>
    <p:extLst>
      <p:ext uri="{BB962C8B-B14F-4D97-AF65-F5344CB8AC3E}">
        <p14:creationId xmlns:p14="http://schemas.microsoft.com/office/powerpoint/2010/main" val="1882217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600" y="63967"/>
            <a:ext cx="10109200" cy="292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385" y="3217033"/>
            <a:ext cx="10401300" cy="23622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8"/>
          <p:cNvSpPr txBox="1"/>
          <p:nvPr/>
        </p:nvSpPr>
        <p:spPr>
          <a:xfrm>
            <a:off x="156467" y="235533"/>
            <a:ext cx="89120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Movement Activity 1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92" name="Google Shape;92;p18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523634" y="235534"/>
            <a:ext cx="1272133" cy="1272133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8"/>
          <p:cNvSpPr txBox="1"/>
          <p:nvPr/>
        </p:nvSpPr>
        <p:spPr>
          <a:xfrm>
            <a:off x="700233" y="2138567"/>
            <a:ext cx="10273600" cy="209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AutoNum type="arabicPeriod"/>
              <a:tabLst/>
              <a:defRPr/>
            </a:pPr>
            <a:r>
              <a:rPr kumimoji="0" lang="en" sz="24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I    am   walk-ing    ve - ry    slow,   ve -  ry     slow,    ve - ry      slow,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609585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AutoNum type="arabicPeriod"/>
              <a:tabLst/>
              <a:defRPr/>
            </a:pPr>
            <a:r>
              <a:rPr kumimoji="0" lang="en" sz="24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I    can   tip    toe   qui - et -   ly,      qui - et -   ly,        qui - et -    ly,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609585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AutoNum type="arabicPeriod"/>
              <a:tabLst/>
              <a:defRPr/>
            </a:pPr>
            <a:r>
              <a:rPr kumimoji="0" lang="en" sz="24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I    am   stomp-ing ve - ry    loud,   ve - ry       loud,   ve - ry       loud,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609585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AutoNum type="arabicPeriod"/>
              <a:tabLst/>
              <a:defRPr/>
            </a:pPr>
            <a:r>
              <a:rPr kumimoji="0" lang="en" sz="24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I    am   walk-ing   ve - ry    fast,     ve -  ry     fast,     ve - ry       fast,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609585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94;p18"/>
          <p:cNvSpPr txBox="1"/>
          <p:nvPr/>
        </p:nvSpPr>
        <p:spPr>
          <a:xfrm>
            <a:off x="580533" y="5061434"/>
            <a:ext cx="10273600" cy="172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I    am   walk-ing    ve - ry slow I’m  sneak-ing all   a -    round.     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609585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I    can   tip    toe   qui -et- ly    with-   out  mak-ing   a      sound.     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609585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I    am   stomp-ing ve - ry  loud I’m  mak- ing  lots  of     sound.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609585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I    am   walk-ing    ve - ry  fast  I’m  mov-ing  quick-ly    now.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733" y="79433"/>
            <a:ext cx="10109200" cy="292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0901" y="3000433"/>
            <a:ext cx="10401300" cy="236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9"/>
          <p:cNvSpPr txBox="1"/>
          <p:nvPr/>
        </p:nvSpPr>
        <p:spPr>
          <a:xfrm>
            <a:off x="0" y="0"/>
            <a:ext cx="40000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Movement Activity 2</a:t>
            </a: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02" name="Google Shape;102;p19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668434" y="156800"/>
            <a:ext cx="1272133" cy="1272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08834" y="2198631"/>
            <a:ext cx="782333" cy="1007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15767" y="2198647"/>
            <a:ext cx="782333" cy="1007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12800" y="4951631"/>
            <a:ext cx="782333" cy="1007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18267" y="4951631"/>
            <a:ext cx="782333" cy="1007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34634" y="4951631"/>
            <a:ext cx="782333" cy="1007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69500" y="4951631"/>
            <a:ext cx="782333" cy="1007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47900" y="4951631"/>
            <a:ext cx="782333" cy="1007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96000" y="4951631"/>
            <a:ext cx="782333" cy="1007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787167" y="2198631"/>
            <a:ext cx="782333" cy="1007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77500" y="2198631"/>
            <a:ext cx="782333" cy="1007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87167" y="2298698"/>
            <a:ext cx="782333" cy="1007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04834" y="2298698"/>
            <a:ext cx="782333" cy="1007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09851" y="4951631"/>
            <a:ext cx="782333" cy="1007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62434" y="2198631"/>
            <a:ext cx="782333" cy="1007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86300" y="2198631"/>
            <a:ext cx="782333" cy="1007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04667" y="4951631"/>
            <a:ext cx="782333" cy="1007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49267" y="4951631"/>
            <a:ext cx="782333" cy="1007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2434" y="4951631"/>
            <a:ext cx="782333" cy="1007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76884" y="4951631"/>
            <a:ext cx="782333" cy="1007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87167" y="2198631"/>
            <a:ext cx="782333" cy="1007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56834" y="2198631"/>
            <a:ext cx="782333" cy="1007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70451" y="4951631"/>
            <a:ext cx="782333" cy="1007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09100" y="2309234"/>
            <a:ext cx="818488" cy="786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667849" y="2309234"/>
            <a:ext cx="818488" cy="786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442999" y="4951632"/>
            <a:ext cx="1081600" cy="108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27933" y="2409300"/>
            <a:ext cx="818488" cy="7863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733" y="79433"/>
            <a:ext cx="10109200" cy="292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0534" y="2660067"/>
            <a:ext cx="10401300" cy="236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0"/>
          <p:cNvSpPr txBox="1"/>
          <p:nvPr/>
        </p:nvSpPr>
        <p:spPr>
          <a:xfrm>
            <a:off x="0" y="0"/>
            <a:ext cx="40000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Movement Activity 2</a:t>
            </a: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36" name="Google Shape;136;p20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668434" y="156800"/>
            <a:ext cx="1272133" cy="1272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8167" y="5248067"/>
            <a:ext cx="885500" cy="1140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124118" y="5551733"/>
            <a:ext cx="1025543" cy="98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613200" y="5408270"/>
            <a:ext cx="1272133" cy="1272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659767" y="4990261"/>
            <a:ext cx="1392133" cy="165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490067" y="5174133"/>
            <a:ext cx="718744" cy="136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0253634" y="5174133"/>
            <a:ext cx="885500" cy="136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0"/>
          <p:cNvSpPr txBox="1"/>
          <p:nvPr/>
        </p:nvSpPr>
        <p:spPr>
          <a:xfrm>
            <a:off x="1394200" y="5417185"/>
            <a:ext cx="5880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48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=</a:t>
            </a:r>
            <a:endParaRPr kumimoji="0" sz="48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" name="Google Shape;144;p20"/>
          <p:cNvSpPr txBox="1"/>
          <p:nvPr/>
        </p:nvSpPr>
        <p:spPr>
          <a:xfrm>
            <a:off x="6096000" y="5417185"/>
            <a:ext cx="5880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48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=</a:t>
            </a: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5" name="Google Shape;145;p20"/>
          <p:cNvSpPr txBox="1"/>
          <p:nvPr/>
        </p:nvSpPr>
        <p:spPr>
          <a:xfrm>
            <a:off x="9728100" y="5417201"/>
            <a:ext cx="7188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48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=</a:t>
            </a: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1"/>
          <p:cNvSpPr/>
          <p:nvPr/>
        </p:nvSpPr>
        <p:spPr>
          <a:xfrm>
            <a:off x="793900" y="209400"/>
            <a:ext cx="6849200" cy="6439200"/>
          </a:xfrm>
          <a:prstGeom prst="ellipse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" name="Google Shape;151;p21"/>
          <p:cNvSpPr/>
          <p:nvPr/>
        </p:nvSpPr>
        <p:spPr>
          <a:xfrm>
            <a:off x="4539533" y="209400"/>
            <a:ext cx="6849200" cy="6439200"/>
          </a:xfrm>
          <a:prstGeom prst="ellipse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2" name="Google Shape;152;p21"/>
          <p:cNvSpPr txBox="1"/>
          <p:nvPr/>
        </p:nvSpPr>
        <p:spPr>
          <a:xfrm>
            <a:off x="1954433" y="2966567"/>
            <a:ext cx="1989200" cy="10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933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orchestra version</a:t>
            </a:r>
            <a:endParaRPr kumimoji="0" sz="2933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" name="Google Shape;153;p21"/>
          <p:cNvSpPr txBox="1"/>
          <p:nvPr/>
        </p:nvSpPr>
        <p:spPr>
          <a:xfrm>
            <a:off x="8620500" y="3123567"/>
            <a:ext cx="1675200" cy="1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Trolls</a:t>
            </a:r>
            <a:endParaRPr kumimoji="0" sz="2800" b="1" i="0" u="none" strike="noStrike" kern="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version</a:t>
            </a:r>
            <a:endParaRPr kumimoji="0" sz="2800" b="1" i="0" u="none" strike="noStrike" kern="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54" name="Google Shape;154;p21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100" y="143634"/>
            <a:ext cx="1272133" cy="1272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1">
            <a:hlinkClick r:id="rId5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53167" y="143634"/>
            <a:ext cx="1272133" cy="1272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n"/>
              <a:t>Cup Activity</a:t>
            </a:r>
            <a:endParaRPr/>
          </a:p>
        </p:txBody>
      </p:sp>
      <p:sp>
        <p:nvSpPr>
          <p:cNvPr id="161" name="Google Shape;161;p2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2500" lnSpcReduction="20000"/>
          </a:bodyPr>
          <a:lstStyle/>
          <a:p>
            <a:pPr marL="0" indent="0">
              <a:buNone/>
            </a:pPr>
            <a:r>
              <a:rPr lang="en" sz="3067">
                <a:solidFill>
                  <a:schemeClr val="dk1"/>
                </a:solidFill>
              </a:rPr>
              <a:t>Tap tap clap up down 3x</a:t>
            </a:r>
            <a:endParaRPr sz="3067">
              <a:solidFill>
                <a:schemeClr val="dk1"/>
              </a:solidFill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en" sz="3067">
                <a:solidFill>
                  <a:schemeClr val="dk1"/>
                </a:solidFill>
              </a:rPr>
              <a:t>Tap up switch </a:t>
            </a:r>
            <a:endParaRPr sz="3067">
              <a:solidFill>
                <a:schemeClr val="dk1"/>
              </a:solidFill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en" sz="3067">
                <a:solidFill>
                  <a:schemeClr val="dk1"/>
                </a:solidFill>
              </a:rPr>
              <a:t>—----------------</a:t>
            </a:r>
            <a:endParaRPr sz="3067">
              <a:solidFill>
                <a:schemeClr val="dk1"/>
              </a:solidFill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en" sz="3067">
                <a:solidFill>
                  <a:schemeClr val="dk1"/>
                </a:solidFill>
              </a:rPr>
              <a:t>Coda (2:15)</a:t>
            </a:r>
            <a:endParaRPr sz="3067">
              <a:solidFill>
                <a:schemeClr val="dk1"/>
              </a:solidFill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en" sz="3067">
                <a:solidFill>
                  <a:schemeClr val="dk1"/>
                </a:solidFill>
              </a:rPr>
              <a:t>Cup up and down 2x</a:t>
            </a:r>
            <a:endParaRPr sz="3067">
              <a:solidFill>
                <a:schemeClr val="dk1"/>
              </a:solidFill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en" sz="3067">
                <a:solidFill>
                  <a:schemeClr val="dk1"/>
                </a:solidFill>
              </a:rPr>
              <a:t>tap the rhythm on top of cup (repeat)</a:t>
            </a:r>
            <a:endParaRPr sz="3067">
              <a:solidFill>
                <a:schemeClr val="dk1"/>
              </a:solidFill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en" sz="3067">
                <a:solidFill>
                  <a:schemeClr val="dk1"/>
                </a:solidFill>
              </a:rPr>
              <a:t>Cup up and down through the end of the piece</a:t>
            </a:r>
            <a:endParaRPr sz="3067">
              <a:solidFill>
                <a:schemeClr val="dk1"/>
              </a:solidFill>
            </a:endParaRPr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sz="3067">
              <a:solidFill>
                <a:schemeClr val="dk1"/>
              </a:solidFill>
            </a:endParaRPr>
          </a:p>
        </p:txBody>
      </p:sp>
      <p:pic>
        <p:nvPicPr>
          <p:cNvPr id="162" name="Google Shape;162;p22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65667" y="264500"/>
            <a:ext cx="1272133" cy="1272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76867" y="2229667"/>
            <a:ext cx="3772733" cy="3772733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2"/>
          <p:cNvSpPr txBox="1"/>
          <p:nvPr/>
        </p:nvSpPr>
        <p:spPr>
          <a:xfrm>
            <a:off x="9460633" y="3688667"/>
            <a:ext cx="1805200" cy="6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3067" b="0" i="0" u="sng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 Example</a:t>
            </a:r>
            <a:endParaRPr kumimoji="0" sz="3067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n" u="sng">
                <a:solidFill>
                  <a:schemeClr val="hlink"/>
                </a:solidFill>
                <a:hlinkClick r:id="rId3"/>
              </a:rPr>
              <a:t>Boomwhacker Activity</a:t>
            </a:r>
            <a:endParaRPr/>
          </a:p>
        </p:txBody>
      </p:sp>
      <p:sp>
        <p:nvSpPr>
          <p:cNvPr id="170" name="Google Shape;170;p23"/>
          <p:cNvSpPr txBox="1"/>
          <p:nvPr/>
        </p:nvSpPr>
        <p:spPr>
          <a:xfrm>
            <a:off x="415600" y="1475234"/>
            <a:ext cx="8179200" cy="1066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9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You will need the following boomwhackers</a:t>
            </a:r>
            <a:endParaRPr kumimoji="0" sz="2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71" name="Google Shape;171;p23" title="Screen Shot 2025-08-07 at 9.14.10 PM.png"/>
          <p:cNvPicPr preferRelativeResize="0"/>
          <p:nvPr/>
        </p:nvPicPr>
        <p:blipFill rotWithShape="1">
          <a:blip r:embed="rId4">
            <a:alphaModFix/>
          </a:blip>
          <a:srcRect t="49963" r="50347" b="4181"/>
          <a:stretch/>
        </p:blipFill>
        <p:spPr>
          <a:xfrm>
            <a:off x="1396201" y="2723467"/>
            <a:ext cx="7996969" cy="3690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t="35316" b="11133"/>
          <a:stretch/>
        </p:blipFill>
        <p:spPr>
          <a:xfrm>
            <a:off x="0" y="-1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49800" y="2913433"/>
            <a:ext cx="11360800" cy="105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/>
            <a:r>
              <a:rPr lang="en" sz="3067">
                <a:solidFill>
                  <a:schemeClr val="lt1"/>
                </a:solidFill>
              </a:rPr>
              <a:t>Presented by Melissa Coxe</a:t>
            </a:r>
            <a:endParaRPr sz="3067">
              <a:solidFill>
                <a:schemeClr val="lt1"/>
              </a:solidFill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ctrTitle"/>
          </p:nvPr>
        </p:nvSpPr>
        <p:spPr>
          <a:xfrm>
            <a:off x="494611" y="176633"/>
            <a:ext cx="11360800" cy="2736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/>
          <a:p>
            <a:r>
              <a:rPr lang="en">
                <a:solidFill>
                  <a:schemeClr val="lt1"/>
                </a:solidFill>
              </a:rPr>
              <a:t>In the Hall of the </a:t>
            </a:r>
            <a:endParaRPr>
              <a:solidFill>
                <a:schemeClr val="lt1"/>
              </a:solidFill>
            </a:endParaRPr>
          </a:p>
          <a:p>
            <a:r>
              <a:rPr lang="en">
                <a:solidFill>
                  <a:schemeClr val="lt1"/>
                </a:solidFill>
              </a:rPr>
              <a:t>Mountain King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CECD5"/>
            </a:gs>
            <a:gs pos="100000">
              <a:srgbClr val="92BC8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49564" y="2658967"/>
            <a:ext cx="4523267" cy="34488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/>
          <p:nvPr/>
        </p:nvSpPr>
        <p:spPr>
          <a:xfrm>
            <a:off x="789767" y="342233"/>
            <a:ext cx="7582000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8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rafty Girls"/>
                <a:ea typeface="Crafty Girls"/>
                <a:cs typeface="Crafty Girls"/>
                <a:sym typeface="Crafty Girls"/>
              </a:rPr>
              <a:t>TEMPO</a:t>
            </a:r>
            <a:endParaRPr kumimoji="0" sz="8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rafty Girls"/>
              <a:ea typeface="Crafty Girls"/>
              <a:cs typeface="Crafty Girls"/>
              <a:sym typeface="Crafty Girls"/>
            </a:endParaRPr>
          </a:p>
        </p:txBody>
      </p:sp>
      <p:sp>
        <p:nvSpPr>
          <p:cNvPr id="63" name="Google Shape;63;p14"/>
          <p:cNvSpPr txBox="1"/>
          <p:nvPr/>
        </p:nvSpPr>
        <p:spPr>
          <a:xfrm>
            <a:off x="895100" y="1819834"/>
            <a:ext cx="7582000" cy="77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" sz="34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fortaa"/>
                <a:ea typeface="Comfortaa"/>
                <a:cs typeface="Comfortaa"/>
                <a:sym typeface="Comfortaa"/>
              </a:rPr>
              <a:t>the speed of the music</a:t>
            </a:r>
            <a:endParaRPr kumimoji="0" sz="34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n"/>
              <a:t>STEAM Activity</a:t>
            </a: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415600" y="1408333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>
              <a:buNone/>
            </a:pPr>
            <a:r>
              <a:rPr lang="en" sz="2667">
                <a:solidFill>
                  <a:schemeClr val="dk1"/>
                </a:solidFill>
              </a:rPr>
              <a:t>Create a cave like you imagine from In the Hall of the Mountain King using found materials.</a:t>
            </a:r>
            <a:endParaRPr sz="2667">
              <a:solidFill>
                <a:schemeClr val="dk1"/>
              </a:solidFill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en" sz="2667">
                <a:solidFill>
                  <a:schemeClr val="dk1"/>
                </a:solidFill>
              </a:rPr>
              <a:t>Materials:</a:t>
            </a:r>
            <a:endParaRPr sz="2667">
              <a:solidFill>
                <a:schemeClr val="dk1"/>
              </a:solidFill>
            </a:endParaRPr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667">
                <a:solidFill>
                  <a:schemeClr val="dk1"/>
                </a:solidFill>
              </a:rPr>
              <a:t>Paper, pencil, cardboard, glue sticks, construction paper, scissors, paper tubes, straws, paper tubes, masking tape, plastic cups, ruler, and markers</a:t>
            </a:r>
            <a:endParaRPr sz="2667">
              <a:solidFill>
                <a:schemeClr val="dk1"/>
              </a:solidFill>
            </a:endParaRPr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20834" y="4478566"/>
            <a:ext cx="2957165" cy="22819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n"/>
              <a:t>Process	</a:t>
            </a:r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>
              <a:buClr>
                <a:schemeClr val="dk1"/>
              </a:buClr>
              <a:buAutoNum type="arabicPeriod"/>
            </a:pPr>
            <a:r>
              <a:rPr lang="en">
                <a:solidFill>
                  <a:schemeClr val="dk1"/>
                </a:solidFill>
              </a:rPr>
              <a:t>Listen to In the Hall of the Mountain King, and sketch/plan how you think the cave would look using these lines for the tempo</a:t>
            </a:r>
            <a:endParaRPr>
              <a:solidFill>
                <a:schemeClr val="dk1"/>
              </a:solidFill>
            </a:endParaRPr>
          </a:p>
          <a:p>
            <a:pPr indent="0">
              <a:spcBef>
                <a:spcPts val="1600"/>
              </a:spcBef>
              <a:buNone/>
            </a:pPr>
            <a:r>
              <a:rPr lang="en">
                <a:solidFill>
                  <a:schemeClr val="dk1"/>
                </a:solidFill>
              </a:rPr>
              <a:t>Adagio - longest, smoothest line maybe dark				</a:t>
            </a:r>
            <a:endParaRPr>
              <a:solidFill>
                <a:schemeClr val="dk1"/>
              </a:solidFill>
            </a:endParaRPr>
          </a:p>
          <a:p>
            <a:pPr indent="0">
              <a:spcBef>
                <a:spcPts val="1600"/>
              </a:spcBef>
              <a:buNone/>
            </a:pPr>
            <a:r>
              <a:rPr lang="en">
                <a:solidFill>
                  <a:schemeClr val="dk1"/>
                </a:solidFill>
              </a:rPr>
              <a:t>Allegro - shorter lines</a:t>
            </a:r>
            <a:endParaRPr>
              <a:solidFill>
                <a:schemeClr val="dk1"/>
              </a:solidFill>
            </a:endParaRPr>
          </a:p>
          <a:p>
            <a:pPr indent="0">
              <a:spcBef>
                <a:spcPts val="1600"/>
              </a:spcBef>
              <a:buNone/>
            </a:pPr>
            <a:r>
              <a:rPr lang="en">
                <a:solidFill>
                  <a:schemeClr val="dk1"/>
                </a:solidFill>
              </a:rPr>
              <a:t>Presto - shortest, jagged line</a:t>
            </a:r>
            <a:endParaRPr>
              <a:solidFill>
                <a:schemeClr val="dk1"/>
              </a:solidFill>
            </a:endParaRPr>
          </a:p>
          <a:p>
            <a:pPr>
              <a:spcBef>
                <a:spcPts val="1600"/>
              </a:spcBef>
              <a:buClr>
                <a:schemeClr val="dk1"/>
              </a:buClr>
              <a:buAutoNum type="arabicPeriod"/>
            </a:pPr>
            <a:r>
              <a:rPr lang="en">
                <a:solidFill>
                  <a:schemeClr val="dk1"/>
                </a:solidFill>
              </a:rPr>
              <a:t>Compare with your group to create one plan for your group to create a maze or cave using the provided materials.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AutoNum type="arabicPeriod"/>
            </a:pPr>
            <a:r>
              <a:rPr lang="en">
                <a:solidFill>
                  <a:schemeClr val="dk1"/>
                </a:solidFill>
              </a:rPr>
              <a:t>Create a cave OR a gravity powered marble run that starts adagio and ends presto.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08478" y="2130646"/>
            <a:ext cx="2094952" cy="16902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n"/>
              <a:t>Extension STEAM Activities</a:t>
            </a:r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>
              <a:buNone/>
            </a:pPr>
            <a:r>
              <a:rPr lang="en">
                <a:solidFill>
                  <a:schemeClr val="dk1"/>
                </a:solidFill>
              </a:rPr>
              <a:t>Students record their marble run with a voice over narration of Peer Gynt’s story.</a:t>
            </a:r>
            <a:endParaRPr>
              <a:solidFill>
                <a:schemeClr val="dk1"/>
              </a:solidFill>
            </a:endParaRPr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Collaborate with your Art teacher to illustrate and design characters from the story.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82168" y="2876041"/>
            <a:ext cx="4894233" cy="37766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>
            <a:spLocks noGrp="1"/>
          </p:cNvSpPr>
          <p:nvPr>
            <p:ph type="title"/>
          </p:nvPr>
        </p:nvSpPr>
        <p:spPr>
          <a:xfrm>
            <a:off x="415600" y="439500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333" b="1">
                <a:latin typeface="Crafty Girls"/>
                <a:ea typeface="Crafty Girls"/>
                <a:cs typeface="Crafty Girls"/>
                <a:sym typeface="Crafty Girls"/>
              </a:rPr>
              <a:t>Accelerando</a:t>
            </a:r>
            <a:endParaRPr sz="5333" b="1">
              <a:latin typeface="Crafty Girls"/>
              <a:ea typeface="Crafty Girls"/>
              <a:cs typeface="Crafty Girls"/>
              <a:sym typeface="Crafty Girls"/>
            </a:endParaRPr>
          </a:p>
        </p:txBody>
      </p:sp>
      <p:sp>
        <p:nvSpPr>
          <p:cNvPr id="90" name="Google Shape;90;p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120                       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125       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130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140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150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155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165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91" name="Google Shape;9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997" y="5395664"/>
            <a:ext cx="937400" cy="93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58630" y="4197634"/>
            <a:ext cx="2035533" cy="2541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23067" y="4197634"/>
            <a:ext cx="1966264" cy="262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3064" y="5802131"/>
            <a:ext cx="937400" cy="93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34131" y="5395664"/>
            <a:ext cx="937400" cy="93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0464" y="4197647"/>
            <a:ext cx="937400" cy="93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73231" y="3090031"/>
            <a:ext cx="937400" cy="93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28197" y="3695931"/>
            <a:ext cx="937400" cy="93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55597" y="2988164"/>
            <a:ext cx="937400" cy="93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64864" y="2231664"/>
            <a:ext cx="937400" cy="93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8"/>
          <p:cNvSpPr txBox="1"/>
          <p:nvPr/>
        </p:nvSpPr>
        <p:spPr>
          <a:xfrm>
            <a:off x="3093500" y="1730884"/>
            <a:ext cx="69424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Use this </a:t>
            </a:r>
            <a:r>
              <a:rPr lang="en" sz="2400" u="sng">
                <a:solidFill>
                  <a:schemeClr val="hlink"/>
                </a:solidFill>
                <a:hlinkClick r:id="rId6"/>
              </a:rPr>
              <a:t>metronome</a:t>
            </a:r>
            <a:r>
              <a:rPr lang="en" sz="2400">
                <a:solidFill>
                  <a:schemeClr val="dk1"/>
                </a:solidFill>
              </a:rPr>
              <a:t> to help you stay on the steady beat as you dribble the basketball</a:t>
            </a:r>
            <a:endParaRPr sz="2400">
              <a:solidFill>
                <a:schemeClr val="dk1"/>
              </a:solidFill>
            </a:endParaRPr>
          </a:p>
        </p:txBody>
      </p:sp>
      <p:pic>
        <p:nvPicPr>
          <p:cNvPr id="102" name="Google Shape;102;p18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383767" y="264500"/>
            <a:ext cx="1272133" cy="1272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A84F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Fun Facts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08" name="Google Shape;108;p19"/>
          <p:cNvSpPr txBox="1"/>
          <p:nvPr/>
        </p:nvSpPr>
        <p:spPr>
          <a:xfrm>
            <a:off x="551433" y="1305633"/>
            <a:ext cx="11019600" cy="10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609585" lvl="0" indent="-47412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★"/>
            </a:pPr>
            <a:r>
              <a:rPr lang="en" sz="2667">
                <a:solidFill>
                  <a:schemeClr val="lt1"/>
                </a:solidFill>
              </a:rPr>
              <a:t>Originally composed as incidental music for Henrik Ibsen's play Peer Gynt</a:t>
            </a:r>
            <a:endParaRPr sz="2667">
              <a:solidFill>
                <a:schemeClr val="lt1"/>
              </a:solidFill>
            </a:endParaRPr>
          </a:p>
        </p:txBody>
      </p:sp>
      <p:sp>
        <p:nvSpPr>
          <p:cNvPr id="109" name="Google Shape;109;p19"/>
          <p:cNvSpPr txBox="1"/>
          <p:nvPr/>
        </p:nvSpPr>
        <p:spPr>
          <a:xfrm>
            <a:off x="1013433" y="2552833"/>
            <a:ext cx="6942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</a:endParaRPr>
          </a:p>
        </p:txBody>
      </p:sp>
      <p:sp>
        <p:nvSpPr>
          <p:cNvPr id="110" name="Google Shape;110;p19"/>
          <p:cNvSpPr txBox="1"/>
          <p:nvPr/>
        </p:nvSpPr>
        <p:spPr>
          <a:xfrm>
            <a:off x="551433" y="2372833"/>
            <a:ext cx="11224800" cy="6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609585" lvl="0" indent="-47412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★"/>
            </a:pPr>
            <a:r>
              <a:rPr lang="en" sz="2667">
                <a:solidFill>
                  <a:schemeClr val="lt1"/>
                </a:solidFill>
              </a:rPr>
              <a:t>In the Hall of the Mountain King is from the sixth scene of Act 2</a:t>
            </a:r>
            <a:endParaRPr sz="2667">
              <a:solidFill>
                <a:schemeClr val="lt1"/>
              </a:solidFill>
            </a:endParaRPr>
          </a:p>
        </p:txBody>
      </p:sp>
      <p:sp>
        <p:nvSpPr>
          <p:cNvPr id="111" name="Google Shape;111;p19"/>
          <p:cNvSpPr txBox="1"/>
          <p:nvPr/>
        </p:nvSpPr>
        <p:spPr>
          <a:xfrm>
            <a:off x="551433" y="3091600"/>
            <a:ext cx="11019600" cy="10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609585" lvl="0" indent="-47412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★"/>
            </a:pPr>
            <a:r>
              <a:rPr lang="en" sz="2667">
                <a:solidFill>
                  <a:schemeClr val="lt1"/>
                </a:solidFill>
              </a:rPr>
              <a:t>Grieg composed 26 pieces for Peer Gynt, but during his lifetime it was never performed in its entirety</a:t>
            </a:r>
            <a:endParaRPr sz="2667">
              <a:solidFill>
                <a:schemeClr val="lt1"/>
              </a:solidFill>
            </a:endParaRPr>
          </a:p>
        </p:txBody>
      </p:sp>
      <p:sp>
        <p:nvSpPr>
          <p:cNvPr id="112" name="Google Shape;112;p19"/>
          <p:cNvSpPr txBox="1"/>
          <p:nvPr/>
        </p:nvSpPr>
        <p:spPr>
          <a:xfrm>
            <a:off x="551433" y="4158800"/>
            <a:ext cx="11019600" cy="18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609585" lvl="0" indent="-47412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★"/>
            </a:pPr>
            <a:r>
              <a:rPr lang="en" sz="2667">
                <a:solidFill>
                  <a:schemeClr val="lt1"/>
                </a:solidFill>
              </a:rPr>
              <a:t>Grieg did not like the music for the trolls realm.  “I came up with something for the Mountain King’s hall that I literally can’t bear to listen to. It reeks of cow pies, exaggerated Norwegian provincialism and trollish selfishness!” </a:t>
            </a:r>
            <a:endParaRPr sz="2667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6DB"/>
            </a:gs>
            <a:gs pos="100000">
              <a:srgbClr val="FAD15C"/>
            </a:gs>
          </a:gsLst>
          <a:lin ang="5400012" scaled="0"/>
        </a:gra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Read Alouds</a:t>
            </a:r>
            <a:endParaRPr/>
          </a:p>
        </p:txBody>
      </p:sp>
      <p:pic>
        <p:nvPicPr>
          <p:cNvPr id="118" name="Google Shape;118;p20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9237" y="1447418"/>
            <a:ext cx="4065664" cy="4733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0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70978" y="1491133"/>
            <a:ext cx="5094524" cy="4646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CCEEB26D777764BBB92CDAE87B83F74" ma:contentTypeVersion="19" ma:contentTypeDescription="Create a new document." ma:contentTypeScope="" ma:versionID="8b46de41282a4543ac7e69bc80b4c408">
  <xsd:schema xmlns:xsd="http://www.w3.org/2001/XMLSchema" xmlns:xs="http://www.w3.org/2001/XMLSchema" xmlns:p="http://schemas.microsoft.com/office/2006/metadata/properties" xmlns:ns2="f7c70fdc-bcd6-47ef-a849-dc5e1dc5ec8b" xmlns:ns3="f96e0309-54f1-4802-95ea-24e5162090d9" targetNamespace="http://schemas.microsoft.com/office/2006/metadata/properties" ma:root="true" ma:fieldsID="b79fdb450e9ef27692ae782d4887943a" ns2:_="" ns3:_="">
    <xsd:import namespace="f7c70fdc-bcd6-47ef-a849-dc5e1dc5ec8b"/>
    <xsd:import namespace="f96e0309-54f1-4802-95ea-24e5162090d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c70fdc-bcd6-47ef-a849-dc5e1dc5ec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4376893-26a4-482b-ae2b-ad7a4d9e5ec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6e0309-54f1-4802-95ea-24e5162090d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717bcbb-a146-4f2f-935f-d2ab793c8bed}" ma:internalName="TaxCatchAll" ma:showField="CatchAllData" ma:web="f96e0309-54f1-4802-95ea-24e5162090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7c70fdc-bcd6-47ef-a849-dc5e1dc5ec8b">
      <Terms xmlns="http://schemas.microsoft.com/office/infopath/2007/PartnerControls"/>
    </lcf76f155ced4ddcb4097134ff3c332f>
    <TaxCatchAll xmlns="f96e0309-54f1-4802-95ea-24e5162090d9" xsi:nil="true"/>
  </documentManagement>
</p:properties>
</file>

<file path=customXml/itemProps1.xml><?xml version="1.0" encoding="utf-8"?>
<ds:datastoreItem xmlns:ds="http://schemas.openxmlformats.org/officeDocument/2006/customXml" ds:itemID="{B8590620-D001-4885-9CE2-B057D76C514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A99838B-9D58-4DBC-857D-42AE4F634B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7c70fdc-bcd6-47ef-a849-dc5e1dc5ec8b"/>
    <ds:schemaRef ds:uri="f96e0309-54f1-4802-95ea-24e5162090d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56E28DB-A6F7-4F55-8B3E-A8E9AE4DC6B0}">
  <ds:schemaRefs>
    <ds:schemaRef ds:uri="http://schemas.microsoft.com/office/infopath/2007/PartnerControls"/>
    <ds:schemaRef ds:uri="http://www.w3.org/XML/1998/namespace"/>
    <ds:schemaRef ds:uri="f7c70fdc-bcd6-47ef-a849-dc5e1dc5ec8b"/>
    <ds:schemaRef ds:uri="http://schemas.openxmlformats.org/package/2006/metadata/core-properties"/>
    <ds:schemaRef ds:uri="http://purl.org/dc/elements/1.1/"/>
    <ds:schemaRef ds:uri="http://purl.org/dc/dcmitype/"/>
    <ds:schemaRef ds:uri="http://schemas.microsoft.com/office/2006/documentManagement/types"/>
    <ds:schemaRef ds:uri="f96e0309-54f1-4802-95ea-24e5162090d9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423</Words>
  <Application>Microsoft Office PowerPoint</Application>
  <PresentationFormat>Widescreen</PresentationFormat>
  <Paragraphs>55</Paragraphs>
  <Slides>15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Simple Light</vt:lpstr>
      <vt:lpstr>PowerPoint Presentation</vt:lpstr>
      <vt:lpstr>In the Hall of the  Mountain King</vt:lpstr>
      <vt:lpstr>PowerPoint Presentation</vt:lpstr>
      <vt:lpstr>STEAM Activity</vt:lpstr>
      <vt:lpstr>Process </vt:lpstr>
      <vt:lpstr>Extension STEAM Activities</vt:lpstr>
      <vt:lpstr>Accelerando</vt:lpstr>
      <vt:lpstr>Fun Facts</vt:lpstr>
      <vt:lpstr>Read Alouds</vt:lpstr>
      <vt:lpstr>PowerPoint Presentation</vt:lpstr>
      <vt:lpstr>PowerPoint Presentation</vt:lpstr>
      <vt:lpstr>PowerPoint Presentation</vt:lpstr>
      <vt:lpstr>PowerPoint Presentation</vt:lpstr>
      <vt:lpstr>Cup Activity</vt:lpstr>
      <vt:lpstr>Boomwhacker Activity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Maggie Hemedinger</dc:creator>
  <cp:lastModifiedBy>Maggie Hemedinger</cp:lastModifiedBy>
  <cp:revision>2</cp:revision>
  <dcterms:created xsi:type="dcterms:W3CDTF">2025-08-09T15:58:59Z</dcterms:created>
  <dcterms:modified xsi:type="dcterms:W3CDTF">2025-08-21T14:24:54Z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0x0101005CCEEB26D777764BBB92CDAE87B83F74</vt:lpwstr>
  </property>
  <property fmtid="{D5CDD505-2E9C-101B-9397-08002B2CF9AE}" pid="3" name="MediaServiceImageTags">
    <vt:lpwstr/>
  </property>
</Properties>
</file>