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35"/>
  </p:notesMasterIdLst>
  <p:sldIdLst>
    <p:sldId id="554" r:id="rId6"/>
    <p:sldId id="555" r:id="rId7"/>
    <p:sldId id="603" r:id="rId8"/>
    <p:sldId id="320" r:id="rId9"/>
    <p:sldId id="321" r:id="rId10"/>
    <p:sldId id="322" r:id="rId11"/>
    <p:sldId id="323" r:id="rId12"/>
    <p:sldId id="324" r:id="rId13"/>
    <p:sldId id="325" r:id="rId14"/>
    <p:sldId id="326" r:id="rId15"/>
    <p:sldId id="327" r:id="rId16"/>
    <p:sldId id="328" r:id="rId17"/>
    <p:sldId id="329" r:id="rId18"/>
    <p:sldId id="330" r:id="rId19"/>
    <p:sldId id="331" r:id="rId20"/>
    <p:sldId id="332" r:id="rId21"/>
    <p:sldId id="333" r:id="rId22"/>
    <p:sldId id="334" r:id="rId23"/>
    <p:sldId id="335" r:id="rId24"/>
    <p:sldId id="336" r:id="rId25"/>
    <p:sldId id="337" r:id="rId26"/>
    <p:sldId id="338" r:id="rId27"/>
    <p:sldId id="339" r:id="rId28"/>
    <p:sldId id="340" r:id="rId29"/>
    <p:sldId id="341" r:id="rId30"/>
    <p:sldId id="342" r:id="rId31"/>
    <p:sldId id="343" r:id="rId32"/>
    <p:sldId id="344" r:id="rId33"/>
    <p:sldId id="34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10CC3A-210E-408F-8A4F-F13EADDBEE01}" v="3" dt="2025-08-09T15:54:04.8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ggie Hemedinger" userId="2b5f71e4-3854-410b-b950-f5fe08c1201d" providerId="ADAL" clId="{AB10CC3A-210E-408F-8A4F-F13EADDBEE01}"/>
    <pc:docChg chg="undo custSel addSld delSld modSld delMainMaster">
      <pc:chgData name="Maggie Hemedinger" userId="2b5f71e4-3854-410b-b950-f5fe08c1201d" providerId="ADAL" clId="{AB10CC3A-210E-408F-8A4F-F13EADDBEE01}" dt="2025-08-09T15:54:07.583" v="24" actId="47"/>
      <pc:docMkLst>
        <pc:docMk/>
      </pc:docMkLst>
      <pc:sldChg chg="del">
        <pc:chgData name="Maggie Hemedinger" userId="2b5f71e4-3854-410b-b950-f5fe08c1201d" providerId="ADAL" clId="{AB10CC3A-210E-408F-8A4F-F13EADDBEE01}" dt="2025-08-09T15:54:07.583" v="24" actId="47"/>
        <pc:sldMkLst>
          <pc:docMk/>
          <pc:sldMk cId="2963275413" sldId="256"/>
        </pc:sldMkLst>
      </pc:sldChg>
      <pc:sldChg chg="modSp add del mod setBg">
        <pc:chgData name="Maggie Hemedinger" userId="2b5f71e4-3854-410b-b950-f5fe08c1201d" providerId="ADAL" clId="{AB10CC3A-210E-408F-8A4F-F13EADDBEE01}" dt="2025-08-09T15:54:04.846" v="23"/>
        <pc:sldMkLst>
          <pc:docMk/>
          <pc:sldMk cId="0" sldId="320"/>
        </pc:sldMkLst>
        <pc:spChg chg="mod">
          <ac:chgData name="Maggie Hemedinger" userId="2b5f71e4-3854-410b-b950-f5fe08c1201d" providerId="ADAL" clId="{AB10CC3A-210E-408F-8A4F-F13EADDBEE01}" dt="2025-08-09T15:54:04.692" v="22"/>
          <ac:spMkLst>
            <pc:docMk/>
            <pc:sldMk cId="0" sldId="320"/>
            <ac:spMk id="62" creationId="{00000000-0000-0000-0000-000000000000}"/>
          </ac:spMkLst>
        </pc:spChg>
      </pc:sldChg>
      <pc:sldChg chg="modSp add del mod setBg">
        <pc:chgData name="Maggie Hemedinger" userId="2b5f71e4-3854-410b-b950-f5fe08c1201d" providerId="ADAL" clId="{AB10CC3A-210E-408F-8A4F-F13EADDBEE01}" dt="2025-08-09T15:54:04.846" v="23"/>
        <pc:sldMkLst>
          <pc:docMk/>
          <pc:sldMk cId="0" sldId="321"/>
        </pc:sldMkLst>
        <pc:spChg chg="mod">
          <ac:chgData name="Maggie Hemedinger" userId="2b5f71e4-3854-410b-b950-f5fe08c1201d" providerId="ADAL" clId="{AB10CC3A-210E-408F-8A4F-F13EADDBEE01}" dt="2025-08-09T15:54:04.692" v="22"/>
          <ac:spMkLst>
            <pc:docMk/>
            <pc:sldMk cId="0" sldId="321"/>
            <ac:spMk id="71" creationId="{00000000-0000-0000-0000-000000000000}"/>
          </ac:spMkLst>
        </pc:spChg>
      </pc:sldChg>
      <pc:sldChg chg="modSp add del mod setBg">
        <pc:chgData name="Maggie Hemedinger" userId="2b5f71e4-3854-410b-b950-f5fe08c1201d" providerId="ADAL" clId="{AB10CC3A-210E-408F-8A4F-F13EADDBEE01}" dt="2025-08-09T15:54:04.846" v="23"/>
        <pc:sldMkLst>
          <pc:docMk/>
          <pc:sldMk cId="0" sldId="322"/>
        </pc:sldMkLst>
        <pc:spChg chg="mod">
          <ac:chgData name="Maggie Hemedinger" userId="2b5f71e4-3854-410b-b950-f5fe08c1201d" providerId="ADAL" clId="{AB10CC3A-210E-408F-8A4F-F13EADDBEE01}" dt="2025-08-09T15:54:04.692" v="22"/>
          <ac:spMkLst>
            <pc:docMk/>
            <pc:sldMk cId="0" sldId="322"/>
            <ac:spMk id="80" creationId="{00000000-0000-0000-0000-000000000000}"/>
          </ac:spMkLst>
        </pc:spChg>
      </pc:sldChg>
      <pc:sldChg chg="modSp add del mod setBg">
        <pc:chgData name="Maggie Hemedinger" userId="2b5f71e4-3854-410b-b950-f5fe08c1201d" providerId="ADAL" clId="{AB10CC3A-210E-408F-8A4F-F13EADDBEE01}" dt="2025-08-09T15:54:04.846" v="23"/>
        <pc:sldMkLst>
          <pc:docMk/>
          <pc:sldMk cId="0" sldId="323"/>
        </pc:sldMkLst>
        <pc:spChg chg="mod">
          <ac:chgData name="Maggie Hemedinger" userId="2b5f71e4-3854-410b-b950-f5fe08c1201d" providerId="ADAL" clId="{AB10CC3A-210E-408F-8A4F-F13EADDBEE01}" dt="2025-08-09T15:54:04.692" v="22"/>
          <ac:spMkLst>
            <pc:docMk/>
            <pc:sldMk cId="0" sldId="323"/>
            <ac:spMk id="89" creationId="{00000000-0000-0000-0000-000000000000}"/>
          </ac:spMkLst>
        </pc:spChg>
        <pc:spChg chg="mod">
          <ac:chgData name="Maggie Hemedinger" userId="2b5f71e4-3854-410b-b950-f5fe08c1201d" providerId="ADAL" clId="{AB10CC3A-210E-408F-8A4F-F13EADDBEE01}" dt="2025-08-09T15:54:04.692" v="22"/>
          <ac:spMkLst>
            <pc:docMk/>
            <pc:sldMk cId="0" sldId="323"/>
            <ac:spMk id="90" creationId="{00000000-0000-0000-0000-000000000000}"/>
          </ac:spMkLst>
        </pc:spChg>
      </pc:sldChg>
      <pc:sldChg chg="modSp add del mod setBg">
        <pc:chgData name="Maggie Hemedinger" userId="2b5f71e4-3854-410b-b950-f5fe08c1201d" providerId="ADAL" clId="{AB10CC3A-210E-408F-8A4F-F13EADDBEE01}" dt="2025-08-09T15:54:04.846" v="23"/>
        <pc:sldMkLst>
          <pc:docMk/>
          <pc:sldMk cId="0" sldId="324"/>
        </pc:sldMkLst>
        <pc:spChg chg="mod">
          <ac:chgData name="Maggie Hemedinger" userId="2b5f71e4-3854-410b-b950-f5fe08c1201d" providerId="ADAL" clId="{AB10CC3A-210E-408F-8A4F-F13EADDBEE01}" dt="2025-08-09T15:54:04.692" v="22"/>
          <ac:spMkLst>
            <pc:docMk/>
            <pc:sldMk cId="0" sldId="324"/>
            <ac:spMk id="96" creationId="{00000000-0000-0000-0000-000000000000}"/>
          </ac:spMkLst>
        </pc:spChg>
      </pc:sldChg>
      <pc:sldChg chg="modSp add del mod">
        <pc:chgData name="Maggie Hemedinger" userId="2b5f71e4-3854-410b-b950-f5fe08c1201d" providerId="ADAL" clId="{AB10CC3A-210E-408F-8A4F-F13EADDBEE01}" dt="2025-08-09T15:54:04.846" v="23"/>
        <pc:sldMkLst>
          <pc:docMk/>
          <pc:sldMk cId="0" sldId="325"/>
        </pc:sldMkLst>
        <pc:spChg chg="mod">
          <ac:chgData name="Maggie Hemedinger" userId="2b5f71e4-3854-410b-b950-f5fe08c1201d" providerId="ADAL" clId="{AB10CC3A-210E-408F-8A4F-F13EADDBEE01}" dt="2025-08-09T15:54:04.692" v="22"/>
          <ac:spMkLst>
            <pc:docMk/>
            <pc:sldMk cId="0" sldId="325"/>
            <ac:spMk id="103" creationId="{00000000-0000-0000-0000-000000000000}"/>
          </ac:spMkLst>
        </pc:spChg>
      </pc:sldChg>
      <pc:sldChg chg="add del setBg">
        <pc:chgData name="Maggie Hemedinger" userId="2b5f71e4-3854-410b-b950-f5fe08c1201d" providerId="ADAL" clId="{AB10CC3A-210E-408F-8A4F-F13EADDBEE01}" dt="2025-08-09T15:54:04.846" v="23"/>
        <pc:sldMkLst>
          <pc:docMk/>
          <pc:sldMk cId="0" sldId="326"/>
        </pc:sldMkLst>
      </pc:sldChg>
      <pc:sldChg chg="add del setBg">
        <pc:chgData name="Maggie Hemedinger" userId="2b5f71e4-3854-410b-b950-f5fe08c1201d" providerId="ADAL" clId="{AB10CC3A-210E-408F-8A4F-F13EADDBEE01}" dt="2025-08-09T15:54:04.846" v="23"/>
        <pc:sldMkLst>
          <pc:docMk/>
          <pc:sldMk cId="0" sldId="327"/>
        </pc:sldMkLst>
      </pc:sldChg>
      <pc:sldChg chg="add del setBg">
        <pc:chgData name="Maggie Hemedinger" userId="2b5f71e4-3854-410b-b950-f5fe08c1201d" providerId="ADAL" clId="{AB10CC3A-210E-408F-8A4F-F13EADDBEE01}" dt="2025-08-09T15:54:04.846" v="23"/>
        <pc:sldMkLst>
          <pc:docMk/>
          <pc:sldMk cId="0" sldId="328"/>
        </pc:sldMkLst>
      </pc:sldChg>
      <pc:sldChg chg="add del setBg">
        <pc:chgData name="Maggie Hemedinger" userId="2b5f71e4-3854-410b-b950-f5fe08c1201d" providerId="ADAL" clId="{AB10CC3A-210E-408F-8A4F-F13EADDBEE01}" dt="2025-08-09T15:54:04.846" v="23"/>
        <pc:sldMkLst>
          <pc:docMk/>
          <pc:sldMk cId="0" sldId="329"/>
        </pc:sldMkLst>
      </pc:sldChg>
      <pc:sldChg chg="add del setBg">
        <pc:chgData name="Maggie Hemedinger" userId="2b5f71e4-3854-410b-b950-f5fe08c1201d" providerId="ADAL" clId="{AB10CC3A-210E-408F-8A4F-F13EADDBEE01}" dt="2025-08-09T15:54:04.846" v="23"/>
        <pc:sldMkLst>
          <pc:docMk/>
          <pc:sldMk cId="0" sldId="330"/>
        </pc:sldMkLst>
      </pc:sldChg>
      <pc:sldChg chg="add del setBg">
        <pc:chgData name="Maggie Hemedinger" userId="2b5f71e4-3854-410b-b950-f5fe08c1201d" providerId="ADAL" clId="{AB10CC3A-210E-408F-8A4F-F13EADDBEE01}" dt="2025-08-09T15:54:04.846" v="23"/>
        <pc:sldMkLst>
          <pc:docMk/>
          <pc:sldMk cId="0" sldId="331"/>
        </pc:sldMkLst>
      </pc:sldChg>
      <pc:sldChg chg="add del setBg">
        <pc:chgData name="Maggie Hemedinger" userId="2b5f71e4-3854-410b-b950-f5fe08c1201d" providerId="ADAL" clId="{AB10CC3A-210E-408F-8A4F-F13EADDBEE01}" dt="2025-08-09T15:54:04.846" v="23"/>
        <pc:sldMkLst>
          <pc:docMk/>
          <pc:sldMk cId="0" sldId="332"/>
        </pc:sldMkLst>
      </pc:sldChg>
      <pc:sldChg chg="add del">
        <pc:chgData name="Maggie Hemedinger" userId="2b5f71e4-3854-410b-b950-f5fe08c1201d" providerId="ADAL" clId="{AB10CC3A-210E-408F-8A4F-F13EADDBEE01}" dt="2025-08-09T15:54:04.846" v="23"/>
        <pc:sldMkLst>
          <pc:docMk/>
          <pc:sldMk cId="0" sldId="333"/>
        </pc:sldMkLst>
      </pc:sldChg>
      <pc:sldChg chg="modSp add del mod">
        <pc:chgData name="Maggie Hemedinger" userId="2b5f71e4-3854-410b-b950-f5fe08c1201d" providerId="ADAL" clId="{AB10CC3A-210E-408F-8A4F-F13EADDBEE01}" dt="2025-08-09T15:54:04.846" v="23"/>
        <pc:sldMkLst>
          <pc:docMk/>
          <pc:sldMk cId="0" sldId="334"/>
        </pc:sldMkLst>
        <pc:spChg chg="mod">
          <ac:chgData name="Maggie Hemedinger" userId="2b5f71e4-3854-410b-b950-f5fe08c1201d" providerId="ADAL" clId="{AB10CC3A-210E-408F-8A4F-F13EADDBEE01}" dt="2025-08-09T15:54:04.692" v="22"/>
          <ac:spMkLst>
            <pc:docMk/>
            <pc:sldMk cId="0" sldId="334"/>
            <ac:spMk id="193" creationId="{00000000-0000-0000-0000-000000000000}"/>
          </ac:spMkLst>
        </pc:spChg>
        <pc:spChg chg="mod">
          <ac:chgData name="Maggie Hemedinger" userId="2b5f71e4-3854-410b-b950-f5fe08c1201d" providerId="ADAL" clId="{AB10CC3A-210E-408F-8A4F-F13EADDBEE01}" dt="2025-08-09T15:54:04.692" v="22"/>
          <ac:spMkLst>
            <pc:docMk/>
            <pc:sldMk cId="0" sldId="334"/>
            <ac:spMk id="194" creationId="{00000000-0000-0000-0000-000000000000}"/>
          </ac:spMkLst>
        </pc:spChg>
      </pc:sldChg>
      <pc:sldChg chg="modSp add del mod">
        <pc:chgData name="Maggie Hemedinger" userId="2b5f71e4-3854-410b-b950-f5fe08c1201d" providerId="ADAL" clId="{AB10CC3A-210E-408F-8A4F-F13EADDBEE01}" dt="2025-08-09T15:54:04.846" v="23"/>
        <pc:sldMkLst>
          <pc:docMk/>
          <pc:sldMk cId="0" sldId="335"/>
        </pc:sldMkLst>
        <pc:spChg chg="mod">
          <ac:chgData name="Maggie Hemedinger" userId="2b5f71e4-3854-410b-b950-f5fe08c1201d" providerId="ADAL" clId="{AB10CC3A-210E-408F-8A4F-F13EADDBEE01}" dt="2025-08-09T15:54:04.692" v="22"/>
          <ac:spMkLst>
            <pc:docMk/>
            <pc:sldMk cId="0" sldId="335"/>
            <ac:spMk id="199" creationId="{00000000-0000-0000-0000-000000000000}"/>
          </ac:spMkLst>
        </pc:spChg>
      </pc:sldChg>
      <pc:sldChg chg="modSp add del mod">
        <pc:chgData name="Maggie Hemedinger" userId="2b5f71e4-3854-410b-b950-f5fe08c1201d" providerId="ADAL" clId="{AB10CC3A-210E-408F-8A4F-F13EADDBEE01}" dt="2025-08-09T15:54:04.846" v="23"/>
        <pc:sldMkLst>
          <pc:docMk/>
          <pc:sldMk cId="0" sldId="336"/>
        </pc:sldMkLst>
        <pc:spChg chg="mod">
          <ac:chgData name="Maggie Hemedinger" userId="2b5f71e4-3854-410b-b950-f5fe08c1201d" providerId="ADAL" clId="{AB10CC3A-210E-408F-8A4F-F13EADDBEE01}" dt="2025-08-09T15:54:04.692" v="22"/>
          <ac:spMkLst>
            <pc:docMk/>
            <pc:sldMk cId="0" sldId="336"/>
            <ac:spMk id="206" creationId="{00000000-0000-0000-0000-000000000000}"/>
          </ac:spMkLst>
        </pc:spChg>
      </pc:sldChg>
      <pc:sldChg chg="add del">
        <pc:chgData name="Maggie Hemedinger" userId="2b5f71e4-3854-410b-b950-f5fe08c1201d" providerId="ADAL" clId="{AB10CC3A-210E-408F-8A4F-F13EADDBEE01}" dt="2025-08-09T15:54:04.846" v="23"/>
        <pc:sldMkLst>
          <pc:docMk/>
          <pc:sldMk cId="0" sldId="337"/>
        </pc:sldMkLst>
      </pc:sldChg>
      <pc:sldChg chg="add del">
        <pc:chgData name="Maggie Hemedinger" userId="2b5f71e4-3854-410b-b950-f5fe08c1201d" providerId="ADAL" clId="{AB10CC3A-210E-408F-8A4F-F13EADDBEE01}" dt="2025-08-09T15:54:04.846" v="23"/>
        <pc:sldMkLst>
          <pc:docMk/>
          <pc:sldMk cId="0" sldId="338"/>
        </pc:sldMkLst>
      </pc:sldChg>
      <pc:sldChg chg="modSp add del mod">
        <pc:chgData name="Maggie Hemedinger" userId="2b5f71e4-3854-410b-b950-f5fe08c1201d" providerId="ADAL" clId="{AB10CC3A-210E-408F-8A4F-F13EADDBEE01}" dt="2025-08-09T15:54:04.846" v="23"/>
        <pc:sldMkLst>
          <pc:docMk/>
          <pc:sldMk cId="0" sldId="339"/>
        </pc:sldMkLst>
        <pc:spChg chg="mod">
          <ac:chgData name="Maggie Hemedinger" userId="2b5f71e4-3854-410b-b950-f5fe08c1201d" providerId="ADAL" clId="{AB10CC3A-210E-408F-8A4F-F13EADDBEE01}" dt="2025-08-09T15:54:04.692" v="22"/>
          <ac:spMkLst>
            <pc:docMk/>
            <pc:sldMk cId="0" sldId="339"/>
            <ac:spMk id="227" creationId="{00000000-0000-0000-0000-000000000000}"/>
          </ac:spMkLst>
        </pc:spChg>
      </pc:sldChg>
      <pc:sldChg chg="modSp add del mod">
        <pc:chgData name="Maggie Hemedinger" userId="2b5f71e4-3854-410b-b950-f5fe08c1201d" providerId="ADAL" clId="{AB10CC3A-210E-408F-8A4F-F13EADDBEE01}" dt="2025-08-09T15:54:04.846" v="23"/>
        <pc:sldMkLst>
          <pc:docMk/>
          <pc:sldMk cId="0" sldId="340"/>
        </pc:sldMkLst>
        <pc:spChg chg="mod">
          <ac:chgData name="Maggie Hemedinger" userId="2b5f71e4-3854-410b-b950-f5fe08c1201d" providerId="ADAL" clId="{AB10CC3A-210E-408F-8A4F-F13EADDBEE01}" dt="2025-08-09T15:54:04.692" v="22"/>
          <ac:spMkLst>
            <pc:docMk/>
            <pc:sldMk cId="0" sldId="340"/>
            <ac:spMk id="234" creationId="{00000000-0000-0000-0000-000000000000}"/>
          </ac:spMkLst>
        </pc:spChg>
      </pc:sldChg>
      <pc:sldChg chg="modSp add del mod">
        <pc:chgData name="Maggie Hemedinger" userId="2b5f71e4-3854-410b-b950-f5fe08c1201d" providerId="ADAL" clId="{AB10CC3A-210E-408F-8A4F-F13EADDBEE01}" dt="2025-08-09T15:54:04.846" v="23"/>
        <pc:sldMkLst>
          <pc:docMk/>
          <pc:sldMk cId="0" sldId="341"/>
        </pc:sldMkLst>
        <pc:spChg chg="mod">
          <ac:chgData name="Maggie Hemedinger" userId="2b5f71e4-3854-410b-b950-f5fe08c1201d" providerId="ADAL" clId="{AB10CC3A-210E-408F-8A4F-F13EADDBEE01}" dt="2025-08-09T15:54:04.692" v="22"/>
          <ac:spMkLst>
            <pc:docMk/>
            <pc:sldMk cId="0" sldId="341"/>
            <ac:spMk id="241" creationId="{00000000-0000-0000-0000-000000000000}"/>
          </ac:spMkLst>
        </pc:spChg>
      </pc:sldChg>
      <pc:sldChg chg="modSp add del mod">
        <pc:chgData name="Maggie Hemedinger" userId="2b5f71e4-3854-410b-b950-f5fe08c1201d" providerId="ADAL" clId="{AB10CC3A-210E-408F-8A4F-F13EADDBEE01}" dt="2025-08-09T15:54:04.846" v="23"/>
        <pc:sldMkLst>
          <pc:docMk/>
          <pc:sldMk cId="0" sldId="342"/>
        </pc:sldMkLst>
        <pc:spChg chg="mod">
          <ac:chgData name="Maggie Hemedinger" userId="2b5f71e4-3854-410b-b950-f5fe08c1201d" providerId="ADAL" clId="{AB10CC3A-210E-408F-8A4F-F13EADDBEE01}" dt="2025-08-09T15:54:04.692" v="22"/>
          <ac:spMkLst>
            <pc:docMk/>
            <pc:sldMk cId="0" sldId="342"/>
            <ac:spMk id="247" creationId="{00000000-0000-0000-0000-000000000000}"/>
          </ac:spMkLst>
        </pc:spChg>
      </pc:sldChg>
      <pc:sldChg chg="modSp add del mod">
        <pc:chgData name="Maggie Hemedinger" userId="2b5f71e4-3854-410b-b950-f5fe08c1201d" providerId="ADAL" clId="{AB10CC3A-210E-408F-8A4F-F13EADDBEE01}" dt="2025-08-09T15:54:04.846" v="23"/>
        <pc:sldMkLst>
          <pc:docMk/>
          <pc:sldMk cId="0" sldId="343"/>
        </pc:sldMkLst>
        <pc:spChg chg="mod">
          <ac:chgData name="Maggie Hemedinger" userId="2b5f71e4-3854-410b-b950-f5fe08c1201d" providerId="ADAL" clId="{AB10CC3A-210E-408F-8A4F-F13EADDBEE01}" dt="2025-08-09T15:54:04.692" v="22"/>
          <ac:spMkLst>
            <pc:docMk/>
            <pc:sldMk cId="0" sldId="343"/>
            <ac:spMk id="255" creationId="{00000000-0000-0000-0000-000000000000}"/>
          </ac:spMkLst>
        </pc:spChg>
      </pc:sldChg>
      <pc:sldChg chg="modSp add del mod">
        <pc:chgData name="Maggie Hemedinger" userId="2b5f71e4-3854-410b-b950-f5fe08c1201d" providerId="ADAL" clId="{AB10CC3A-210E-408F-8A4F-F13EADDBEE01}" dt="2025-08-09T15:54:04.846" v="23"/>
        <pc:sldMkLst>
          <pc:docMk/>
          <pc:sldMk cId="0" sldId="344"/>
        </pc:sldMkLst>
        <pc:spChg chg="mod">
          <ac:chgData name="Maggie Hemedinger" userId="2b5f71e4-3854-410b-b950-f5fe08c1201d" providerId="ADAL" clId="{AB10CC3A-210E-408F-8A4F-F13EADDBEE01}" dt="2025-08-09T15:54:04.692" v="22"/>
          <ac:spMkLst>
            <pc:docMk/>
            <pc:sldMk cId="0" sldId="344"/>
            <ac:spMk id="261" creationId="{00000000-0000-0000-0000-000000000000}"/>
          </ac:spMkLst>
        </pc:spChg>
        <pc:spChg chg="mod">
          <ac:chgData name="Maggie Hemedinger" userId="2b5f71e4-3854-410b-b950-f5fe08c1201d" providerId="ADAL" clId="{AB10CC3A-210E-408F-8A4F-F13EADDBEE01}" dt="2025-08-09T15:54:04.692" v="22"/>
          <ac:spMkLst>
            <pc:docMk/>
            <pc:sldMk cId="0" sldId="344"/>
            <ac:spMk id="262" creationId="{00000000-0000-0000-0000-000000000000}"/>
          </ac:spMkLst>
        </pc:spChg>
      </pc:sldChg>
      <pc:sldChg chg="modSp add del mod">
        <pc:chgData name="Maggie Hemedinger" userId="2b5f71e4-3854-410b-b950-f5fe08c1201d" providerId="ADAL" clId="{AB10CC3A-210E-408F-8A4F-F13EADDBEE01}" dt="2025-08-09T15:54:04.846" v="23"/>
        <pc:sldMkLst>
          <pc:docMk/>
          <pc:sldMk cId="0" sldId="345"/>
        </pc:sldMkLst>
        <pc:spChg chg="mod">
          <ac:chgData name="Maggie Hemedinger" userId="2b5f71e4-3854-410b-b950-f5fe08c1201d" providerId="ADAL" clId="{AB10CC3A-210E-408F-8A4F-F13EADDBEE01}" dt="2025-08-09T15:54:04.692" v="22"/>
          <ac:spMkLst>
            <pc:docMk/>
            <pc:sldMk cId="0" sldId="345"/>
            <ac:spMk id="267" creationId="{00000000-0000-0000-0000-000000000000}"/>
          </ac:spMkLst>
        </pc:spChg>
      </pc:sldChg>
      <pc:sldChg chg="add del setBg">
        <pc:chgData name="Maggie Hemedinger" userId="2b5f71e4-3854-410b-b950-f5fe08c1201d" providerId="ADAL" clId="{AB10CC3A-210E-408F-8A4F-F13EADDBEE01}" dt="2025-08-09T15:54:04.846" v="23"/>
        <pc:sldMkLst>
          <pc:docMk/>
          <pc:sldMk cId="3296884684" sldId="554"/>
        </pc:sldMkLst>
      </pc:sldChg>
      <pc:sldChg chg="add del setBg">
        <pc:chgData name="Maggie Hemedinger" userId="2b5f71e4-3854-410b-b950-f5fe08c1201d" providerId="ADAL" clId="{AB10CC3A-210E-408F-8A4F-F13EADDBEE01}" dt="2025-08-09T15:54:04.846" v="23"/>
        <pc:sldMkLst>
          <pc:docMk/>
          <pc:sldMk cId="0" sldId="555"/>
        </pc:sldMkLst>
      </pc:sldChg>
      <pc:sldChg chg="modSp add del mod setBg">
        <pc:chgData name="Maggie Hemedinger" userId="2b5f71e4-3854-410b-b950-f5fe08c1201d" providerId="ADAL" clId="{AB10CC3A-210E-408F-8A4F-F13EADDBEE01}" dt="2025-08-09T15:54:04.846" v="23"/>
        <pc:sldMkLst>
          <pc:docMk/>
          <pc:sldMk cId="0" sldId="603"/>
        </pc:sldMkLst>
        <pc:spChg chg="mod">
          <ac:chgData name="Maggie Hemedinger" userId="2b5f71e4-3854-410b-b950-f5fe08c1201d" providerId="ADAL" clId="{AB10CC3A-210E-408F-8A4F-F13EADDBEE01}" dt="2025-08-09T15:54:04.692" v="22"/>
          <ac:spMkLst>
            <pc:docMk/>
            <pc:sldMk cId="0" sldId="603"/>
            <ac:spMk id="62" creationId="{00000000-0000-0000-0000-000000000000}"/>
          </ac:spMkLst>
        </pc:spChg>
      </pc:sldChg>
      <pc:sldMasterChg chg="del delSldLayout">
        <pc:chgData name="Maggie Hemedinger" userId="2b5f71e4-3854-410b-b950-f5fe08c1201d" providerId="ADAL" clId="{AB10CC3A-210E-408F-8A4F-F13EADDBEE01}" dt="2025-08-09T15:54:07.583" v="24" actId="47"/>
        <pc:sldMasterMkLst>
          <pc:docMk/>
          <pc:sldMasterMk cId="2364443167" sldId="2147483648"/>
        </pc:sldMasterMkLst>
        <pc:sldLayoutChg chg="del">
          <pc:chgData name="Maggie Hemedinger" userId="2b5f71e4-3854-410b-b950-f5fe08c1201d" providerId="ADAL" clId="{AB10CC3A-210E-408F-8A4F-F13EADDBEE01}" dt="2025-08-09T15:54:07.583" v="24" actId="47"/>
          <pc:sldLayoutMkLst>
            <pc:docMk/>
            <pc:sldMasterMk cId="2364443167" sldId="2147483648"/>
            <pc:sldLayoutMk cId="915283229" sldId="2147483649"/>
          </pc:sldLayoutMkLst>
        </pc:sldLayoutChg>
        <pc:sldLayoutChg chg="del">
          <pc:chgData name="Maggie Hemedinger" userId="2b5f71e4-3854-410b-b950-f5fe08c1201d" providerId="ADAL" clId="{AB10CC3A-210E-408F-8A4F-F13EADDBEE01}" dt="2025-08-09T15:54:07.583" v="24" actId="47"/>
          <pc:sldLayoutMkLst>
            <pc:docMk/>
            <pc:sldMasterMk cId="2364443167" sldId="2147483648"/>
            <pc:sldLayoutMk cId="1121989374" sldId="2147483650"/>
          </pc:sldLayoutMkLst>
        </pc:sldLayoutChg>
        <pc:sldLayoutChg chg="del">
          <pc:chgData name="Maggie Hemedinger" userId="2b5f71e4-3854-410b-b950-f5fe08c1201d" providerId="ADAL" clId="{AB10CC3A-210E-408F-8A4F-F13EADDBEE01}" dt="2025-08-09T15:54:07.583" v="24" actId="47"/>
          <pc:sldLayoutMkLst>
            <pc:docMk/>
            <pc:sldMasterMk cId="2364443167" sldId="2147483648"/>
            <pc:sldLayoutMk cId="3238157305" sldId="2147483651"/>
          </pc:sldLayoutMkLst>
        </pc:sldLayoutChg>
        <pc:sldLayoutChg chg="del">
          <pc:chgData name="Maggie Hemedinger" userId="2b5f71e4-3854-410b-b950-f5fe08c1201d" providerId="ADAL" clId="{AB10CC3A-210E-408F-8A4F-F13EADDBEE01}" dt="2025-08-09T15:54:07.583" v="24" actId="47"/>
          <pc:sldLayoutMkLst>
            <pc:docMk/>
            <pc:sldMasterMk cId="2364443167" sldId="2147483648"/>
            <pc:sldLayoutMk cId="4080813480" sldId="2147483652"/>
          </pc:sldLayoutMkLst>
        </pc:sldLayoutChg>
        <pc:sldLayoutChg chg="del">
          <pc:chgData name="Maggie Hemedinger" userId="2b5f71e4-3854-410b-b950-f5fe08c1201d" providerId="ADAL" clId="{AB10CC3A-210E-408F-8A4F-F13EADDBEE01}" dt="2025-08-09T15:54:07.583" v="24" actId="47"/>
          <pc:sldLayoutMkLst>
            <pc:docMk/>
            <pc:sldMasterMk cId="2364443167" sldId="2147483648"/>
            <pc:sldLayoutMk cId="922822254" sldId="2147483653"/>
          </pc:sldLayoutMkLst>
        </pc:sldLayoutChg>
        <pc:sldLayoutChg chg="del">
          <pc:chgData name="Maggie Hemedinger" userId="2b5f71e4-3854-410b-b950-f5fe08c1201d" providerId="ADAL" clId="{AB10CC3A-210E-408F-8A4F-F13EADDBEE01}" dt="2025-08-09T15:54:07.583" v="24" actId="47"/>
          <pc:sldLayoutMkLst>
            <pc:docMk/>
            <pc:sldMasterMk cId="2364443167" sldId="2147483648"/>
            <pc:sldLayoutMk cId="2420299906" sldId="2147483654"/>
          </pc:sldLayoutMkLst>
        </pc:sldLayoutChg>
        <pc:sldLayoutChg chg="del">
          <pc:chgData name="Maggie Hemedinger" userId="2b5f71e4-3854-410b-b950-f5fe08c1201d" providerId="ADAL" clId="{AB10CC3A-210E-408F-8A4F-F13EADDBEE01}" dt="2025-08-09T15:54:07.583" v="24" actId="47"/>
          <pc:sldLayoutMkLst>
            <pc:docMk/>
            <pc:sldMasterMk cId="2364443167" sldId="2147483648"/>
            <pc:sldLayoutMk cId="3625883058" sldId="2147483655"/>
          </pc:sldLayoutMkLst>
        </pc:sldLayoutChg>
        <pc:sldLayoutChg chg="del">
          <pc:chgData name="Maggie Hemedinger" userId="2b5f71e4-3854-410b-b950-f5fe08c1201d" providerId="ADAL" clId="{AB10CC3A-210E-408F-8A4F-F13EADDBEE01}" dt="2025-08-09T15:54:07.583" v="24" actId="47"/>
          <pc:sldLayoutMkLst>
            <pc:docMk/>
            <pc:sldMasterMk cId="2364443167" sldId="2147483648"/>
            <pc:sldLayoutMk cId="65055831" sldId="2147483656"/>
          </pc:sldLayoutMkLst>
        </pc:sldLayoutChg>
        <pc:sldLayoutChg chg="del">
          <pc:chgData name="Maggie Hemedinger" userId="2b5f71e4-3854-410b-b950-f5fe08c1201d" providerId="ADAL" clId="{AB10CC3A-210E-408F-8A4F-F13EADDBEE01}" dt="2025-08-09T15:54:07.583" v="24" actId="47"/>
          <pc:sldLayoutMkLst>
            <pc:docMk/>
            <pc:sldMasterMk cId="2364443167" sldId="2147483648"/>
            <pc:sldLayoutMk cId="1042021563" sldId="2147483657"/>
          </pc:sldLayoutMkLst>
        </pc:sldLayoutChg>
        <pc:sldLayoutChg chg="del">
          <pc:chgData name="Maggie Hemedinger" userId="2b5f71e4-3854-410b-b950-f5fe08c1201d" providerId="ADAL" clId="{AB10CC3A-210E-408F-8A4F-F13EADDBEE01}" dt="2025-08-09T15:54:07.583" v="24" actId="47"/>
          <pc:sldLayoutMkLst>
            <pc:docMk/>
            <pc:sldMasterMk cId="2364443167" sldId="2147483648"/>
            <pc:sldLayoutMk cId="1163475667" sldId="2147483658"/>
          </pc:sldLayoutMkLst>
        </pc:sldLayoutChg>
        <pc:sldLayoutChg chg="del">
          <pc:chgData name="Maggie Hemedinger" userId="2b5f71e4-3854-410b-b950-f5fe08c1201d" providerId="ADAL" clId="{AB10CC3A-210E-408F-8A4F-F13EADDBEE01}" dt="2025-08-09T15:54:07.583" v="24" actId="47"/>
          <pc:sldLayoutMkLst>
            <pc:docMk/>
            <pc:sldMasterMk cId="2364443167" sldId="2147483648"/>
            <pc:sldLayoutMk cId="238816918" sldId="214748365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C73804-4215-4FE8-8F01-55975102A0DB}" type="datetimeFigureOut">
              <a:rPr lang="en-US" smtClean="0"/>
              <a:t>8/9/2025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F753AE-C0B8-45F6-8194-50AACAE330D5}" type="slidenum">
              <a:rPr lang="en-US" smtClean="0"/>
              <a:t>‹#›</a:t>
            </a:fld>
            <a:endParaRPr lang="en-US"/>
          </a:p>
        </p:txBody>
      </p:sp>
    </p:spTree>
    <p:extLst>
      <p:ext uri="{BB962C8B-B14F-4D97-AF65-F5344CB8AC3E}">
        <p14:creationId xmlns:p14="http://schemas.microsoft.com/office/powerpoint/2010/main" val="4094760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366d34ed6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3366d34ed6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366d51dbf0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3366d51dbf0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366d51dbf0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3366d51dbf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366d51dbf0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3366d51dbf0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3366d51dbf0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3366d51dbf0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3366d51dbf0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3366d51dbf0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35da2f36633_1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35da2f36633_1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35da2f36633_1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35da2f36633_1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35da2f36633_1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35da2f36633_1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35da2f36633_1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35da2f36633_1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35d00b9970c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35d00b9970c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35da2f36633_1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35da2f36633_1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35da2f36633_1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35da2f36633_1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35da2f36633_1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35da2f36633_1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35da2f36633_1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35da2f36633_1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35da2f36633_1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35da2f36633_1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35da2f36633_1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35da2f36633_1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35da2f36633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35da2f36633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35da2f36633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35da2f36633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3366d51dbf0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3366d51dbf0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35d00b9970c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35d00b9970c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35d00b9970c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35d00b9970c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35d00b9970c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35d00b9970c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35d00b9970c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35d00b9970c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35d00b9970c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35d00b9970c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35d00b9970c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35d00b9970c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5d00b9970c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5d00b9970c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F14FA-D148-E690-D022-260ACFE0BB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FE2D492-BF9B-6B85-73BB-952E35E093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08A5324-4F8F-667D-B150-EB820F57816D}"/>
              </a:ext>
            </a:extLst>
          </p:cNvPr>
          <p:cNvSpPr>
            <a:spLocks noGrp="1"/>
          </p:cNvSpPr>
          <p:nvPr>
            <p:ph type="dt" sz="half" idx="10"/>
          </p:nvPr>
        </p:nvSpPr>
        <p:spPr/>
        <p:txBody>
          <a:bodyPr/>
          <a:lstStyle/>
          <a:p>
            <a:fld id="{2C7FC1E1-FDEC-4CF2-8127-48914CDC9F74}" type="datetimeFigureOut">
              <a:rPr lang="en-US" smtClean="0"/>
              <a:t>8/8/2025</a:t>
            </a:fld>
            <a:endParaRPr lang="en-US"/>
          </a:p>
        </p:txBody>
      </p:sp>
      <p:sp>
        <p:nvSpPr>
          <p:cNvPr id="5" name="Footer Placeholder 4">
            <a:extLst>
              <a:ext uri="{FF2B5EF4-FFF2-40B4-BE49-F238E27FC236}">
                <a16:creationId xmlns:a16="http://schemas.microsoft.com/office/drawing/2014/main" id="{121C8234-5523-1B54-AF81-459B0BB12F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D98436-5420-1913-BE7F-F33BE0E2F3FB}"/>
              </a:ext>
            </a:extLst>
          </p:cNvPr>
          <p:cNvSpPr>
            <a:spLocks noGrp="1"/>
          </p:cNvSpPr>
          <p:nvPr>
            <p:ph type="sldNum" sz="quarter" idx="12"/>
          </p:nvPr>
        </p:nvSpPr>
        <p:spPr/>
        <p:txBody>
          <a:bodyPr/>
          <a:lstStyle/>
          <a:p>
            <a:fld id="{1979F35B-DDCA-4F73-A17F-D954E33EC87F}" type="slidenum">
              <a:rPr lang="en-US" smtClean="0"/>
              <a:t>‹#›</a:t>
            </a:fld>
            <a:endParaRPr lang="en-US"/>
          </a:p>
        </p:txBody>
      </p:sp>
    </p:spTree>
    <p:extLst>
      <p:ext uri="{BB962C8B-B14F-4D97-AF65-F5344CB8AC3E}">
        <p14:creationId xmlns:p14="http://schemas.microsoft.com/office/powerpoint/2010/main" val="2528063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C8E1D-DB0F-5EEF-65E8-AD85407948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B20657-21D5-F23F-5CB9-1D7938F18D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1E3CF9-5191-544C-2A67-85AB70FE6954}"/>
              </a:ext>
            </a:extLst>
          </p:cNvPr>
          <p:cNvSpPr>
            <a:spLocks noGrp="1"/>
          </p:cNvSpPr>
          <p:nvPr>
            <p:ph type="dt" sz="half" idx="10"/>
          </p:nvPr>
        </p:nvSpPr>
        <p:spPr/>
        <p:txBody>
          <a:bodyPr/>
          <a:lstStyle/>
          <a:p>
            <a:fld id="{2C7FC1E1-FDEC-4CF2-8127-48914CDC9F74}" type="datetimeFigureOut">
              <a:rPr lang="en-US" smtClean="0"/>
              <a:t>8/8/2025</a:t>
            </a:fld>
            <a:endParaRPr lang="en-US"/>
          </a:p>
        </p:txBody>
      </p:sp>
      <p:sp>
        <p:nvSpPr>
          <p:cNvPr id="5" name="Footer Placeholder 4">
            <a:extLst>
              <a:ext uri="{FF2B5EF4-FFF2-40B4-BE49-F238E27FC236}">
                <a16:creationId xmlns:a16="http://schemas.microsoft.com/office/drawing/2014/main" id="{8679EA97-2DAD-6552-00EF-EF1B950C28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8BDF0A-4B03-F841-273D-57D6A8425750}"/>
              </a:ext>
            </a:extLst>
          </p:cNvPr>
          <p:cNvSpPr>
            <a:spLocks noGrp="1"/>
          </p:cNvSpPr>
          <p:nvPr>
            <p:ph type="sldNum" sz="quarter" idx="12"/>
          </p:nvPr>
        </p:nvSpPr>
        <p:spPr/>
        <p:txBody>
          <a:bodyPr/>
          <a:lstStyle/>
          <a:p>
            <a:fld id="{1979F35B-DDCA-4F73-A17F-D954E33EC87F}" type="slidenum">
              <a:rPr lang="en-US" smtClean="0"/>
              <a:t>‹#›</a:t>
            </a:fld>
            <a:endParaRPr lang="en-US"/>
          </a:p>
        </p:txBody>
      </p:sp>
    </p:spTree>
    <p:extLst>
      <p:ext uri="{BB962C8B-B14F-4D97-AF65-F5344CB8AC3E}">
        <p14:creationId xmlns:p14="http://schemas.microsoft.com/office/powerpoint/2010/main" val="3486584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570970-E35B-FD69-0C85-AE8905BD94C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A49132-8CA5-AFCE-CF2C-B80EB5B023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C6DD4B-4F51-93FD-8700-68E78F297A3C}"/>
              </a:ext>
            </a:extLst>
          </p:cNvPr>
          <p:cNvSpPr>
            <a:spLocks noGrp="1"/>
          </p:cNvSpPr>
          <p:nvPr>
            <p:ph type="dt" sz="half" idx="10"/>
          </p:nvPr>
        </p:nvSpPr>
        <p:spPr/>
        <p:txBody>
          <a:bodyPr/>
          <a:lstStyle/>
          <a:p>
            <a:fld id="{2C7FC1E1-FDEC-4CF2-8127-48914CDC9F74}" type="datetimeFigureOut">
              <a:rPr lang="en-US" smtClean="0"/>
              <a:t>8/8/2025</a:t>
            </a:fld>
            <a:endParaRPr lang="en-US"/>
          </a:p>
        </p:txBody>
      </p:sp>
      <p:sp>
        <p:nvSpPr>
          <p:cNvPr id="5" name="Footer Placeholder 4">
            <a:extLst>
              <a:ext uri="{FF2B5EF4-FFF2-40B4-BE49-F238E27FC236}">
                <a16:creationId xmlns:a16="http://schemas.microsoft.com/office/drawing/2014/main" id="{876D27C6-07A4-5B5A-3344-CC2DC793D4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886354-8BD1-CB33-641E-7F76D485B877}"/>
              </a:ext>
            </a:extLst>
          </p:cNvPr>
          <p:cNvSpPr>
            <a:spLocks noGrp="1"/>
          </p:cNvSpPr>
          <p:nvPr>
            <p:ph type="sldNum" sz="quarter" idx="12"/>
          </p:nvPr>
        </p:nvSpPr>
        <p:spPr/>
        <p:txBody>
          <a:bodyPr/>
          <a:lstStyle/>
          <a:p>
            <a:fld id="{1979F35B-DDCA-4F73-A17F-D954E33EC87F}" type="slidenum">
              <a:rPr lang="en-US" smtClean="0"/>
              <a:t>‹#›</a:t>
            </a:fld>
            <a:endParaRPr lang="en-US"/>
          </a:p>
        </p:txBody>
      </p:sp>
    </p:spTree>
    <p:extLst>
      <p:ext uri="{BB962C8B-B14F-4D97-AF65-F5344CB8AC3E}">
        <p14:creationId xmlns:p14="http://schemas.microsoft.com/office/powerpoint/2010/main" val="1116287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887600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524415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214203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21821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582921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15243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905101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15981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1B358-D894-B526-FCAE-89B08B1EB4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08E656-F447-B460-FE2F-957BF800B1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E6C5CA-1CC4-CAC6-6280-0A36E4AEAF51}"/>
              </a:ext>
            </a:extLst>
          </p:cNvPr>
          <p:cNvSpPr>
            <a:spLocks noGrp="1"/>
          </p:cNvSpPr>
          <p:nvPr>
            <p:ph type="dt" sz="half" idx="10"/>
          </p:nvPr>
        </p:nvSpPr>
        <p:spPr/>
        <p:txBody>
          <a:bodyPr/>
          <a:lstStyle/>
          <a:p>
            <a:fld id="{2C7FC1E1-FDEC-4CF2-8127-48914CDC9F74}" type="datetimeFigureOut">
              <a:rPr lang="en-US" smtClean="0"/>
              <a:t>8/8/2025</a:t>
            </a:fld>
            <a:endParaRPr lang="en-US"/>
          </a:p>
        </p:txBody>
      </p:sp>
      <p:sp>
        <p:nvSpPr>
          <p:cNvPr id="5" name="Footer Placeholder 4">
            <a:extLst>
              <a:ext uri="{FF2B5EF4-FFF2-40B4-BE49-F238E27FC236}">
                <a16:creationId xmlns:a16="http://schemas.microsoft.com/office/drawing/2014/main" id="{5C552103-9C93-2AB7-5E0E-1A354584D3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AAC638-7A36-7EA5-C8C2-F710631A9B28}"/>
              </a:ext>
            </a:extLst>
          </p:cNvPr>
          <p:cNvSpPr>
            <a:spLocks noGrp="1"/>
          </p:cNvSpPr>
          <p:nvPr>
            <p:ph type="sldNum" sz="quarter" idx="12"/>
          </p:nvPr>
        </p:nvSpPr>
        <p:spPr/>
        <p:txBody>
          <a:bodyPr/>
          <a:lstStyle/>
          <a:p>
            <a:fld id="{1979F35B-DDCA-4F73-A17F-D954E33EC87F}" type="slidenum">
              <a:rPr lang="en-US" smtClean="0"/>
              <a:t>‹#›</a:t>
            </a:fld>
            <a:endParaRPr lang="en-US"/>
          </a:p>
        </p:txBody>
      </p:sp>
    </p:spTree>
    <p:extLst>
      <p:ext uri="{BB962C8B-B14F-4D97-AF65-F5344CB8AC3E}">
        <p14:creationId xmlns:p14="http://schemas.microsoft.com/office/powerpoint/2010/main" val="1687378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047383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023326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blipFill>
          <a:blip r:embed="rId2">
            <a:alphaModFix/>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831851" y="1212023"/>
            <a:ext cx="10515600" cy="28528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1C3766"/>
              </a:buClr>
              <a:buSzPts val="4100"/>
              <a:buFont typeface="Arial"/>
              <a:buNone/>
              <a:defRPr sz="54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831851" y="4114899"/>
            <a:ext cx="10515600" cy="1500000"/>
          </a:xfrm>
          <a:prstGeom prst="rect">
            <a:avLst/>
          </a:prstGeom>
          <a:noFill/>
          <a:ln>
            <a:noFill/>
          </a:ln>
        </p:spPr>
        <p:txBody>
          <a:bodyPr spcFirstLastPara="1" wrap="square" lIns="68575" tIns="34275" rIns="68575" bIns="34275" anchor="t" anchorCtr="0">
            <a:normAutofit/>
          </a:bodyPr>
          <a:lstStyle>
            <a:lvl1pPr marL="609585" lvl="0" indent="-304792" algn="l" rtl="0">
              <a:lnSpc>
                <a:spcPct val="90000"/>
              </a:lnSpc>
              <a:spcBef>
                <a:spcPts val="1067"/>
              </a:spcBef>
              <a:spcAft>
                <a:spcPts val="0"/>
              </a:spcAft>
              <a:buClr>
                <a:srgbClr val="1C3766"/>
              </a:buClr>
              <a:buSzPts val="1500"/>
              <a:buNone/>
              <a:defRPr sz="2000">
                <a:solidFill>
                  <a:srgbClr val="1C3766"/>
                </a:solidFill>
              </a:defRPr>
            </a:lvl1pPr>
            <a:lvl2pPr marL="1219170" lvl="1" indent="-304792" algn="l" rtl="0">
              <a:lnSpc>
                <a:spcPct val="90000"/>
              </a:lnSpc>
              <a:spcBef>
                <a:spcPts val="1600"/>
              </a:spcBef>
              <a:spcAft>
                <a:spcPts val="0"/>
              </a:spcAft>
              <a:buClr>
                <a:srgbClr val="888888"/>
              </a:buClr>
              <a:buSzPts val="1500"/>
              <a:buNone/>
              <a:defRPr sz="2000">
                <a:solidFill>
                  <a:srgbClr val="888888"/>
                </a:solidFill>
              </a:defRPr>
            </a:lvl2pPr>
            <a:lvl3pPr marL="1828754" lvl="2" indent="-304792" algn="l" rtl="0">
              <a:lnSpc>
                <a:spcPct val="90000"/>
              </a:lnSpc>
              <a:spcBef>
                <a:spcPts val="1600"/>
              </a:spcBef>
              <a:spcAft>
                <a:spcPts val="0"/>
              </a:spcAft>
              <a:buClr>
                <a:srgbClr val="888888"/>
              </a:buClr>
              <a:buSzPts val="1400"/>
              <a:buNone/>
              <a:defRPr sz="1867">
                <a:solidFill>
                  <a:srgbClr val="888888"/>
                </a:solidFill>
              </a:defRPr>
            </a:lvl3pPr>
            <a:lvl4pPr marL="2438339" lvl="3" indent="-304792" algn="l" rtl="0">
              <a:lnSpc>
                <a:spcPct val="90000"/>
              </a:lnSpc>
              <a:spcBef>
                <a:spcPts val="1600"/>
              </a:spcBef>
              <a:spcAft>
                <a:spcPts val="0"/>
              </a:spcAft>
              <a:buClr>
                <a:srgbClr val="888888"/>
              </a:buClr>
              <a:buSzPts val="1200"/>
              <a:buNone/>
              <a:defRPr sz="1600">
                <a:solidFill>
                  <a:srgbClr val="888888"/>
                </a:solidFill>
              </a:defRPr>
            </a:lvl4pPr>
            <a:lvl5pPr marL="3047924" lvl="4" indent="-304792" algn="l" rtl="0">
              <a:lnSpc>
                <a:spcPct val="90000"/>
              </a:lnSpc>
              <a:spcBef>
                <a:spcPts val="1600"/>
              </a:spcBef>
              <a:spcAft>
                <a:spcPts val="0"/>
              </a:spcAft>
              <a:buClr>
                <a:srgbClr val="888888"/>
              </a:buClr>
              <a:buSzPts val="1200"/>
              <a:buNone/>
              <a:defRPr sz="1600">
                <a:solidFill>
                  <a:srgbClr val="888888"/>
                </a:solidFill>
              </a:defRPr>
            </a:lvl5pPr>
            <a:lvl6pPr marL="3657509" lvl="5" indent="-304792" algn="l" rtl="0">
              <a:lnSpc>
                <a:spcPct val="90000"/>
              </a:lnSpc>
              <a:spcBef>
                <a:spcPts val="1600"/>
              </a:spcBef>
              <a:spcAft>
                <a:spcPts val="0"/>
              </a:spcAft>
              <a:buClr>
                <a:srgbClr val="888888"/>
              </a:buClr>
              <a:buSzPts val="1200"/>
              <a:buNone/>
              <a:defRPr sz="1600">
                <a:solidFill>
                  <a:srgbClr val="888888"/>
                </a:solidFill>
              </a:defRPr>
            </a:lvl6pPr>
            <a:lvl7pPr marL="4267093" lvl="6" indent="-304792" algn="l" rtl="0">
              <a:lnSpc>
                <a:spcPct val="90000"/>
              </a:lnSpc>
              <a:spcBef>
                <a:spcPts val="1600"/>
              </a:spcBef>
              <a:spcAft>
                <a:spcPts val="0"/>
              </a:spcAft>
              <a:buClr>
                <a:srgbClr val="888888"/>
              </a:buClr>
              <a:buSzPts val="1200"/>
              <a:buNone/>
              <a:defRPr sz="1600">
                <a:solidFill>
                  <a:srgbClr val="888888"/>
                </a:solidFill>
              </a:defRPr>
            </a:lvl7pPr>
            <a:lvl8pPr marL="4876678" lvl="7" indent="-304792" algn="l" rtl="0">
              <a:lnSpc>
                <a:spcPct val="90000"/>
              </a:lnSpc>
              <a:spcBef>
                <a:spcPts val="1600"/>
              </a:spcBef>
              <a:spcAft>
                <a:spcPts val="0"/>
              </a:spcAft>
              <a:buClr>
                <a:srgbClr val="888888"/>
              </a:buClr>
              <a:buSzPts val="1200"/>
              <a:buNone/>
              <a:defRPr sz="1600">
                <a:solidFill>
                  <a:srgbClr val="888888"/>
                </a:solidFill>
              </a:defRPr>
            </a:lvl8pPr>
            <a:lvl9pPr marL="5486263" lvl="8" indent="-304792" algn="l" rtl="0">
              <a:lnSpc>
                <a:spcPct val="90000"/>
              </a:lnSpc>
              <a:spcBef>
                <a:spcPts val="1600"/>
              </a:spcBef>
              <a:spcAft>
                <a:spcPts val="1600"/>
              </a:spcAft>
              <a:buClr>
                <a:srgbClr val="888888"/>
              </a:buClr>
              <a:buSzPts val="1200"/>
              <a:buNone/>
              <a:defRPr sz="1600">
                <a:solidFill>
                  <a:srgbClr val="888888"/>
                </a:solidFill>
              </a:defRPr>
            </a:lvl9pPr>
          </a:lstStyle>
          <a:p>
            <a:endParaRPr/>
          </a:p>
        </p:txBody>
      </p:sp>
      <p:sp>
        <p:nvSpPr>
          <p:cNvPr id="53" name="Google Shape;53;p13"/>
          <p:cNvSpPr txBox="1">
            <a:spLocks noGrp="1"/>
          </p:cNvSpPr>
          <p:nvPr>
            <p:ph type="sldNum" idx="12"/>
          </p:nvPr>
        </p:nvSpPr>
        <p:spPr>
          <a:xfrm>
            <a:off x="8610600" y="6356351"/>
            <a:ext cx="2975600" cy="3652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sz="1333" b="0" i="0" u="none" strike="noStrike" cap="none">
                <a:solidFill>
                  <a:schemeClr val="lt1"/>
                </a:solidFill>
                <a:latin typeface="Arial"/>
                <a:ea typeface="Arial"/>
                <a:cs typeface="Arial"/>
                <a:sym typeface="Arial"/>
              </a:defRPr>
            </a:lvl1pPr>
            <a:lvl2pPr marL="0" lvl="1" indent="0" algn="r" rtl="0">
              <a:spcBef>
                <a:spcPts val="0"/>
              </a:spcBef>
              <a:buNone/>
              <a:defRPr sz="1333" b="0" i="0" u="none" strike="noStrike" cap="none">
                <a:solidFill>
                  <a:schemeClr val="lt1"/>
                </a:solidFill>
                <a:latin typeface="Arial"/>
                <a:ea typeface="Arial"/>
                <a:cs typeface="Arial"/>
                <a:sym typeface="Arial"/>
              </a:defRPr>
            </a:lvl2pPr>
            <a:lvl3pPr marL="0" lvl="2" indent="0" algn="r" rtl="0">
              <a:spcBef>
                <a:spcPts val="0"/>
              </a:spcBef>
              <a:buNone/>
              <a:defRPr sz="1333" b="0" i="0" u="none" strike="noStrike" cap="none">
                <a:solidFill>
                  <a:schemeClr val="lt1"/>
                </a:solidFill>
                <a:latin typeface="Arial"/>
                <a:ea typeface="Arial"/>
                <a:cs typeface="Arial"/>
                <a:sym typeface="Arial"/>
              </a:defRPr>
            </a:lvl3pPr>
            <a:lvl4pPr marL="0" lvl="3" indent="0" algn="r" rtl="0">
              <a:spcBef>
                <a:spcPts val="0"/>
              </a:spcBef>
              <a:buNone/>
              <a:defRPr sz="1333" b="0" i="0" u="none" strike="noStrike" cap="none">
                <a:solidFill>
                  <a:schemeClr val="lt1"/>
                </a:solidFill>
                <a:latin typeface="Arial"/>
                <a:ea typeface="Arial"/>
                <a:cs typeface="Arial"/>
                <a:sym typeface="Arial"/>
              </a:defRPr>
            </a:lvl4pPr>
            <a:lvl5pPr marL="0" lvl="4" indent="0" algn="r" rtl="0">
              <a:spcBef>
                <a:spcPts val="0"/>
              </a:spcBef>
              <a:buNone/>
              <a:defRPr sz="1333" b="0" i="0" u="none" strike="noStrike" cap="none">
                <a:solidFill>
                  <a:schemeClr val="lt1"/>
                </a:solidFill>
                <a:latin typeface="Arial"/>
                <a:ea typeface="Arial"/>
                <a:cs typeface="Arial"/>
                <a:sym typeface="Arial"/>
              </a:defRPr>
            </a:lvl5pPr>
            <a:lvl6pPr marL="0" lvl="5" indent="0" algn="r" rtl="0">
              <a:spcBef>
                <a:spcPts val="0"/>
              </a:spcBef>
              <a:buNone/>
              <a:defRPr sz="1333" b="0" i="0" u="none" strike="noStrike" cap="none">
                <a:solidFill>
                  <a:schemeClr val="lt1"/>
                </a:solidFill>
                <a:latin typeface="Arial"/>
                <a:ea typeface="Arial"/>
                <a:cs typeface="Arial"/>
                <a:sym typeface="Arial"/>
              </a:defRPr>
            </a:lvl6pPr>
            <a:lvl7pPr marL="0" lvl="6" indent="0" algn="r" rtl="0">
              <a:spcBef>
                <a:spcPts val="0"/>
              </a:spcBef>
              <a:buNone/>
              <a:defRPr sz="1333" b="0" i="0" u="none" strike="noStrike" cap="none">
                <a:solidFill>
                  <a:schemeClr val="lt1"/>
                </a:solidFill>
                <a:latin typeface="Arial"/>
                <a:ea typeface="Arial"/>
                <a:cs typeface="Arial"/>
                <a:sym typeface="Arial"/>
              </a:defRPr>
            </a:lvl7pPr>
            <a:lvl8pPr marL="0" lvl="7" indent="0" algn="r" rtl="0">
              <a:spcBef>
                <a:spcPts val="0"/>
              </a:spcBef>
              <a:buNone/>
              <a:defRPr sz="1333" b="0" i="0" u="none" strike="noStrike" cap="none">
                <a:solidFill>
                  <a:schemeClr val="lt1"/>
                </a:solidFill>
                <a:latin typeface="Arial"/>
                <a:ea typeface="Arial"/>
                <a:cs typeface="Arial"/>
                <a:sym typeface="Arial"/>
              </a:defRPr>
            </a:lvl8pPr>
            <a:lvl9pPr marL="0" lvl="8" indent="0" algn="r" rtl="0">
              <a:spcBef>
                <a:spcPts val="0"/>
              </a:spcBef>
              <a:buNone/>
              <a:defRPr sz="1333" b="0" i="0" u="none" strike="noStrike" cap="none">
                <a:solidFill>
                  <a:schemeClr val="lt1"/>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608132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rgbClr val="1C3766"/>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6" name="Google Shape;56;p14"/>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rgbClr val="1C3766"/>
              </a:buClr>
              <a:buSzPts val="1400"/>
              <a:buChar char="●"/>
              <a:defRPr/>
            </a:lvl1pPr>
            <a:lvl2pPr marL="1219170" lvl="1" indent="-423323" algn="l" rtl="0">
              <a:lnSpc>
                <a:spcPct val="90000"/>
              </a:lnSpc>
              <a:spcBef>
                <a:spcPts val="1600"/>
              </a:spcBef>
              <a:spcAft>
                <a:spcPts val="0"/>
              </a:spcAft>
              <a:buClr>
                <a:srgbClr val="1C3766"/>
              </a:buClr>
              <a:buSzPts val="1400"/>
              <a:buChar char="○"/>
              <a:defRPr/>
            </a:lvl2pPr>
            <a:lvl3pPr marL="1828754" lvl="2" indent="-423323" algn="l" rtl="0">
              <a:lnSpc>
                <a:spcPct val="90000"/>
              </a:lnSpc>
              <a:spcBef>
                <a:spcPts val="1600"/>
              </a:spcBef>
              <a:spcAft>
                <a:spcPts val="0"/>
              </a:spcAft>
              <a:buClr>
                <a:srgbClr val="1C3766"/>
              </a:buClr>
              <a:buSzPts val="1400"/>
              <a:buChar char="■"/>
              <a:defRPr/>
            </a:lvl3pPr>
            <a:lvl4pPr marL="2438339" lvl="3" indent="-423323" algn="l" rtl="0">
              <a:lnSpc>
                <a:spcPct val="90000"/>
              </a:lnSpc>
              <a:spcBef>
                <a:spcPts val="1600"/>
              </a:spcBef>
              <a:spcAft>
                <a:spcPts val="0"/>
              </a:spcAft>
              <a:buClr>
                <a:srgbClr val="1C3766"/>
              </a:buClr>
              <a:buSzPts val="1400"/>
              <a:buChar char="●"/>
              <a:defRPr/>
            </a:lvl4pPr>
            <a:lvl5pPr marL="3047924" lvl="4" indent="-423323" algn="l" rtl="0">
              <a:lnSpc>
                <a:spcPct val="90000"/>
              </a:lnSpc>
              <a:spcBef>
                <a:spcPts val="1600"/>
              </a:spcBef>
              <a:spcAft>
                <a:spcPts val="0"/>
              </a:spcAft>
              <a:buClr>
                <a:srgbClr val="1C3766"/>
              </a:buClr>
              <a:buSzPts val="1400"/>
              <a:buChar char="○"/>
              <a:defRPr/>
            </a:lvl5pPr>
            <a:lvl6pPr marL="3657509" lvl="5" indent="-423323" algn="l" rtl="0">
              <a:lnSpc>
                <a:spcPct val="90000"/>
              </a:lnSpc>
              <a:spcBef>
                <a:spcPts val="1600"/>
              </a:spcBef>
              <a:spcAft>
                <a:spcPts val="0"/>
              </a:spcAft>
              <a:buClr>
                <a:schemeClr val="dk1"/>
              </a:buClr>
              <a:buSzPts val="1400"/>
              <a:buChar char="■"/>
              <a:defRPr/>
            </a:lvl6pPr>
            <a:lvl7pPr marL="4267093" lvl="6" indent="-423323" algn="l" rtl="0">
              <a:lnSpc>
                <a:spcPct val="90000"/>
              </a:lnSpc>
              <a:spcBef>
                <a:spcPts val="1600"/>
              </a:spcBef>
              <a:spcAft>
                <a:spcPts val="0"/>
              </a:spcAft>
              <a:buClr>
                <a:schemeClr val="dk1"/>
              </a:buClr>
              <a:buSzPts val="1400"/>
              <a:buChar char="●"/>
              <a:defRPr/>
            </a:lvl7pPr>
            <a:lvl8pPr marL="4876678" lvl="7" indent="-423323" algn="l" rtl="0">
              <a:lnSpc>
                <a:spcPct val="90000"/>
              </a:lnSpc>
              <a:spcBef>
                <a:spcPts val="1600"/>
              </a:spcBef>
              <a:spcAft>
                <a:spcPts val="0"/>
              </a:spcAft>
              <a:buClr>
                <a:schemeClr val="dk1"/>
              </a:buClr>
              <a:buSzPts val="1400"/>
              <a:buChar char="○"/>
              <a:defRPr/>
            </a:lvl8pPr>
            <a:lvl9pPr marL="5486263" lvl="8" indent="-423323" algn="l" rtl="0">
              <a:lnSpc>
                <a:spcPct val="90000"/>
              </a:lnSpc>
              <a:spcBef>
                <a:spcPts val="1600"/>
              </a:spcBef>
              <a:spcAft>
                <a:spcPts val="1600"/>
              </a:spcAft>
              <a:buClr>
                <a:schemeClr val="dk1"/>
              </a:buClr>
              <a:buSzPts val="1400"/>
              <a:buChar char="■"/>
              <a:defRPr/>
            </a:lvl9pPr>
          </a:lstStyle>
          <a:p>
            <a:endParaRPr/>
          </a:p>
        </p:txBody>
      </p:sp>
      <p:sp>
        <p:nvSpPr>
          <p:cNvPr id="57" name="Google Shape;57;p14"/>
          <p:cNvSpPr txBox="1">
            <a:spLocks noGrp="1"/>
          </p:cNvSpPr>
          <p:nvPr>
            <p:ph type="sldNum" idx="12"/>
          </p:nvPr>
        </p:nvSpPr>
        <p:spPr>
          <a:xfrm>
            <a:off x="8610600" y="6356351"/>
            <a:ext cx="2975600" cy="3652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sz="1333" b="0" i="0" u="none" strike="noStrike" cap="none">
                <a:solidFill>
                  <a:schemeClr val="lt1"/>
                </a:solidFill>
                <a:latin typeface="Arial"/>
                <a:ea typeface="Arial"/>
                <a:cs typeface="Arial"/>
                <a:sym typeface="Arial"/>
              </a:defRPr>
            </a:lvl1pPr>
            <a:lvl2pPr marL="0" lvl="1" indent="0" algn="r" rtl="0">
              <a:spcBef>
                <a:spcPts val="0"/>
              </a:spcBef>
              <a:buNone/>
              <a:defRPr sz="1333" b="0" i="0" u="none" strike="noStrike" cap="none">
                <a:solidFill>
                  <a:schemeClr val="lt1"/>
                </a:solidFill>
                <a:latin typeface="Arial"/>
                <a:ea typeface="Arial"/>
                <a:cs typeface="Arial"/>
                <a:sym typeface="Arial"/>
              </a:defRPr>
            </a:lvl2pPr>
            <a:lvl3pPr marL="0" lvl="2" indent="0" algn="r" rtl="0">
              <a:spcBef>
                <a:spcPts val="0"/>
              </a:spcBef>
              <a:buNone/>
              <a:defRPr sz="1333" b="0" i="0" u="none" strike="noStrike" cap="none">
                <a:solidFill>
                  <a:schemeClr val="lt1"/>
                </a:solidFill>
                <a:latin typeface="Arial"/>
                <a:ea typeface="Arial"/>
                <a:cs typeface="Arial"/>
                <a:sym typeface="Arial"/>
              </a:defRPr>
            </a:lvl3pPr>
            <a:lvl4pPr marL="0" lvl="3" indent="0" algn="r" rtl="0">
              <a:spcBef>
                <a:spcPts val="0"/>
              </a:spcBef>
              <a:buNone/>
              <a:defRPr sz="1333" b="0" i="0" u="none" strike="noStrike" cap="none">
                <a:solidFill>
                  <a:schemeClr val="lt1"/>
                </a:solidFill>
                <a:latin typeface="Arial"/>
                <a:ea typeface="Arial"/>
                <a:cs typeface="Arial"/>
                <a:sym typeface="Arial"/>
              </a:defRPr>
            </a:lvl4pPr>
            <a:lvl5pPr marL="0" lvl="4" indent="0" algn="r" rtl="0">
              <a:spcBef>
                <a:spcPts val="0"/>
              </a:spcBef>
              <a:buNone/>
              <a:defRPr sz="1333" b="0" i="0" u="none" strike="noStrike" cap="none">
                <a:solidFill>
                  <a:schemeClr val="lt1"/>
                </a:solidFill>
                <a:latin typeface="Arial"/>
                <a:ea typeface="Arial"/>
                <a:cs typeface="Arial"/>
                <a:sym typeface="Arial"/>
              </a:defRPr>
            </a:lvl5pPr>
            <a:lvl6pPr marL="0" lvl="5" indent="0" algn="r" rtl="0">
              <a:spcBef>
                <a:spcPts val="0"/>
              </a:spcBef>
              <a:buNone/>
              <a:defRPr sz="1333" b="0" i="0" u="none" strike="noStrike" cap="none">
                <a:solidFill>
                  <a:schemeClr val="lt1"/>
                </a:solidFill>
                <a:latin typeface="Arial"/>
                <a:ea typeface="Arial"/>
                <a:cs typeface="Arial"/>
                <a:sym typeface="Arial"/>
              </a:defRPr>
            </a:lvl6pPr>
            <a:lvl7pPr marL="0" lvl="6" indent="0" algn="r" rtl="0">
              <a:spcBef>
                <a:spcPts val="0"/>
              </a:spcBef>
              <a:buNone/>
              <a:defRPr sz="1333" b="0" i="0" u="none" strike="noStrike" cap="none">
                <a:solidFill>
                  <a:schemeClr val="lt1"/>
                </a:solidFill>
                <a:latin typeface="Arial"/>
                <a:ea typeface="Arial"/>
                <a:cs typeface="Arial"/>
                <a:sym typeface="Arial"/>
              </a:defRPr>
            </a:lvl7pPr>
            <a:lvl8pPr marL="0" lvl="7" indent="0" algn="r" rtl="0">
              <a:spcBef>
                <a:spcPts val="0"/>
              </a:spcBef>
              <a:buNone/>
              <a:defRPr sz="1333" b="0" i="0" u="none" strike="noStrike" cap="none">
                <a:solidFill>
                  <a:schemeClr val="lt1"/>
                </a:solidFill>
                <a:latin typeface="Arial"/>
                <a:ea typeface="Arial"/>
                <a:cs typeface="Arial"/>
                <a:sym typeface="Arial"/>
              </a:defRPr>
            </a:lvl8pPr>
            <a:lvl9pPr marL="0" lvl="8" indent="0" algn="r" rtl="0">
              <a:spcBef>
                <a:spcPts val="0"/>
              </a:spcBef>
              <a:buNone/>
              <a:defRPr sz="1333" b="0" i="0" u="none" strike="noStrike" cap="none">
                <a:solidFill>
                  <a:schemeClr val="lt1"/>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854616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p:cSld name="Section Header">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831851" y="1212023"/>
            <a:ext cx="10515600" cy="28528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rgbClr val="1C3766"/>
              </a:buClr>
              <a:buSzPts val="4100"/>
              <a:buFont typeface="Arial"/>
              <a:buNone/>
              <a:defRPr sz="54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 name="Google Shape;60;p15"/>
          <p:cNvSpPr txBox="1">
            <a:spLocks noGrp="1"/>
          </p:cNvSpPr>
          <p:nvPr>
            <p:ph type="body" idx="1"/>
          </p:nvPr>
        </p:nvSpPr>
        <p:spPr>
          <a:xfrm>
            <a:off x="831851" y="4114899"/>
            <a:ext cx="10515600" cy="1500000"/>
          </a:xfrm>
          <a:prstGeom prst="rect">
            <a:avLst/>
          </a:prstGeom>
          <a:noFill/>
          <a:ln>
            <a:noFill/>
          </a:ln>
        </p:spPr>
        <p:txBody>
          <a:bodyPr spcFirstLastPara="1" wrap="square" lIns="68575" tIns="34275" rIns="68575" bIns="34275" anchor="t" anchorCtr="0">
            <a:normAutofit/>
          </a:bodyPr>
          <a:lstStyle>
            <a:lvl1pPr marL="609585" lvl="0" indent="-304792" algn="l" rtl="0">
              <a:lnSpc>
                <a:spcPct val="90000"/>
              </a:lnSpc>
              <a:spcBef>
                <a:spcPts val="1067"/>
              </a:spcBef>
              <a:spcAft>
                <a:spcPts val="0"/>
              </a:spcAft>
              <a:buClr>
                <a:srgbClr val="1C3766"/>
              </a:buClr>
              <a:buSzPts val="1500"/>
              <a:buNone/>
              <a:defRPr sz="2000">
                <a:solidFill>
                  <a:srgbClr val="1C3766"/>
                </a:solidFill>
              </a:defRPr>
            </a:lvl1pPr>
            <a:lvl2pPr marL="1219170" lvl="1" indent="-304792" algn="l" rtl="0">
              <a:lnSpc>
                <a:spcPct val="90000"/>
              </a:lnSpc>
              <a:spcBef>
                <a:spcPts val="1600"/>
              </a:spcBef>
              <a:spcAft>
                <a:spcPts val="0"/>
              </a:spcAft>
              <a:buClr>
                <a:srgbClr val="888888"/>
              </a:buClr>
              <a:buSzPts val="1500"/>
              <a:buNone/>
              <a:defRPr sz="2000">
                <a:solidFill>
                  <a:srgbClr val="888888"/>
                </a:solidFill>
              </a:defRPr>
            </a:lvl2pPr>
            <a:lvl3pPr marL="1828754" lvl="2" indent="-304792" algn="l" rtl="0">
              <a:lnSpc>
                <a:spcPct val="90000"/>
              </a:lnSpc>
              <a:spcBef>
                <a:spcPts val="1600"/>
              </a:spcBef>
              <a:spcAft>
                <a:spcPts val="0"/>
              </a:spcAft>
              <a:buClr>
                <a:srgbClr val="888888"/>
              </a:buClr>
              <a:buSzPts val="1400"/>
              <a:buNone/>
              <a:defRPr sz="1867">
                <a:solidFill>
                  <a:srgbClr val="888888"/>
                </a:solidFill>
              </a:defRPr>
            </a:lvl3pPr>
            <a:lvl4pPr marL="2438339" lvl="3" indent="-304792" algn="l" rtl="0">
              <a:lnSpc>
                <a:spcPct val="90000"/>
              </a:lnSpc>
              <a:spcBef>
                <a:spcPts val="1600"/>
              </a:spcBef>
              <a:spcAft>
                <a:spcPts val="0"/>
              </a:spcAft>
              <a:buClr>
                <a:srgbClr val="888888"/>
              </a:buClr>
              <a:buSzPts val="1200"/>
              <a:buNone/>
              <a:defRPr sz="1600">
                <a:solidFill>
                  <a:srgbClr val="888888"/>
                </a:solidFill>
              </a:defRPr>
            </a:lvl4pPr>
            <a:lvl5pPr marL="3047924" lvl="4" indent="-304792" algn="l" rtl="0">
              <a:lnSpc>
                <a:spcPct val="90000"/>
              </a:lnSpc>
              <a:spcBef>
                <a:spcPts val="1600"/>
              </a:spcBef>
              <a:spcAft>
                <a:spcPts val="0"/>
              </a:spcAft>
              <a:buClr>
                <a:srgbClr val="888888"/>
              </a:buClr>
              <a:buSzPts val="1200"/>
              <a:buNone/>
              <a:defRPr sz="1600">
                <a:solidFill>
                  <a:srgbClr val="888888"/>
                </a:solidFill>
              </a:defRPr>
            </a:lvl5pPr>
            <a:lvl6pPr marL="3657509" lvl="5" indent="-304792" algn="l" rtl="0">
              <a:lnSpc>
                <a:spcPct val="90000"/>
              </a:lnSpc>
              <a:spcBef>
                <a:spcPts val="1600"/>
              </a:spcBef>
              <a:spcAft>
                <a:spcPts val="0"/>
              </a:spcAft>
              <a:buClr>
                <a:srgbClr val="888888"/>
              </a:buClr>
              <a:buSzPts val="1200"/>
              <a:buNone/>
              <a:defRPr sz="1600">
                <a:solidFill>
                  <a:srgbClr val="888888"/>
                </a:solidFill>
              </a:defRPr>
            </a:lvl6pPr>
            <a:lvl7pPr marL="4267093" lvl="6" indent="-304792" algn="l" rtl="0">
              <a:lnSpc>
                <a:spcPct val="90000"/>
              </a:lnSpc>
              <a:spcBef>
                <a:spcPts val="1600"/>
              </a:spcBef>
              <a:spcAft>
                <a:spcPts val="0"/>
              </a:spcAft>
              <a:buClr>
                <a:srgbClr val="888888"/>
              </a:buClr>
              <a:buSzPts val="1200"/>
              <a:buNone/>
              <a:defRPr sz="1600">
                <a:solidFill>
                  <a:srgbClr val="888888"/>
                </a:solidFill>
              </a:defRPr>
            </a:lvl7pPr>
            <a:lvl8pPr marL="4876678" lvl="7" indent="-304792" algn="l" rtl="0">
              <a:lnSpc>
                <a:spcPct val="90000"/>
              </a:lnSpc>
              <a:spcBef>
                <a:spcPts val="1600"/>
              </a:spcBef>
              <a:spcAft>
                <a:spcPts val="0"/>
              </a:spcAft>
              <a:buClr>
                <a:srgbClr val="888888"/>
              </a:buClr>
              <a:buSzPts val="1200"/>
              <a:buNone/>
              <a:defRPr sz="1600">
                <a:solidFill>
                  <a:srgbClr val="888888"/>
                </a:solidFill>
              </a:defRPr>
            </a:lvl8pPr>
            <a:lvl9pPr marL="5486263" lvl="8" indent="-304792" algn="l" rtl="0">
              <a:lnSpc>
                <a:spcPct val="90000"/>
              </a:lnSpc>
              <a:spcBef>
                <a:spcPts val="1600"/>
              </a:spcBef>
              <a:spcAft>
                <a:spcPts val="1600"/>
              </a:spcAft>
              <a:buClr>
                <a:srgbClr val="888888"/>
              </a:buClr>
              <a:buSzPts val="1200"/>
              <a:buNone/>
              <a:defRPr sz="1600">
                <a:solidFill>
                  <a:srgbClr val="888888"/>
                </a:solidFill>
              </a:defRPr>
            </a:lvl9pPr>
          </a:lstStyle>
          <a:p>
            <a:endParaRPr/>
          </a:p>
        </p:txBody>
      </p:sp>
      <p:sp>
        <p:nvSpPr>
          <p:cNvPr id="61" name="Google Shape;61;p15"/>
          <p:cNvSpPr txBox="1">
            <a:spLocks noGrp="1"/>
          </p:cNvSpPr>
          <p:nvPr>
            <p:ph type="sldNum" idx="12"/>
          </p:nvPr>
        </p:nvSpPr>
        <p:spPr>
          <a:xfrm>
            <a:off x="8610600" y="6356351"/>
            <a:ext cx="2975600" cy="3652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sz="1333" b="0" i="0" u="none" strike="noStrike" cap="none">
                <a:solidFill>
                  <a:schemeClr val="lt1"/>
                </a:solidFill>
                <a:latin typeface="Arial"/>
                <a:ea typeface="Arial"/>
                <a:cs typeface="Arial"/>
                <a:sym typeface="Arial"/>
              </a:defRPr>
            </a:lvl1pPr>
            <a:lvl2pPr marL="0" lvl="1" indent="0" algn="r" rtl="0">
              <a:spcBef>
                <a:spcPts val="0"/>
              </a:spcBef>
              <a:buNone/>
              <a:defRPr sz="1333" b="0" i="0" u="none" strike="noStrike" cap="none">
                <a:solidFill>
                  <a:schemeClr val="lt1"/>
                </a:solidFill>
                <a:latin typeface="Arial"/>
                <a:ea typeface="Arial"/>
                <a:cs typeface="Arial"/>
                <a:sym typeface="Arial"/>
              </a:defRPr>
            </a:lvl2pPr>
            <a:lvl3pPr marL="0" lvl="2" indent="0" algn="r" rtl="0">
              <a:spcBef>
                <a:spcPts val="0"/>
              </a:spcBef>
              <a:buNone/>
              <a:defRPr sz="1333" b="0" i="0" u="none" strike="noStrike" cap="none">
                <a:solidFill>
                  <a:schemeClr val="lt1"/>
                </a:solidFill>
                <a:latin typeface="Arial"/>
                <a:ea typeface="Arial"/>
                <a:cs typeface="Arial"/>
                <a:sym typeface="Arial"/>
              </a:defRPr>
            </a:lvl3pPr>
            <a:lvl4pPr marL="0" lvl="3" indent="0" algn="r" rtl="0">
              <a:spcBef>
                <a:spcPts val="0"/>
              </a:spcBef>
              <a:buNone/>
              <a:defRPr sz="1333" b="0" i="0" u="none" strike="noStrike" cap="none">
                <a:solidFill>
                  <a:schemeClr val="lt1"/>
                </a:solidFill>
                <a:latin typeface="Arial"/>
                <a:ea typeface="Arial"/>
                <a:cs typeface="Arial"/>
                <a:sym typeface="Arial"/>
              </a:defRPr>
            </a:lvl4pPr>
            <a:lvl5pPr marL="0" lvl="4" indent="0" algn="r" rtl="0">
              <a:spcBef>
                <a:spcPts val="0"/>
              </a:spcBef>
              <a:buNone/>
              <a:defRPr sz="1333" b="0" i="0" u="none" strike="noStrike" cap="none">
                <a:solidFill>
                  <a:schemeClr val="lt1"/>
                </a:solidFill>
                <a:latin typeface="Arial"/>
                <a:ea typeface="Arial"/>
                <a:cs typeface="Arial"/>
                <a:sym typeface="Arial"/>
              </a:defRPr>
            </a:lvl5pPr>
            <a:lvl6pPr marL="0" lvl="5" indent="0" algn="r" rtl="0">
              <a:spcBef>
                <a:spcPts val="0"/>
              </a:spcBef>
              <a:buNone/>
              <a:defRPr sz="1333" b="0" i="0" u="none" strike="noStrike" cap="none">
                <a:solidFill>
                  <a:schemeClr val="lt1"/>
                </a:solidFill>
                <a:latin typeface="Arial"/>
                <a:ea typeface="Arial"/>
                <a:cs typeface="Arial"/>
                <a:sym typeface="Arial"/>
              </a:defRPr>
            </a:lvl6pPr>
            <a:lvl7pPr marL="0" lvl="6" indent="0" algn="r" rtl="0">
              <a:spcBef>
                <a:spcPts val="0"/>
              </a:spcBef>
              <a:buNone/>
              <a:defRPr sz="1333" b="0" i="0" u="none" strike="noStrike" cap="none">
                <a:solidFill>
                  <a:schemeClr val="lt1"/>
                </a:solidFill>
                <a:latin typeface="Arial"/>
                <a:ea typeface="Arial"/>
                <a:cs typeface="Arial"/>
                <a:sym typeface="Arial"/>
              </a:defRPr>
            </a:lvl7pPr>
            <a:lvl8pPr marL="0" lvl="7" indent="0" algn="r" rtl="0">
              <a:spcBef>
                <a:spcPts val="0"/>
              </a:spcBef>
              <a:buNone/>
              <a:defRPr sz="1333" b="0" i="0" u="none" strike="noStrike" cap="none">
                <a:solidFill>
                  <a:schemeClr val="lt1"/>
                </a:solidFill>
                <a:latin typeface="Arial"/>
                <a:ea typeface="Arial"/>
                <a:cs typeface="Arial"/>
                <a:sym typeface="Arial"/>
              </a:defRPr>
            </a:lvl8pPr>
            <a:lvl9pPr marL="0" lvl="8" indent="0" algn="r" rtl="0">
              <a:spcBef>
                <a:spcPts val="0"/>
              </a:spcBef>
              <a:buNone/>
              <a:defRPr sz="1333" b="0" i="0" u="none" strike="noStrike" cap="none">
                <a:solidFill>
                  <a:schemeClr val="lt1"/>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866674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838200" y="365125"/>
            <a:ext cx="10515600" cy="12812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1C3766"/>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4" name="Google Shape;64;p16"/>
          <p:cNvSpPr txBox="1">
            <a:spLocks noGrp="1"/>
          </p:cNvSpPr>
          <p:nvPr>
            <p:ph type="body" idx="1"/>
          </p:nvPr>
        </p:nvSpPr>
        <p:spPr>
          <a:xfrm>
            <a:off x="838200" y="1789113"/>
            <a:ext cx="10515600" cy="4224400"/>
          </a:xfrm>
          <a:prstGeom prst="rect">
            <a:avLst/>
          </a:prstGeom>
          <a:noFill/>
          <a:ln>
            <a:noFill/>
          </a:ln>
        </p:spPr>
        <p:txBody>
          <a:bodyPr spcFirstLastPara="1" wrap="square" lIns="91425" tIns="45700" rIns="91425" bIns="45700" anchor="t" anchorCtr="0">
            <a:normAutofit/>
          </a:bodyPr>
          <a:lstStyle>
            <a:lvl1pPr marL="609585" lvl="0" indent="-457189" algn="l" rtl="0">
              <a:lnSpc>
                <a:spcPct val="90000"/>
              </a:lnSpc>
              <a:spcBef>
                <a:spcPts val="1333"/>
              </a:spcBef>
              <a:spcAft>
                <a:spcPts val="0"/>
              </a:spcAft>
              <a:buClr>
                <a:srgbClr val="1C3766"/>
              </a:buClr>
              <a:buSzPts val="1800"/>
              <a:buChar char="•"/>
              <a:defRPr/>
            </a:lvl1pPr>
            <a:lvl2pPr marL="1219170" lvl="1" indent="-457189" algn="l" rtl="0">
              <a:lnSpc>
                <a:spcPct val="90000"/>
              </a:lnSpc>
              <a:spcBef>
                <a:spcPts val="667"/>
              </a:spcBef>
              <a:spcAft>
                <a:spcPts val="0"/>
              </a:spcAft>
              <a:buClr>
                <a:srgbClr val="1C3766"/>
              </a:buClr>
              <a:buSzPts val="1800"/>
              <a:buChar char="•"/>
              <a:defRPr/>
            </a:lvl2pPr>
            <a:lvl3pPr marL="1828754" lvl="2" indent="-457189" algn="l" rtl="0">
              <a:lnSpc>
                <a:spcPct val="90000"/>
              </a:lnSpc>
              <a:spcBef>
                <a:spcPts val="667"/>
              </a:spcBef>
              <a:spcAft>
                <a:spcPts val="0"/>
              </a:spcAft>
              <a:buClr>
                <a:srgbClr val="1C3766"/>
              </a:buClr>
              <a:buSzPts val="1800"/>
              <a:buChar char="•"/>
              <a:defRPr/>
            </a:lvl3pPr>
            <a:lvl4pPr marL="2438339" lvl="3" indent="-457189" algn="l" rtl="0">
              <a:lnSpc>
                <a:spcPct val="90000"/>
              </a:lnSpc>
              <a:spcBef>
                <a:spcPts val="667"/>
              </a:spcBef>
              <a:spcAft>
                <a:spcPts val="0"/>
              </a:spcAft>
              <a:buClr>
                <a:srgbClr val="1C3766"/>
              </a:buClr>
              <a:buSzPts val="1800"/>
              <a:buChar char="•"/>
              <a:defRPr/>
            </a:lvl4pPr>
            <a:lvl5pPr marL="3047924" lvl="4" indent="-457189" algn="l" rtl="0">
              <a:lnSpc>
                <a:spcPct val="90000"/>
              </a:lnSpc>
              <a:spcBef>
                <a:spcPts val="667"/>
              </a:spcBef>
              <a:spcAft>
                <a:spcPts val="0"/>
              </a:spcAft>
              <a:buClr>
                <a:srgbClr val="1C3766"/>
              </a:buClr>
              <a:buSzPts val="1800"/>
              <a:buChar char="•"/>
              <a:defRPr/>
            </a:lvl5pPr>
            <a:lvl6pPr marL="3657509" lvl="5" indent="-457189" algn="l" rtl="0">
              <a:lnSpc>
                <a:spcPct val="90000"/>
              </a:lnSpc>
              <a:spcBef>
                <a:spcPts val="667"/>
              </a:spcBef>
              <a:spcAft>
                <a:spcPts val="0"/>
              </a:spcAft>
              <a:buClr>
                <a:schemeClr val="dk1"/>
              </a:buClr>
              <a:buSzPts val="1800"/>
              <a:buChar char="•"/>
              <a:defRPr/>
            </a:lvl6pPr>
            <a:lvl7pPr marL="4267093" lvl="6" indent="-457189" algn="l" rtl="0">
              <a:lnSpc>
                <a:spcPct val="90000"/>
              </a:lnSpc>
              <a:spcBef>
                <a:spcPts val="667"/>
              </a:spcBef>
              <a:spcAft>
                <a:spcPts val="0"/>
              </a:spcAft>
              <a:buClr>
                <a:schemeClr val="dk1"/>
              </a:buClr>
              <a:buSzPts val="1800"/>
              <a:buChar char="•"/>
              <a:defRPr/>
            </a:lvl7pPr>
            <a:lvl8pPr marL="4876678" lvl="7" indent="-457189" algn="l" rtl="0">
              <a:lnSpc>
                <a:spcPct val="90000"/>
              </a:lnSpc>
              <a:spcBef>
                <a:spcPts val="667"/>
              </a:spcBef>
              <a:spcAft>
                <a:spcPts val="0"/>
              </a:spcAft>
              <a:buClr>
                <a:schemeClr val="dk1"/>
              </a:buClr>
              <a:buSzPts val="1800"/>
              <a:buChar char="•"/>
              <a:defRPr/>
            </a:lvl8pPr>
            <a:lvl9pPr marL="5486263" lvl="8" indent="-457189" algn="l" rtl="0">
              <a:lnSpc>
                <a:spcPct val="90000"/>
              </a:lnSpc>
              <a:spcBef>
                <a:spcPts val="667"/>
              </a:spcBef>
              <a:spcAft>
                <a:spcPts val="0"/>
              </a:spcAft>
              <a:buClr>
                <a:schemeClr val="dk1"/>
              </a:buClr>
              <a:buSzPts val="1800"/>
              <a:buChar char="•"/>
              <a:defRPr/>
            </a:lvl9pPr>
          </a:lstStyle>
          <a:p>
            <a:endParaRPr/>
          </a:p>
        </p:txBody>
      </p:sp>
      <p:sp>
        <p:nvSpPr>
          <p:cNvPr id="65" name="Google Shape;65;p16"/>
          <p:cNvSpPr txBox="1">
            <a:spLocks noGrp="1"/>
          </p:cNvSpPr>
          <p:nvPr>
            <p:ph type="sldNum" idx="12"/>
          </p:nvPr>
        </p:nvSpPr>
        <p:spPr>
          <a:xfrm>
            <a:off x="9765129" y="6410960"/>
            <a:ext cx="2303600" cy="2844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164796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p:cSld name="1_Title Slide">
    <p:bg>
      <p:bgPr>
        <a:blipFill>
          <a:blip r:embed="rId2">
            <a:alphaModFix/>
          </a:blip>
          <a:stretch>
            <a:fillRect/>
          </a:stretch>
        </a:blipFill>
        <a:effectLst/>
      </p:bgPr>
    </p:bg>
    <p:spTree>
      <p:nvGrpSpPr>
        <p:cNvPr id="1" name="Shape 66"/>
        <p:cNvGrpSpPr/>
        <p:nvPr/>
      </p:nvGrpSpPr>
      <p:grpSpPr>
        <a:xfrm>
          <a:off x="0" y="0"/>
          <a:ext cx="0" cy="0"/>
          <a:chOff x="0" y="0"/>
          <a:chExt cx="0" cy="0"/>
        </a:xfrm>
      </p:grpSpPr>
      <p:pic>
        <p:nvPicPr>
          <p:cNvPr id="67" name="Google Shape;67;p17"/>
          <p:cNvPicPr preferRelativeResize="0"/>
          <p:nvPr/>
        </p:nvPicPr>
        <p:blipFill rotWithShape="1">
          <a:blip r:embed="rId3">
            <a:alphaModFix/>
          </a:blip>
          <a:srcRect/>
          <a:stretch/>
        </p:blipFill>
        <p:spPr>
          <a:xfrm>
            <a:off x="6738220" y="3283229"/>
            <a:ext cx="4855544" cy="419615"/>
          </a:xfrm>
          <a:prstGeom prst="rect">
            <a:avLst/>
          </a:prstGeom>
          <a:noFill/>
          <a:ln>
            <a:noFill/>
          </a:ln>
        </p:spPr>
      </p:pic>
    </p:spTree>
    <p:extLst>
      <p:ext uri="{BB962C8B-B14F-4D97-AF65-F5344CB8AC3E}">
        <p14:creationId xmlns:p14="http://schemas.microsoft.com/office/powerpoint/2010/main" val="6005682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rectangle">
  <p:cSld name="Blank rectangle">
    <p:bg>
      <p:bgPr>
        <a:blipFill>
          <a:blip r:embed="rId2">
            <a:alphaModFix/>
          </a:blip>
          <a:stretch>
            <a:fillRect/>
          </a:stretch>
        </a:blipFill>
        <a:effectLst/>
      </p:bgPr>
    </p:bg>
    <p:spTree>
      <p:nvGrpSpPr>
        <p:cNvPr id="1" name="Shape 68"/>
        <p:cNvGrpSpPr/>
        <p:nvPr/>
      </p:nvGrpSpPr>
      <p:grpSpPr>
        <a:xfrm>
          <a:off x="0" y="0"/>
          <a:ext cx="0" cy="0"/>
          <a:chOff x="0" y="0"/>
          <a:chExt cx="0" cy="0"/>
        </a:xfrm>
      </p:grpSpPr>
      <p:pic>
        <p:nvPicPr>
          <p:cNvPr id="69" name="Google Shape;69;p18" descr="paint_transparent3.png"/>
          <p:cNvPicPr preferRelativeResize="0"/>
          <p:nvPr/>
        </p:nvPicPr>
        <p:blipFill>
          <a:blip r:embed="rId3">
            <a:alphaModFix/>
          </a:blip>
          <a:stretch>
            <a:fillRect/>
          </a:stretch>
        </p:blipFill>
        <p:spPr>
          <a:xfrm>
            <a:off x="0" y="1"/>
            <a:ext cx="12192000" cy="6858004"/>
          </a:xfrm>
          <a:prstGeom prst="rect">
            <a:avLst/>
          </a:prstGeom>
          <a:noFill/>
          <a:ln>
            <a:noFill/>
          </a:ln>
        </p:spPr>
      </p:pic>
      <p:sp>
        <p:nvSpPr>
          <p:cNvPr id="70" name="Google Shape;70;p18"/>
          <p:cNvSpPr txBox="1">
            <a:spLocks noGrp="1"/>
          </p:cNvSpPr>
          <p:nvPr>
            <p:ph type="sldNum" idx="12"/>
          </p:nvPr>
        </p:nvSpPr>
        <p:spPr>
          <a:xfrm>
            <a:off x="5730200" y="5930631"/>
            <a:ext cx="731600" cy="524800"/>
          </a:xfrm>
          <a:prstGeom prst="rect">
            <a:avLst/>
          </a:prstGeom>
        </p:spPr>
        <p:txBody>
          <a:bodyPr spcFirstLastPara="1" wrap="square" lIns="91425" tIns="91425" rIns="91425" bIns="91425" anchor="ctr" anchorCtr="0">
            <a:normAutofit/>
          </a:bodyPr>
          <a:lstStyle>
            <a:lvl1pPr lvl="0" algn="ctr" rtl="0">
              <a:buNone/>
              <a:defRPr>
                <a:solidFill>
                  <a:srgbClr val="999999"/>
                </a:solidFill>
              </a:defRPr>
            </a:lvl1pPr>
            <a:lvl2pPr lvl="1" algn="ctr" rtl="0">
              <a:buNone/>
              <a:defRPr>
                <a:solidFill>
                  <a:srgbClr val="999999"/>
                </a:solidFill>
              </a:defRPr>
            </a:lvl2pPr>
            <a:lvl3pPr lvl="2" algn="ctr" rtl="0">
              <a:buNone/>
              <a:defRPr>
                <a:solidFill>
                  <a:srgbClr val="999999"/>
                </a:solidFill>
              </a:defRPr>
            </a:lvl3pPr>
            <a:lvl4pPr lvl="3" algn="ctr" rtl="0">
              <a:buNone/>
              <a:defRPr>
                <a:solidFill>
                  <a:srgbClr val="999999"/>
                </a:solidFill>
              </a:defRPr>
            </a:lvl4pPr>
            <a:lvl5pPr lvl="4" algn="ctr" rtl="0">
              <a:buNone/>
              <a:defRPr>
                <a:solidFill>
                  <a:srgbClr val="999999"/>
                </a:solidFill>
              </a:defRPr>
            </a:lvl5pPr>
            <a:lvl6pPr lvl="5" algn="ctr" rtl="0">
              <a:buNone/>
              <a:defRPr>
                <a:solidFill>
                  <a:srgbClr val="999999"/>
                </a:solidFill>
              </a:defRPr>
            </a:lvl6pPr>
            <a:lvl7pPr lvl="6" algn="ctr" rtl="0">
              <a:buNone/>
              <a:defRPr>
                <a:solidFill>
                  <a:srgbClr val="999999"/>
                </a:solidFill>
              </a:defRPr>
            </a:lvl7pPr>
            <a:lvl8pPr lvl="7" algn="ctr" rtl="0">
              <a:buNone/>
              <a:defRPr>
                <a:solidFill>
                  <a:srgbClr val="999999"/>
                </a:solidFill>
              </a:defRPr>
            </a:lvl8pPr>
            <a:lvl9pPr lvl="8" algn="ctr" rtl="0">
              <a:buNone/>
              <a:defRPr>
                <a:solidFill>
                  <a:srgbClr val="999999"/>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489571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_Title and Content" type="obj">
  <p:cSld name="1_Title and Content">
    <p:bg>
      <p:bgPr>
        <a:blipFill>
          <a:blip r:embed="rId2">
            <a:alphaModFix/>
          </a:blip>
          <a:stretch>
            <a:fillRect/>
          </a:stretch>
        </a:blipFill>
        <a:effectLst/>
      </p:bgPr>
    </p:bg>
    <p:spTree>
      <p:nvGrpSpPr>
        <p:cNvPr id="1" name="Shape 71"/>
        <p:cNvGrpSpPr/>
        <p:nvPr/>
      </p:nvGrpSpPr>
      <p:grpSpPr>
        <a:xfrm>
          <a:off x="0" y="0"/>
          <a:ext cx="0" cy="0"/>
          <a:chOff x="0" y="0"/>
          <a:chExt cx="0" cy="0"/>
        </a:xfrm>
      </p:grpSpPr>
      <p:sp>
        <p:nvSpPr>
          <p:cNvPr id="72" name="Google Shape;72;p19"/>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rgbClr val="1C3766"/>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3" name="Google Shape;73;p19"/>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rgbClr val="1C3766"/>
              </a:buClr>
              <a:buSzPts val="1400"/>
              <a:buChar char="●"/>
              <a:defRPr/>
            </a:lvl1pPr>
            <a:lvl2pPr marL="1219170" lvl="1" indent="-423323" algn="l" rtl="0">
              <a:lnSpc>
                <a:spcPct val="90000"/>
              </a:lnSpc>
              <a:spcBef>
                <a:spcPts val="1600"/>
              </a:spcBef>
              <a:spcAft>
                <a:spcPts val="0"/>
              </a:spcAft>
              <a:buClr>
                <a:srgbClr val="1C3766"/>
              </a:buClr>
              <a:buSzPts val="1400"/>
              <a:buChar char="○"/>
              <a:defRPr/>
            </a:lvl2pPr>
            <a:lvl3pPr marL="1828754" lvl="2" indent="-423323" algn="l" rtl="0">
              <a:lnSpc>
                <a:spcPct val="90000"/>
              </a:lnSpc>
              <a:spcBef>
                <a:spcPts val="1600"/>
              </a:spcBef>
              <a:spcAft>
                <a:spcPts val="0"/>
              </a:spcAft>
              <a:buClr>
                <a:srgbClr val="1C3766"/>
              </a:buClr>
              <a:buSzPts val="1400"/>
              <a:buChar char="■"/>
              <a:defRPr/>
            </a:lvl3pPr>
            <a:lvl4pPr marL="2438339" lvl="3" indent="-423323" algn="l" rtl="0">
              <a:lnSpc>
                <a:spcPct val="90000"/>
              </a:lnSpc>
              <a:spcBef>
                <a:spcPts val="1600"/>
              </a:spcBef>
              <a:spcAft>
                <a:spcPts val="0"/>
              </a:spcAft>
              <a:buClr>
                <a:srgbClr val="1C3766"/>
              </a:buClr>
              <a:buSzPts val="1400"/>
              <a:buChar char="●"/>
              <a:defRPr/>
            </a:lvl4pPr>
            <a:lvl5pPr marL="3047924" lvl="4" indent="-423323" algn="l" rtl="0">
              <a:lnSpc>
                <a:spcPct val="90000"/>
              </a:lnSpc>
              <a:spcBef>
                <a:spcPts val="1600"/>
              </a:spcBef>
              <a:spcAft>
                <a:spcPts val="0"/>
              </a:spcAft>
              <a:buClr>
                <a:srgbClr val="1C3766"/>
              </a:buClr>
              <a:buSzPts val="1400"/>
              <a:buChar char="○"/>
              <a:defRPr/>
            </a:lvl5pPr>
            <a:lvl6pPr marL="3657509" lvl="5" indent="-423323" algn="l" rtl="0">
              <a:lnSpc>
                <a:spcPct val="90000"/>
              </a:lnSpc>
              <a:spcBef>
                <a:spcPts val="1600"/>
              </a:spcBef>
              <a:spcAft>
                <a:spcPts val="0"/>
              </a:spcAft>
              <a:buClr>
                <a:schemeClr val="dk1"/>
              </a:buClr>
              <a:buSzPts val="1400"/>
              <a:buChar char="■"/>
              <a:defRPr/>
            </a:lvl6pPr>
            <a:lvl7pPr marL="4267093" lvl="6" indent="-423323" algn="l" rtl="0">
              <a:lnSpc>
                <a:spcPct val="90000"/>
              </a:lnSpc>
              <a:spcBef>
                <a:spcPts val="1600"/>
              </a:spcBef>
              <a:spcAft>
                <a:spcPts val="0"/>
              </a:spcAft>
              <a:buClr>
                <a:schemeClr val="dk1"/>
              </a:buClr>
              <a:buSzPts val="1400"/>
              <a:buChar char="●"/>
              <a:defRPr/>
            </a:lvl7pPr>
            <a:lvl8pPr marL="4876678" lvl="7" indent="-423323" algn="l" rtl="0">
              <a:lnSpc>
                <a:spcPct val="90000"/>
              </a:lnSpc>
              <a:spcBef>
                <a:spcPts val="1600"/>
              </a:spcBef>
              <a:spcAft>
                <a:spcPts val="0"/>
              </a:spcAft>
              <a:buClr>
                <a:schemeClr val="dk1"/>
              </a:buClr>
              <a:buSzPts val="1400"/>
              <a:buChar char="○"/>
              <a:defRPr/>
            </a:lvl8pPr>
            <a:lvl9pPr marL="5486263" lvl="8" indent="-423323" algn="l" rtl="0">
              <a:lnSpc>
                <a:spcPct val="90000"/>
              </a:lnSpc>
              <a:spcBef>
                <a:spcPts val="1600"/>
              </a:spcBef>
              <a:spcAft>
                <a:spcPts val="1600"/>
              </a:spcAft>
              <a:buClr>
                <a:schemeClr val="dk1"/>
              </a:buClr>
              <a:buSzPts val="1400"/>
              <a:buChar char="■"/>
              <a:defRPr/>
            </a:lvl9pPr>
          </a:lstStyle>
          <a:p>
            <a:endParaRPr/>
          </a:p>
        </p:txBody>
      </p:sp>
      <p:sp>
        <p:nvSpPr>
          <p:cNvPr id="74" name="Google Shape;74;p19"/>
          <p:cNvSpPr txBox="1">
            <a:spLocks noGrp="1"/>
          </p:cNvSpPr>
          <p:nvPr>
            <p:ph type="sldNum" idx="12"/>
          </p:nvPr>
        </p:nvSpPr>
        <p:spPr>
          <a:xfrm>
            <a:off x="8610600" y="6356351"/>
            <a:ext cx="2975600" cy="3652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042347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Title and Content 4">
  <p:cSld name="1_Title and Content 4">
    <p:bg>
      <p:bgPr>
        <a:blipFill>
          <a:blip r:embed="rId2">
            <a:alphaModFix/>
          </a:blip>
          <a:stretch>
            <a:fillRect/>
          </a:stretch>
        </a:blipFill>
        <a:effectLst/>
      </p:bgPr>
    </p:bg>
    <p:spTree>
      <p:nvGrpSpPr>
        <p:cNvPr id="1" name="Shape 75"/>
        <p:cNvGrpSpPr/>
        <p:nvPr/>
      </p:nvGrpSpPr>
      <p:grpSpPr>
        <a:xfrm>
          <a:off x="0" y="0"/>
          <a:ext cx="0" cy="0"/>
          <a:chOff x="0" y="0"/>
          <a:chExt cx="0" cy="0"/>
        </a:xfrm>
      </p:grpSpPr>
      <p:sp>
        <p:nvSpPr>
          <p:cNvPr id="76" name="Google Shape;76;p20"/>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1C3766"/>
              </a:buClr>
              <a:buSzPts val="1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7" name="Google Shape;77;p20"/>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rgbClr val="1C3766"/>
              </a:buClr>
              <a:buSzPts val="1400"/>
              <a:buChar char="●"/>
              <a:defRPr/>
            </a:lvl1pPr>
            <a:lvl2pPr marL="1219170" lvl="1" indent="-423323" algn="l">
              <a:lnSpc>
                <a:spcPct val="90000"/>
              </a:lnSpc>
              <a:spcBef>
                <a:spcPts val="1600"/>
              </a:spcBef>
              <a:spcAft>
                <a:spcPts val="0"/>
              </a:spcAft>
              <a:buClr>
                <a:srgbClr val="1C3766"/>
              </a:buClr>
              <a:buSzPts val="1400"/>
              <a:buChar char="○"/>
              <a:defRPr/>
            </a:lvl2pPr>
            <a:lvl3pPr marL="1828754" lvl="2" indent="-423323" algn="l">
              <a:lnSpc>
                <a:spcPct val="90000"/>
              </a:lnSpc>
              <a:spcBef>
                <a:spcPts val="1600"/>
              </a:spcBef>
              <a:spcAft>
                <a:spcPts val="0"/>
              </a:spcAft>
              <a:buClr>
                <a:srgbClr val="1C3766"/>
              </a:buClr>
              <a:buSzPts val="1400"/>
              <a:buChar char="■"/>
              <a:defRPr/>
            </a:lvl3pPr>
            <a:lvl4pPr marL="2438339" lvl="3" indent="-423323" algn="l">
              <a:lnSpc>
                <a:spcPct val="90000"/>
              </a:lnSpc>
              <a:spcBef>
                <a:spcPts val="1600"/>
              </a:spcBef>
              <a:spcAft>
                <a:spcPts val="0"/>
              </a:spcAft>
              <a:buClr>
                <a:srgbClr val="1C3766"/>
              </a:buClr>
              <a:buSzPts val="1400"/>
              <a:buChar char="●"/>
              <a:defRPr/>
            </a:lvl4pPr>
            <a:lvl5pPr marL="3047924" lvl="4" indent="-423323" algn="l">
              <a:lnSpc>
                <a:spcPct val="90000"/>
              </a:lnSpc>
              <a:spcBef>
                <a:spcPts val="1600"/>
              </a:spcBef>
              <a:spcAft>
                <a:spcPts val="0"/>
              </a:spcAft>
              <a:buClr>
                <a:srgbClr val="1C3766"/>
              </a:buClr>
              <a:buSzPts val="1400"/>
              <a:buChar char="○"/>
              <a:defRPr/>
            </a:lvl5pPr>
            <a:lvl6pPr marL="3657509" lvl="5" indent="-423323" algn="l">
              <a:lnSpc>
                <a:spcPct val="90000"/>
              </a:lnSpc>
              <a:spcBef>
                <a:spcPts val="1600"/>
              </a:spcBef>
              <a:spcAft>
                <a:spcPts val="0"/>
              </a:spcAft>
              <a:buClr>
                <a:schemeClr val="dk1"/>
              </a:buClr>
              <a:buSzPts val="1400"/>
              <a:buChar char="■"/>
              <a:defRPr/>
            </a:lvl6pPr>
            <a:lvl7pPr marL="4267093" lvl="6" indent="-423323" algn="l">
              <a:lnSpc>
                <a:spcPct val="90000"/>
              </a:lnSpc>
              <a:spcBef>
                <a:spcPts val="1600"/>
              </a:spcBef>
              <a:spcAft>
                <a:spcPts val="0"/>
              </a:spcAft>
              <a:buClr>
                <a:schemeClr val="dk1"/>
              </a:buClr>
              <a:buSzPts val="1400"/>
              <a:buChar char="●"/>
              <a:defRPr/>
            </a:lvl7pPr>
            <a:lvl8pPr marL="4876678" lvl="7" indent="-423323" algn="l">
              <a:lnSpc>
                <a:spcPct val="90000"/>
              </a:lnSpc>
              <a:spcBef>
                <a:spcPts val="1600"/>
              </a:spcBef>
              <a:spcAft>
                <a:spcPts val="0"/>
              </a:spcAft>
              <a:buClr>
                <a:schemeClr val="dk1"/>
              </a:buClr>
              <a:buSzPts val="1400"/>
              <a:buChar char="○"/>
              <a:defRPr/>
            </a:lvl8pPr>
            <a:lvl9pPr marL="5486263" lvl="8" indent="-423323" algn="l">
              <a:lnSpc>
                <a:spcPct val="90000"/>
              </a:lnSpc>
              <a:spcBef>
                <a:spcPts val="1600"/>
              </a:spcBef>
              <a:spcAft>
                <a:spcPts val="1600"/>
              </a:spcAft>
              <a:buClr>
                <a:schemeClr val="dk1"/>
              </a:buClr>
              <a:buSzPts val="1400"/>
              <a:buChar char="■"/>
              <a:defRPr/>
            </a:lvl9pPr>
          </a:lstStyle>
          <a:p>
            <a:endParaRPr/>
          </a:p>
        </p:txBody>
      </p:sp>
      <p:sp>
        <p:nvSpPr>
          <p:cNvPr id="78" name="Google Shape;78;p20"/>
          <p:cNvSpPr txBox="1">
            <a:spLocks noGrp="1"/>
          </p:cNvSpPr>
          <p:nvPr>
            <p:ph type="sldNum" idx="12"/>
          </p:nvPr>
        </p:nvSpPr>
        <p:spPr>
          <a:xfrm>
            <a:off x="8610600" y="6356351"/>
            <a:ext cx="2975600" cy="365200"/>
          </a:xfrm>
          <a:prstGeom prst="rect">
            <a:avLst/>
          </a:prstGeom>
          <a:noFill/>
          <a:ln>
            <a:noFill/>
          </a:ln>
        </p:spPr>
        <p:txBody>
          <a:bodyPr spcFirstLastPara="1" wrap="square" lIns="68575" tIns="34275" rIns="68575" bIns="34275" anchor="ctr" anchorCtr="0">
            <a:norm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772342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27E93-7B05-96DE-90E4-770C272CE3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44360E-0ED8-4B94-ACAC-7D070BA791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543A5D-1035-DCD6-A384-B79300DE7D64}"/>
              </a:ext>
            </a:extLst>
          </p:cNvPr>
          <p:cNvSpPr>
            <a:spLocks noGrp="1"/>
          </p:cNvSpPr>
          <p:nvPr>
            <p:ph type="dt" sz="half" idx="10"/>
          </p:nvPr>
        </p:nvSpPr>
        <p:spPr/>
        <p:txBody>
          <a:bodyPr/>
          <a:lstStyle/>
          <a:p>
            <a:fld id="{2C7FC1E1-FDEC-4CF2-8127-48914CDC9F74}" type="datetimeFigureOut">
              <a:rPr lang="en-US" smtClean="0"/>
              <a:t>8/8/2025</a:t>
            </a:fld>
            <a:endParaRPr lang="en-US"/>
          </a:p>
        </p:txBody>
      </p:sp>
      <p:sp>
        <p:nvSpPr>
          <p:cNvPr id="5" name="Footer Placeholder 4">
            <a:extLst>
              <a:ext uri="{FF2B5EF4-FFF2-40B4-BE49-F238E27FC236}">
                <a16:creationId xmlns:a16="http://schemas.microsoft.com/office/drawing/2014/main" id="{91EB1B94-62BA-B04E-FDE3-44326A1AE4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861360-B1CC-1D73-29A1-E05A0884597B}"/>
              </a:ext>
            </a:extLst>
          </p:cNvPr>
          <p:cNvSpPr>
            <a:spLocks noGrp="1"/>
          </p:cNvSpPr>
          <p:nvPr>
            <p:ph type="sldNum" sz="quarter" idx="12"/>
          </p:nvPr>
        </p:nvSpPr>
        <p:spPr/>
        <p:txBody>
          <a:bodyPr/>
          <a:lstStyle/>
          <a:p>
            <a:fld id="{1979F35B-DDCA-4F73-A17F-D954E33EC87F}" type="slidenum">
              <a:rPr lang="en-US" smtClean="0"/>
              <a:t>‹#›</a:t>
            </a:fld>
            <a:endParaRPr lang="en-US"/>
          </a:p>
        </p:txBody>
      </p:sp>
    </p:spTree>
    <p:extLst>
      <p:ext uri="{BB962C8B-B14F-4D97-AF65-F5344CB8AC3E}">
        <p14:creationId xmlns:p14="http://schemas.microsoft.com/office/powerpoint/2010/main" val="3730193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B8715-E65D-6C0F-8EAF-60010697AB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2F84B2-BC5F-5B79-83F7-F668973181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5FBB39-E6D4-B625-20F8-6F752A94BF0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3C3641-A044-6EC8-6DE9-8041FB3CFC24}"/>
              </a:ext>
            </a:extLst>
          </p:cNvPr>
          <p:cNvSpPr>
            <a:spLocks noGrp="1"/>
          </p:cNvSpPr>
          <p:nvPr>
            <p:ph type="dt" sz="half" idx="10"/>
          </p:nvPr>
        </p:nvSpPr>
        <p:spPr/>
        <p:txBody>
          <a:bodyPr/>
          <a:lstStyle/>
          <a:p>
            <a:fld id="{2C7FC1E1-FDEC-4CF2-8127-48914CDC9F74}" type="datetimeFigureOut">
              <a:rPr lang="en-US" smtClean="0"/>
              <a:t>8/8/2025</a:t>
            </a:fld>
            <a:endParaRPr lang="en-US"/>
          </a:p>
        </p:txBody>
      </p:sp>
      <p:sp>
        <p:nvSpPr>
          <p:cNvPr id="6" name="Footer Placeholder 5">
            <a:extLst>
              <a:ext uri="{FF2B5EF4-FFF2-40B4-BE49-F238E27FC236}">
                <a16:creationId xmlns:a16="http://schemas.microsoft.com/office/drawing/2014/main" id="{F8ABBB54-5EF6-E079-050C-720F90FF18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DAFA71-446B-289D-E598-C714E66D0ADB}"/>
              </a:ext>
            </a:extLst>
          </p:cNvPr>
          <p:cNvSpPr>
            <a:spLocks noGrp="1"/>
          </p:cNvSpPr>
          <p:nvPr>
            <p:ph type="sldNum" sz="quarter" idx="12"/>
          </p:nvPr>
        </p:nvSpPr>
        <p:spPr/>
        <p:txBody>
          <a:bodyPr/>
          <a:lstStyle/>
          <a:p>
            <a:fld id="{1979F35B-DDCA-4F73-A17F-D954E33EC87F}" type="slidenum">
              <a:rPr lang="en-US" smtClean="0"/>
              <a:t>‹#›</a:t>
            </a:fld>
            <a:endParaRPr lang="en-US"/>
          </a:p>
        </p:txBody>
      </p:sp>
    </p:spTree>
    <p:extLst>
      <p:ext uri="{BB962C8B-B14F-4D97-AF65-F5344CB8AC3E}">
        <p14:creationId xmlns:p14="http://schemas.microsoft.com/office/powerpoint/2010/main" val="1946512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CC141-BE79-6D0E-2A78-26267B29DCE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2BB2983-E28F-EAED-47C6-AE6096D303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BF8303-94D5-667F-7ABC-AF105AA5BE3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BF7FBE-BAFC-D675-BB6C-81D95620A9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E6345F-126C-32D3-16E1-64CF76208F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A78CCE2-6856-1333-FBED-9BEBFAD87FD0}"/>
              </a:ext>
            </a:extLst>
          </p:cNvPr>
          <p:cNvSpPr>
            <a:spLocks noGrp="1"/>
          </p:cNvSpPr>
          <p:nvPr>
            <p:ph type="dt" sz="half" idx="10"/>
          </p:nvPr>
        </p:nvSpPr>
        <p:spPr/>
        <p:txBody>
          <a:bodyPr/>
          <a:lstStyle/>
          <a:p>
            <a:fld id="{2C7FC1E1-FDEC-4CF2-8127-48914CDC9F74}" type="datetimeFigureOut">
              <a:rPr lang="en-US" smtClean="0"/>
              <a:t>8/8/2025</a:t>
            </a:fld>
            <a:endParaRPr lang="en-US"/>
          </a:p>
        </p:txBody>
      </p:sp>
      <p:sp>
        <p:nvSpPr>
          <p:cNvPr id="8" name="Footer Placeholder 7">
            <a:extLst>
              <a:ext uri="{FF2B5EF4-FFF2-40B4-BE49-F238E27FC236}">
                <a16:creationId xmlns:a16="http://schemas.microsoft.com/office/drawing/2014/main" id="{CB1B28E5-9A14-369A-783F-17188C5FD17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12ADCAB-33AE-E0D1-4571-7E1941590362}"/>
              </a:ext>
            </a:extLst>
          </p:cNvPr>
          <p:cNvSpPr>
            <a:spLocks noGrp="1"/>
          </p:cNvSpPr>
          <p:nvPr>
            <p:ph type="sldNum" sz="quarter" idx="12"/>
          </p:nvPr>
        </p:nvSpPr>
        <p:spPr/>
        <p:txBody>
          <a:bodyPr/>
          <a:lstStyle/>
          <a:p>
            <a:fld id="{1979F35B-DDCA-4F73-A17F-D954E33EC87F}" type="slidenum">
              <a:rPr lang="en-US" smtClean="0"/>
              <a:t>‹#›</a:t>
            </a:fld>
            <a:endParaRPr lang="en-US"/>
          </a:p>
        </p:txBody>
      </p:sp>
    </p:spTree>
    <p:extLst>
      <p:ext uri="{BB962C8B-B14F-4D97-AF65-F5344CB8AC3E}">
        <p14:creationId xmlns:p14="http://schemas.microsoft.com/office/powerpoint/2010/main" val="308092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B0C59-71FC-3B9E-0566-F1DF76F5CE1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DEEED2-CAF0-E695-7604-2C200061C432}"/>
              </a:ext>
            </a:extLst>
          </p:cNvPr>
          <p:cNvSpPr>
            <a:spLocks noGrp="1"/>
          </p:cNvSpPr>
          <p:nvPr>
            <p:ph type="dt" sz="half" idx="10"/>
          </p:nvPr>
        </p:nvSpPr>
        <p:spPr/>
        <p:txBody>
          <a:bodyPr/>
          <a:lstStyle/>
          <a:p>
            <a:fld id="{2C7FC1E1-FDEC-4CF2-8127-48914CDC9F74}" type="datetimeFigureOut">
              <a:rPr lang="en-US" smtClean="0"/>
              <a:t>8/8/2025</a:t>
            </a:fld>
            <a:endParaRPr lang="en-US"/>
          </a:p>
        </p:txBody>
      </p:sp>
      <p:sp>
        <p:nvSpPr>
          <p:cNvPr id="4" name="Footer Placeholder 3">
            <a:extLst>
              <a:ext uri="{FF2B5EF4-FFF2-40B4-BE49-F238E27FC236}">
                <a16:creationId xmlns:a16="http://schemas.microsoft.com/office/drawing/2014/main" id="{E0A87F13-044C-C67C-30B6-B0413113E7B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81399E-54F2-2CCB-684D-4EDC8F3FDD4F}"/>
              </a:ext>
            </a:extLst>
          </p:cNvPr>
          <p:cNvSpPr>
            <a:spLocks noGrp="1"/>
          </p:cNvSpPr>
          <p:nvPr>
            <p:ph type="sldNum" sz="quarter" idx="12"/>
          </p:nvPr>
        </p:nvSpPr>
        <p:spPr/>
        <p:txBody>
          <a:bodyPr/>
          <a:lstStyle/>
          <a:p>
            <a:fld id="{1979F35B-DDCA-4F73-A17F-D954E33EC87F}" type="slidenum">
              <a:rPr lang="en-US" smtClean="0"/>
              <a:t>‹#›</a:t>
            </a:fld>
            <a:endParaRPr lang="en-US"/>
          </a:p>
        </p:txBody>
      </p:sp>
    </p:spTree>
    <p:extLst>
      <p:ext uri="{BB962C8B-B14F-4D97-AF65-F5344CB8AC3E}">
        <p14:creationId xmlns:p14="http://schemas.microsoft.com/office/powerpoint/2010/main" val="762986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1EA90C-74FF-579D-C64B-7A1EFBA9F64B}"/>
              </a:ext>
            </a:extLst>
          </p:cNvPr>
          <p:cNvSpPr>
            <a:spLocks noGrp="1"/>
          </p:cNvSpPr>
          <p:nvPr>
            <p:ph type="dt" sz="half" idx="10"/>
          </p:nvPr>
        </p:nvSpPr>
        <p:spPr/>
        <p:txBody>
          <a:bodyPr/>
          <a:lstStyle/>
          <a:p>
            <a:fld id="{2C7FC1E1-FDEC-4CF2-8127-48914CDC9F74}" type="datetimeFigureOut">
              <a:rPr lang="en-US" smtClean="0"/>
              <a:t>8/8/2025</a:t>
            </a:fld>
            <a:endParaRPr lang="en-US"/>
          </a:p>
        </p:txBody>
      </p:sp>
      <p:sp>
        <p:nvSpPr>
          <p:cNvPr id="3" name="Footer Placeholder 2">
            <a:extLst>
              <a:ext uri="{FF2B5EF4-FFF2-40B4-BE49-F238E27FC236}">
                <a16:creationId xmlns:a16="http://schemas.microsoft.com/office/drawing/2014/main" id="{60D0E21E-6CFC-9E3A-2FC8-8F17BE6464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0E25832-7A87-3A64-3707-823E887028BA}"/>
              </a:ext>
            </a:extLst>
          </p:cNvPr>
          <p:cNvSpPr>
            <a:spLocks noGrp="1"/>
          </p:cNvSpPr>
          <p:nvPr>
            <p:ph type="sldNum" sz="quarter" idx="12"/>
          </p:nvPr>
        </p:nvSpPr>
        <p:spPr/>
        <p:txBody>
          <a:bodyPr/>
          <a:lstStyle/>
          <a:p>
            <a:fld id="{1979F35B-DDCA-4F73-A17F-D954E33EC87F}" type="slidenum">
              <a:rPr lang="en-US" smtClean="0"/>
              <a:t>‹#›</a:t>
            </a:fld>
            <a:endParaRPr lang="en-US"/>
          </a:p>
        </p:txBody>
      </p:sp>
    </p:spTree>
    <p:extLst>
      <p:ext uri="{BB962C8B-B14F-4D97-AF65-F5344CB8AC3E}">
        <p14:creationId xmlns:p14="http://schemas.microsoft.com/office/powerpoint/2010/main" val="2542021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600B6-B613-31C9-2156-D0FEF4743E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22EFE4-589E-C449-519C-8B0F091472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ED9470-B36E-FAAE-DAF0-F84CECD54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F2A709-4B7B-DA14-2FCA-C6A15D4C687C}"/>
              </a:ext>
            </a:extLst>
          </p:cNvPr>
          <p:cNvSpPr>
            <a:spLocks noGrp="1"/>
          </p:cNvSpPr>
          <p:nvPr>
            <p:ph type="dt" sz="half" idx="10"/>
          </p:nvPr>
        </p:nvSpPr>
        <p:spPr/>
        <p:txBody>
          <a:bodyPr/>
          <a:lstStyle/>
          <a:p>
            <a:fld id="{2C7FC1E1-FDEC-4CF2-8127-48914CDC9F74}" type="datetimeFigureOut">
              <a:rPr lang="en-US" smtClean="0"/>
              <a:t>8/8/2025</a:t>
            </a:fld>
            <a:endParaRPr lang="en-US"/>
          </a:p>
        </p:txBody>
      </p:sp>
      <p:sp>
        <p:nvSpPr>
          <p:cNvPr id="6" name="Footer Placeholder 5">
            <a:extLst>
              <a:ext uri="{FF2B5EF4-FFF2-40B4-BE49-F238E27FC236}">
                <a16:creationId xmlns:a16="http://schemas.microsoft.com/office/drawing/2014/main" id="{4D743D97-CB92-2928-52E1-6750DB3376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617130-3B12-CA99-56BB-2A77F20F5E1B}"/>
              </a:ext>
            </a:extLst>
          </p:cNvPr>
          <p:cNvSpPr>
            <a:spLocks noGrp="1"/>
          </p:cNvSpPr>
          <p:nvPr>
            <p:ph type="sldNum" sz="quarter" idx="12"/>
          </p:nvPr>
        </p:nvSpPr>
        <p:spPr/>
        <p:txBody>
          <a:bodyPr/>
          <a:lstStyle/>
          <a:p>
            <a:fld id="{1979F35B-DDCA-4F73-A17F-D954E33EC87F}" type="slidenum">
              <a:rPr lang="en-US" smtClean="0"/>
              <a:t>‹#›</a:t>
            </a:fld>
            <a:endParaRPr lang="en-US"/>
          </a:p>
        </p:txBody>
      </p:sp>
    </p:spTree>
    <p:extLst>
      <p:ext uri="{BB962C8B-B14F-4D97-AF65-F5344CB8AC3E}">
        <p14:creationId xmlns:p14="http://schemas.microsoft.com/office/powerpoint/2010/main" val="4172345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BCAF0-E309-E1DD-3F8B-ABC00ECADC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E17613-3499-EB45-FC2F-76CA5567DE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747E30-DEAB-8192-50F9-3163D9CE91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C3219C-E149-940B-0D5D-0007B428307C}"/>
              </a:ext>
            </a:extLst>
          </p:cNvPr>
          <p:cNvSpPr>
            <a:spLocks noGrp="1"/>
          </p:cNvSpPr>
          <p:nvPr>
            <p:ph type="dt" sz="half" idx="10"/>
          </p:nvPr>
        </p:nvSpPr>
        <p:spPr/>
        <p:txBody>
          <a:bodyPr/>
          <a:lstStyle/>
          <a:p>
            <a:fld id="{2C7FC1E1-FDEC-4CF2-8127-48914CDC9F74}" type="datetimeFigureOut">
              <a:rPr lang="en-US" smtClean="0"/>
              <a:t>8/8/2025</a:t>
            </a:fld>
            <a:endParaRPr lang="en-US"/>
          </a:p>
        </p:txBody>
      </p:sp>
      <p:sp>
        <p:nvSpPr>
          <p:cNvPr id="6" name="Footer Placeholder 5">
            <a:extLst>
              <a:ext uri="{FF2B5EF4-FFF2-40B4-BE49-F238E27FC236}">
                <a16:creationId xmlns:a16="http://schemas.microsoft.com/office/drawing/2014/main" id="{573118E7-7F33-21FF-CBF0-AB3484B84B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8873FF-7F67-0C58-5F24-3A44B6385378}"/>
              </a:ext>
            </a:extLst>
          </p:cNvPr>
          <p:cNvSpPr>
            <a:spLocks noGrp="1"/>
          </p:cNvSpPr>
          <p:nvPr>
            <p:ph type="sldNum" sz="quarter" idx="12"/>
          </p:nvPr>
        </p:nvSpPr>
        <p:spPr/>
        <p:txBody>
          <a:bodyPr/>
          <a:lstStyle/>
          <a:p>
            <a:fld id="{1979F35B-DDCA-4F73-A17F-D954E33EC87F}" type="slidenum">
              <a:rPr lang="en-US" smtClean="0"/>
              <a:t>‹#›</a:t>
            </a:fld>
            <a:endParaRPr lang="en-US"/>
          </a:p>
        </p:txBody>
      </p:sp>
    </p:spTree>
    <p:extLst>
      <p:ext uri="{BB962C8B-B14F-4D97-AF65-F5344CB8AC3E}">
        <p14:creationId xmlns:p14="http://schemas.microsoft.com/office/powerpoint/2010/main" val="75381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B28150-7213-8F43-27A7-E6F017071B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6939E5-0AFA-0C9F-E8DF-68B5841307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8D9092-6450-E178-77A2-F9B6168BFE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7FC1E1-FDEC-4CF2-8127-48914CDC9F74}" type="datetimeFigureOut">
              <a:rPr lang="en-US" smtClean="0"/>
              <a:t>8/8/2025</a:t>
            </a:fld>
            <a:endParaRPr lang="en-US"/>
          </a:p>
        </p:txBody>
      </p:sp>
      <p:sp>
        <p:nvSpPr>
          <p:cNvPr id="5" name="Footer Placeholder 4">
            <a:extLst>
              <a:ext uri="{FF2B5EF4-FFF2-40B4-BE49-F238E27FC236}">
                <a16:creationId xmlns:a16="http://schemas.microsoft.com/office/drawing/2014/main" id="{70046C40-0169-090C-13A6-2D61D90B6E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582DAF7-0038-5135-3A99-B903468F39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79F35B-DDCA-4F73-A17F-D954E33EC87F}" type="slidenum">
              <a:rPr lang="en-US" smtClean="0"/>
              <a:t>‹#›</a:t>
            </a:fld>
            <a:endParaRPr lang="en-US"/>
          </a:p>
        </p:txBody>
      </p:sp>
    </p:spTree>
    <p:extLst>
      <p:ext uri="{BB962C8B-B14F-4D97-AF65-F5344CB8AC3E}">
        <p14:creationId xmlns:p14="http://schemas.microsoft.com/office/powerpoint/2010/main" val="7698660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74709268"/>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sanders@wcpss.net" TargetMode="External"/><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1.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1.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1.xml"/><Relationship Id="rId5" Type="http://schemas.openxmlformats.org/officeDocument/2006/relationships/image" Target="../media/image17.png"/><Relationship Id="rId4" Type="http://schemas.openxmlformats.org/officeDocument/2006/relationships/hyperlink" Target="https://www.youtube.com/watch?v=EoSZ1yhxgqA"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21.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21.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21.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hyperlink" Target="https://imgflip.com/i/8pn67u" TargetMode="External"/><Relationship Id="rId7" Type="http://schemas.openxmlformats.org/officeDocument/2006/relationships/hyperlink" Target="https://tenor.com/view/sports-sportsmanias-emoji-animated-emojis-panini-gif-15074702958429733728" TargetMode="External"/><Relationship Id="rId2" Type="http://schemas.openxmlformats.org/officeDocument/2006/relationships/notesSlide" Target="../notesSlides/notesSlide16.xml"/><Relationship Id="rId1" Type="http://schemas.openxmlformats.org/officeDocument/2006/relationships/slideLayout" Target="../slideLayouts/slideLayout21.xml"/><Relationship Id="rId6" Type="http://schemas.openxmlformats.org/officeDocument/2006/relationships/image" Target="../media/image23.gif"/><Relationship Id="rId5" Type="http://schemas.openxmlformats.org/officeDocument/2006/relationships/hyperlink" Target="https://tenor.com/view/sports-sportsmanias-panini-collectibles-who-do-you-collect-gif-1939739184240343735" TargetMode="Externa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hyperlink" Target="http://www.youtube.com/watch?v=i-2pvJBbnCo"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IoSPFoV-6VU"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hyperlink" Target="http://www.youtube.com/watch?v=cdYerrf_GIE" TargetMode="External"/><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OhrrGu2rcZ4" TargetMode="External"/><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hyperlink" Target="http://www.youtube.com/watch?v=xoFMRzrMnys" TargetMode="External"/><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Gid1pYSOCZs" TargetMode="External"/><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hyperlink" Target="https://docs.google.com/document/d/1OXtZuRCxXCgLQ-MoCoyfPl2p_CjSPD2iwWVl-1xRIVU/edit?usp=sharing" TargetMode="External"/><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hyperlink" Target="https://pollev.com/multiple_choice_polls/B8hDEog6XNIqLZ0tgUC5y/respond"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www.vecteezy.com/photo/30626591-the-rhythmic-beat-of-african-drums" TargetMode="External"/><Relationship Id="rId3" Type="http://schemas.openxmlformats.org/officeDocument/2006/relationships/hyperlink" Target="https://imgflip.com/i/8pn67u" TargetMode="External"/><Relationship Id="rId7" Type="http://schemas.openxmlformats.org/officeDocument/2006/relationships/hyperlink" Target="https://www.youtube.com/watch?v=Umg8v6DLZjs" TargetMode="External"/><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hyperlink" Target="https://www.vecteezy.com/vector-art/302059-a-human-ear-on-white-background" TargetMode="External"/><Relationship Id="rId5" Type="http://schemas.openxmlformats.org/officeDocument/2006/relationships/hyperlink" Target="https://www.youtube.com/watch?v=i-2pvJBbnCo" TargetMode="External"/><Relationship Id="rId10" Type="http://schemas.openxmlformats.org/officeDocument/2006/relationships/hyperlink" Target="https://www.bethsnotesplus.com/wp-content/uploads/2024/11/Row-Row-Row-Your-Boat.pdf" TargetMode="External"/><Relationship Id="rId4" Type="http://schemas.openxmlformats.org/officeDocument/2006/relationships/hyperlink" Target="https://www.youtube.com/watch?v=xoFMRzrMnys" TargetMode="External"/><Relationship Id="rId9" Type="http://schemas.openxmlformats.org/officeDocument/2006/relationships/hyperlink" Target="https://www.bethsnotesplus.com/"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www.youtube.com/watch?v=EoSZ1yhxgqA" TargetMode="External"/><Relationship Id="rId3" Type="http://schemas.openxmlformats.org/officeDocument/2006/relationships/hyperlink" Target="https://colorinmypiano.com/downloads/rhythm-cards/" TargetMode="External"/><Relationship Id="rId7" Type="http://schemas.openxmlformats.org/officeDocument/2006/relationships/hyperlink" Target="https://www.youtube.com/watch?v=cdYerrf_GIEm" TargetMode="External"/><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hyperlink" Target="https://www.youtube.com/watch?v=axhcsRWOOT8" TargetMode="External"/><Relationship Id="rId5" Type="http://schemas.openxmlformats.org/officeDocument/2006/relationships/hyperlink" Target="https://www.youtube.com/watch?v=OhrrGu2rcZ4" TargetMode="External"/><Relationship Id="rId4" Type="http://schemas.openxmlformats.org/officeDocument/2006/relationships/hyperlink" Target="https://www.youtube.com/watch?v=Gid1pYSOCZs"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tenor.com/view/sports-sportsmanias-panini-collectibles-who-do-you-collect-gif-1939739184240343735" TargetMode="External"/><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hyperlink" Target="https://www.youtube.com/watch?v=IoSPFoV-6VU" TargetMode="External"/><Relationship Id="rId5" Type="http://schemas.openxmlformats.org/officeDocument/2006/relationships/hyperlink" Target="https://www.gettyimages.com/detail/photo/young-baseball-players-holding-caps-in-front-of-royalty-free-image/78054597" TargetMode="External"/><Relationship Id="rId4" Type="http://schemas.openxmlformats.org/officeDocument/2006/relationships/hyperlink" Target="https://tenor.com/view/sports-sportsmanias-emoji-animated-emojis-panini-gif-15074702958429733728"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hyperlink" Target="https://www.npg.org.uk/collections/search/portrait/mw112459/John-Stafford-Smith"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1.jpeg"/><Relationship Id="rId4" Type="http://schemas.openxmlformats.org/officeDocument/2006/relationships/hyperlink" Target="http://www.youtube.com/watch?v=Umg8v6DLZj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2.jpeg"/><Relationship Id="rId4" Type="http://schemas.openxmlformats.org/officeDocument/2006/relationships/hyperlink" Target="http://www.youtube.com/watch?v=axhcsRWOOT8"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3.jpeg"/><Relationship Id="rId4" Type="http://schemas.openxmlformats.org/officeDocument/2006/relationships/hyperlink" Target="https://www.gettyimages.com/detail/photo/young-baseball-players-holding-caps-in-front-of-royalty-free-image/78054597"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hyperlink" Target="https://www.bethsnotesplus.com/wp-content/uploads/2024/11/Row-Row-Row-Your-Boat.pdf"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A216A"/>
        </a:solidFill>
        <a:effectLst/>
      </p:bgPr>
    </p:bg>
    <p:spTree>
      <p:nvGrpSpPr>
        <p:cNvPr id="1" name=""/>
        <p:cNvGrpSpPr/>
        <p:nvPr/>
      </p:nvGrpSpPr>
      <p:grpSpPr>
        <a:xfrm>
          <a:off x="0" y="0"/>
          <a:ext cx="0" cy="0"/>
          <a:chOff x="0" y="0"/>
          <a:chExt cx="0" cy="0"/>
        </a:xfrm>
      </p:grpSpPr>
      <p:pic>
        <p:nvPicPr>
          <p:cNvPr id="4" name="Picture 3" descr="A person with long black hair&#10;&#10;AI-generated content may be incorrect.">
            <a:extLst>
              <a:ext uri="{FF2B5EF4-FFF2-40B4-BE49-F238E27FC236}">
                <a16:creationId xmlns:a16="http://schemas.microsoft.com/office/drawing/2014/main" id="{1B9FC0FC-B613-69B0-0CC3-9C18EBF5D38A}"/>
              </a:ext>
            </a:extLst>
          </p:cNvPr>
          <p:cNvPicPr>
            <a:picLocks noChangeAspect="1"/>
          </p:cNvPicPr>
          <p:nvPr/>
        </p:nvPicPr>
        <p:blipFill>
          <a:blip r:embed="rId2">
            <a:extLst>
              <a:ext uri="{28A0092B-C50C-407E-A947-70E740481C1C}">
                <a14:useLocalDpi xmlns:a14="http://schemas.microsoft.com/office/drawing/2010/main" val="0"/>
              </a:ext>
            </a:extLst>
          </a:blip>
          <a:srcRect l="372" r="-1" b="-1"/>
          <a:stretch>
            <a:fillRect/>
          </a:stretch>
        </p:blipFill>
        <p:spPr>
          <a:xfrm>
            <a:off x="404014" y="352492"/>
            <a:ext cx="2271084" cy="3177092"/>
          </a:xfrm>
          <a:prstGeom prst="rect">
            <a:avLst/>
          </a:prstGeom>
        </p:spPr>
      </p:pic>
      <p:sp>
        <p:nvSpPr>
          <p:cNvPr id="5" name="TextBox 4">
            <a:extLst>
              <a:ext uri="{FF2B5EF4-FFF2-40B4-BE49-F238E27FC236}">
                <a16:creationId xmlns:a16="http://schemas.microsoft.com/office/drawing/2014/main" id="{2A7CA303-0218-E6F6-2555-57A4775BE8CE}"/>
              </a:ext>
            </a:extLst>
          </p:cNvPr>
          <p:cNvSpPr txBox="1"/>
          <p:nvPr/>
        </p:nvSpPr>
        <p:spPr>
          <a:xfrm>
            <a:off x="3035808" y="1161288"/>
            <a:ext cx="6656832"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Stephanie Sanders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Barton Pond Elementary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white"/>
                </a:solidFill>
                <a:effectLst/>
                <a:uLnTx/>
                <a:uFillTx/>
                <a:latin typeface="Calibri" panose="020F0502020204030204"/>
                <a:ea typeface="+mn-ea"/>
                <a:cs typeface="+mn-cs"/>
              </a:rPr>
              <a:t>Wake County Public School System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hlinkClick r:id="rId3" tooltip="mailto:ssanders@wcpss.net"/>
              </a:rPr>
              <a:t>ssanders@wcpss.net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5504D841-474F-E1D3-018B-68B9E7D96DAC}"/>
              </a:ext>
            </a:extLst>
          </p:cNvPr>
          <p:cNvSpPr txBox="1"/>
          <p:nvPr/>
        </p:nvSpPr>
        <p:spPr>
          <a:xfrm>
            <a:off x="299542" y="3889407"/>
            <a:ext cx="11592915" cy="26161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prstClr val="white"/>
                </a:solidFill>
                <a:effectLst/>
                <a:uLnTx/>
                <a:uFillTx/>
                <a:latin typeface="Calibri" panose="020F0502020204030204"/>
                <a:ea typeface="+mn-ea"/>
                <a:cs typeface="+mn-cs"/>
              </a:rPr>
              <a:t>“The Star-Spangled Banner”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Calibri" panose="020F0502020204030204"/>
                <a:ea typeface="+mn-ea"/>
                <a:cs typeface="+mn-cs"/>
              </a:rPr>
              <a:t>Arr. John Stafford Smith</a:t>
            </a:r>
          </a:p>
        </p:txBody>
      </p:sp>
      <p:pic>
        <p:nvPicPr>
          <p:cNvPr id="3" name="Picture 2">
            <a:extLst>
              <a:ext uri="{FF2B5EF4-FFF2-40B4-BE49-F238E27FC236}">
                <a16:creationId xmlns:a16="http://schemas.microsoft.com/office/drawing/2014/main" id="{A9B92C27-F955-E3B8-7FB1-A3FC00A21846}"/>
              </a:ext>
            </a:extLst>
          </p:cNvPr>
          <p:cNvPicPr>
            <a:picLocks noChangeAspect="1"/>
          </p:cNvPicPr>
          <p:nvPr/>
        </p:nvPicPr>
        <p:blipFill>
          <a:blip r:embed="rId4"/>
          <a:stretch>
            <a:fillRect/>
          </a:stretch>
        </p:blipFill>
        <p:spPr>
          <a:xfrm>
            <a:off x="0" y="3590451"/>
            <a:ext cx="12192000" cy="1948428"/>
          </a:xfrm>
          <a:prstGeom prst="rect">
            <a:avLst/>
          </a:prstGeom>
        </p:spPr>
      </p:pic>
    </p:spTree>
    <p:extLst>
      <p:ext uri="{BB962C8B-B14F-4D97-AF65-F5344CB8AC3E}">
        <p14:creationId xmlns:p14="http://schemas.microsoft.com/office/powerpoint/2010/main" val="32968846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9"/>
        <p:cNvGrpSpPr/>
        <p:nvPr/>
      </p:nvGrpSpPr>
      <p:grpSpPr>
        <a:xfrm>
          <a:off x="0" y="0"/>
          <a:ext cx="0" cy="0"/>
          <a:chOff x="0" y="0"/>
          <a:chExt cx="0" cy="0"/>
        </a:xfrm>
      </p:grpSpPr>
      <p:sp>
        <p:nvSpPr>
          <p:cNvPr id="110" name="Google Shape;110;p20"/>
          <p:cNvSpPr txBox="1"/>
          <p:nvPr/>
        </p:nvSpPr>
        <p:spPr>
          <a:xfrm>
            <a:off x="8740933" y="3251200"/>
            <a:ext cx="3471200" cy="615513"/>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595959"/>
              </a:solidFill>
              <a:effectLst/>
              <a:uLnTx/>
              <a:uFillTx/>
              <a:latin typeface="Arial"/>
              <a:ea typeface="+mn-ea"/>
              <a:cs typeface="Arial"/>
              <a:sym typeface="Arial"/>
            </a:endParaRPr>
          </a:p>
        </p:txBody>
      </p:sp>
      <p:sp>
        <p:nvSpPr>
          <p:cNvPr id="111" name="Google Shape;111;p20"/>
          <p:cNvSpPr txBox="1"/>
          <p:nvPr/>
        </p:nvSpPr>
        <p:spPr>
          <a:xfrm>
            <a:off x="4103967" y="5090000"/>
            <a:ext cx="8108000" cy="615513"/>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595959"/>
              </a:solidFill>
              <a:effectLst/>
              <a:uLnTx/>
              <a:uFillTx/>
              <a:latin typeface="Arial"/>
              <a:ea typeface="+mn-ea"/>
              <a:cs typeface="Arial"/>
              <a:sym typeface="Arial"/>
            </a:endParaRPr>
          </a:p>
        </p:txBody>
      </p:sp>
      <p:sp>
        <p:nvSpPr>
          <p:cNvPr id="112" name="Google Shape;112;p20"/>
          <p:cNvSpPr txBox="1"/>
          <p:nvPr/>
        </p:nvSpPr>
        <p:spPr>
          <a:xfrm>
            <a:off x="1693917" y="400967"/>
            <a:ext cx="4389600" cy="9528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100"/>
              <a:buFontTx/>
              <a:buNone/>
              <a:tabLst/>
              <a:defRPr/>
            </a:pPr>
            <a:endParaRPr kumimoji="0" sz="4667" b="0" i="0" u="sng" strike="noStrike" kern="0" cap="none" spc="0" normalizeH="0" baseline="0" noProof="0">
              <a:ln>
                <a:noFill/>
              </a:ln>
              <a:solidFill>
                <a:srgbClr val="FFFFFF"/>
              </a:solidFill>
              <a:effectLst/>
              <a:uLnTx/>
              <a:uFillTx/>
              <a:latin typeface="Arial"/>
              <a:ea typeface="+mn-ea"/>
              <a:cs typeface="Arial"/>
              <a:sym typeface="Arial"/>
            </a:endParaRPr>
          </a:p>
        </p:txBody>
      </p:sp>
      <p:pic>
        <p:nvPicPr>
          <p:cNvPr id="113" name="Google Shape;113;p20" title="Choice Board 4.jpg"/>
          <p:cNvPicPr preferRelativeResize="0"/>
          <p:nvPr/>
        </p:nvPicPr>
        <p:blipFill>
          <a:blip r:embed="rId4">
            <a:alphaModFix/>
          </a:blip>
          <a:stretch>
            <a:fillRect/>
          </a:stretch>
        </p:blipFill>
        <p:spPr>
          <a:xfrm>
            <a:off x="94234" y="854001"/>
            <a:ext cx="7393833" cy="6004001"/>
          </a:xfrm>
          <a:prstGeom prst="rect">
            <a:avLst/>
          </a:prstGeom>
          <a:noFill/>
          <a:ln>
            <a:noFill/>
          </a:ln>
        </p:spPr>
      </p:pic>
      <p:sp>
        <p:nvSpPr>
          <p:cNvPr id="114" name="Google Shape;114;p20"/>
          <p:cNvSpPr txBox="1"/>
          <p:nvPr/>
        </p:nvSpPr>
        <p:spPr>
          <a:xfrm>
            <a:off x="1888733" y="129600"/>
            <a:ext cx="4000000" cy="533504"/>
          </a:xfrm>
          <a:prstGeom prst="rect">
            <a:avLst/>
          </a:prstGeom>
          <a:noFill/>
          <a:ln>
            <a:noFill/>
          </a:ln>
        </p:spPr>
        <p:txBody>
          <a:bodyPr spcFirstLastPara="1" wrap="square" lIns="121900" tIns="121900" rIns="121900" bIns="12190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115;p20"/>
          <p:cNvSpPr txBox="1"/>
          <p:nvPr/>
        </p:nvSpPr>
        <p:spPr>
          <a:xfrm>
            <a:off x="1888733" y="749967"/>
            <a:ext cx="4000000" cy="964391"/>
          </a:xfrm>
          <a:prstGeom prst="rect">
            <a:avLst/>
          </a:prstGeom>
          <a:noFill/>
          <a:ln>
            <a:noFill/>
          </a:ln>
        </p:spPr>
        <p:txBody>
          <a:bodyPr spcFirstLastPara="1" wrap="square" lIns="121900" tIns="121900" rIns="121900" bIns="12190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667" b="0" i="0" u="sng" strike="noStrike" kern="0" cap="none" spc="0" normalizeH="0" baseline="0" noProof="0">
                <a:ln>
                  <a:noFill/>
                </a:ln>
                <a:solidFill>
                  <a:srgbClr val="FFFFFF"/>
                </a:solidFill>
                <a:effectLst/>
                <a:uLnTx/>
                <a:uFillTx/>
                <a:latin typeface="Arial"/>
                <a:ea typeface="+mn-ea"/>
                <a:cs typeface="Arial"/>
                <a:sym typeface="Arial"/>
              </a:rPr>
              <a:t>Activity #2</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9"/>
        <p:cNvGrpSpPr/>
        <p:nvPr/>
      </p:nvGrpSpPr>
      <p:grpSpPr>
        <a:xfrm>
          <a:off x="0" y="0"/>
          <a:ext cx="0" cy="0"/>
          <a:chOff x="0" y="0"/>
          <a:chExt cx="0" cy="0"/>
        </a:xfrm>
      </p:grpSpPr>
      <p:sp>
        <p:nvSpPr>
          <p:cNvPr id="120" name="Google Shape;120;p21"/>
          <p:cNvSpPr txBox="1"/>
          <p:nvPr/>
        </p:nvSpPr>
        <p:spPr>
          <a:xfrm>
            <a:off x="8740933" y="3251200"/>
            <a:ext cx="3471200" cy="615513"/>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595959"/>
              </a:solidFill>
              <a:effectLst/>
              <a:uLnTx/>
              <a:uFillTx/>
              <a:latin typeface="Arial"/>
              <a:ea typeface="+mn-ea"/>
              <a:cs typeface="Arial"/>
              <a:sym typeface="Arial"/>
            </a:endParaRPr>
          </a:p>
        </p:txBody>
      </p:sp>
      <p:sp>
        <p:nvSpPr>
          <p:cNvPr id="121" name="Google Shape;121;p21"/>
          <p:cNvSpPr txBox="1"/>
          <p:nvPr/>
        </p:nvSpPr>
        <p:spPr>
          <a:xfrm>
            <a:off x="4103967" y="5090000"/>
            <a:ext cx="8108000" cy="615513"/>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595959"/>
              </a:solidFill>
              <a:effectLst/>
              <a:uLnTx/>
              <a:uFillTx/>
              <a:latin typeface="Arial"/>
              <a:ea typeface="+mn-ea"/>
              <a:cs typeface="Arial"/>
              <a:sym typeface="Arial"/>
            </a:endParaRPr>
          </a:p>
        </p:txBody>
      </p:sp>
      <p:sp>
        <p:nvSpPr>
          <p:cNvPr id="122" name="Google Shape;122;p21"/>
          <p:cNvSpPr txBox="1"/>
          <p:nvPr/>
        </p:nvSpPr>
        <p:spPr>
          <a:xfrm>
            <a:off x="1693917" y="400967"/>
            <a:ext cx="4389600" cy="9528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100"/>
              <a:buFontTx/>
              <a:buNone/>
              <a:tabLst/>
              <a:defRPr/>
            </a:pPr>
            <a:endParaRPr kumimoji="0" sz="4667" b="0" i="0" u="sng" strike="noStrike" kern="0" cap="none" spc="0" normalizeH="0" baseline="0" noProof="0">
              <a:ln>
                <a:noFill/>
              </a:ln>
              <a:solidFill>
                <a:srgbClr val="FFFFFF"/>
              </a:solidFill>
              <a:effectLst/>
              <a:uLnTx/>
              <a:uFillTx/>
              <a:latin typeface="Arial"/>
              <a:ea typeface="+mn-ea"/>
              <a:cs typeface="Arial"/>
              <a:sym typeface="Arial"/>
            </a:endParaRPr>
          </a:p>
        </p:txBody>
      </p:sp>
      <p:sp>
        <p:nvSpPr>
          <p:cNvPr id="123" name="Google Shape;123;p21"/>
          <p:cNvSpPr txBox="1"/>
          <p:nvPr/>
        </p:nvSpPr>
        <p:spPr>
          <a:xfrm>
            <a:off x="1888733" y="129600"/>
            <a:ext cx="4000000" cy="533504"/>
          </a:xfrm>
          <a:prstGeom prst="rect">
            <a:avLst/>
          </a:prstGeom>
          <a:noFill/>
          <a:ln>
            <a:noFill/>
          </a:ln>
        </p:spPr>
        <p:txBody>
          <a:bodyPr spcFirstLastPara="1" wrap="square" lIns="121900" tIns="121900" rIns="121900" bIns="12190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124;p21"/>
          <p:cNvSpPr txBox="1"/>
          <p:nvPr/>
        </p:nvSpPr>
        <p:spPr>
          <a:xfrm>
            <a:off x="395767" y="749967"/>
            <a:ext cx="5874000" cy="1354176"/>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3600" b="0" i="0" u="none" strike="noStrike" kern="0" cap="none" spc="0" normalizeH="0" baseline="0" noProof="0">
                <a:ln>
                  <a:noFill/>
                </a:ln>
                <a:solidFill>
                  <a:srgbClr val="FFFFFF"/>
                </a:solidFill>
                <a:effectLst/>
                <a:uLnTx/>
                <a:uFillTx/>
                <a:latin typeface="Arial"/>
                <a:ea typeface="+mn-ea"/>
                <a:cs typeface="Arial"/>
                <a:sym typeface="Arial"/>
              </a:rPr>
              <a:t>Rhythm Choice Board: </a:t>
            </a:r>
            <a:endParaRPr kumimoji="0" sz="3600" b="0" i="0" u="none" strike="noStrike" kern="0" cap="none" spc="0" normalizeH="0" baseline="0" noProof="0">
              <a:ln>
                <a:noFill/>
              </a:ln>
              <a:solidFill>
                <a:srgbClr val="FFFFFF"/>
              </a:solidFill>
              <a:effectLst/>
              <a:uLnTx/>
              <a:uFillTx/>
              <a:latin typeface="Arial"/>
              <a:ea typeface="+mn-ea"/>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3600" b="0" i="0" u="none" strike="noStrike" kern="0" cap="none" spc="0" normalizeH="0" baseline="0" noProof="0">
                <a:ln>
                  <a:noFill/>
                </a:ln>
                <a:solidFill>
                  <a:srgbClr val="FFFFFF"/>
                </a:solidFill>
                <a:effectLst/>
                <a:uLnTx/>
                <a:uFillTx/>
                <a:latin typeface="Arial"/>
                <a:ea typeface="+mn-ea"/>
                <a:cs typeface="Arial"/>
                <a:sym typeface="Arial"/>
              </a:rPr>
              <a:t>3/4 Ostinato Introductions</a:t>
            </a:r>
            <a:endParaRPr kumimoji="0" sz="36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25" name="Google Shape;125;p21"/>
          <p:cNvSpPr txBox="1"/>
          <p:nvPr/>
        </p:nvSpPr>
        <p:spPr>
          <a:xfrm>
            <a:off x="103967" y="2405768"/>
            <a:ext cx="3666000" cy="3405572"/>
          </a:xfrm>
          <a:prstGeom prst="rect">
            <a:avLst/>
          </a:prstGeom>
          <a:noFill/>
          <a:ln>
            <a:noFill/>
          </a:ln>
        </p:spPr>
        <p:txBody>
          <a:bodyPr spcFirstLastPara="1" wrap="square" lIns="121900" tIns="121900" rIns="121900" bIns="121900" anchor="t" anchorCtr="0">
            <a:spAutoFit/>
          </a:bodyPr>
          <a:lstStyle/>
          <a:p>
            <a:pPr marL="609585"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933" b="0" i="0" u="none" strike="noStrike" kern="0" cap="none" spc="0" normalizeH="0" baseline="0" noProof="0">
                <a:ln>
                  <a:noFill/>
                </a:ln>
                <a:solidFill>
                  <a:srgbClr val="FFFFFF"/>
                </a:solidFill>
                <a:effectLst/>
                <a:uLnTx/>
                <a:uFillTx/>
                <a:latin typeface="Arial"/>
                <a:ea typeface="+mn-ea"/>
                <a:cs typeface="Arial"/>
                <a:sym typeface="Arial"/>
              </a:rPr>
              <a:t>Ask students to compose a rhythmic ostinato in 3/4 time that can be used to introduce themselves.</a:t>
            </a:r>
            <a:endParaRPr kumimoji="0" sz="2933" b="0" i="0" u="none" strike="noStrike" kern="0" cap="none" spc="0" normalizeH="0" baseline="0" noProof="0">
              <a:ln>
                <a:noFill/>
              </a:ln>
              <a:solidFill>
                <a:srgbClr val="FFFFFF"/>
              </a:solidFill>
              <a:effectLst/>
              <a:uLnTx/>
              <a:uFillTx/>
              <a:latin typeface="Arial"/>
              <a:ea typeface="+mn-ea"/>
              <a:cs typeface="Arial"/>
              <a:sym typeface="Arial"/>
            </a:endParaRPr>
          </a:p>
        </p:txBody>
      </p:sp>
      <p:pic>
        <p:nvPicPr>
          <p:cNvPr id="126" name="Google Shape;126;p21"/>
          <p:cNvPicPr preferRelativeResize="0"/>
          <p:nvPr/>
        </p:nvPicPr>
        <p:blipFill>
          <a:blip r:embed="rId4">
            <a:alphaModFix/>
          </a:blip>
          <a:stretch>
            <a:fillRect/>
          </a:stretch>
        </p:blipFill>
        <p:spPr>
          <a:xfrm>
            <a:off x="3941933" y="2931700"/>
            <a:ext cx="3577400" cy="174966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0"/>
        <p:cNvGrpSpPr/>
        <p:nvPr/>
      </p:nvGrpSpPr>
      <p:grpSpPr>
        <a:xfrm>
          <a:off x="0" y="0"/>
          <a:ext cx="0" cy="0"/>
          <a:chOff x="0" y="0"/>
          <a:chExt cx="0" cy="0"/>
        </a:xfrm>
      </p:grpSpPr>
      <p:sp>
        <p:nvSpPr>
          <p:cNvPr id="131" name="Google Shape;131;p22"/>
          <p:cNvSpPr txBox="1"/>
          <p:nvPr/>
        </p:nvSpPr>
        <p:spPr>
          <a:xfrm>
            <a:off x="8740933" y="3251200"/>
            <a:ext cx="3471200" cy="615513"/>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595959"/>
              </a:solidFill>
              <a:effectLst/>
              <a:uLnTx/>
              <a:uFillTx/>
              <a:latin typeface="Arial"/>
              <a:ea typeface="+mn-ea"/>
              <a:cs typeface="Arial"/>
              <a:sym typeface="Arial"/>
            </a:endParaRPr>
          </a:p>
        </p:txBody>
      </p:sp>
      <p:sp>
        <p:nvSpPr>
          <p:cNvPr id="132" name="Google Shape;132;p22"/>
          <p:cNvSpPr txBox="1"/>
          <p:nvPr/>
        </p:nvSpPr>
        <p:spPr>
          <a:xfrm>
            <a:off x="4103967" y="5090000"/>
            <a:ext cx="8108000" cy="615513"/>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595959"/>
              </a:solidFill>
              <a:effectLst/>
              <a:uLnTx/>
              <a:uFillTx/>
              <a:latin typeface="Arial"/>
              <a:ea typeface="+mn-ea"/>
              <a:cs typeface="Arial"/>
              <a:sym typeface="Arial"/>
            </a:endParaRPr>
          </a:p>
        </p:txBody>
      </p:sp>
      <p:sp>
        <p:nvSpPr>
          <p:cNvPr id="133" name="Google Shape;133;p22"/>
          <p:cNvSpPr txBox="1"/>
          <p:nvPr/>
        </p:nvSpPr>
        <p:spPr>
          <a:xfrm>
            <a:off x="1693917" y="400967"/>
            <a:ext cx="4389600" cy="9528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100"/>
              <a:buFontTx/>
              <a:buNone/>
              <a:tabLst/>
              <a:defRPr/>
            </a:pPr>
            <a:endParaRPr kumimoji="0" sz="4667" b="0" i="0" u="sng" strike="noStrike" kern="0" cap="none" spc="0" normalizeH="0" baseline="0" noProof="0">
              <a:ln>
                <a:noFill/>
              </a:ln>
              <a:solidFill>
                <a:srgbClr val="FFFFFF"/>
              </a:solidFill>
              <a:effectLst/>
              <a:uLnTx/>
              <a:uFillTx/>
              <a:latin typeface="Arial"/>
              <a:ea typeface="+mn-ea"/>
              <a:cs typeface="Arial"/>
              <a:sym typeface="Arial"/>
            </a:endParaRPr>
          </a:p>
        </p:txBody>
      </p:sp>
      <p:sp>
        <p:nvSpPr>
          <p:cNvPr id="134" name="Google Shape;134;p22"/>
          <p:cNvSpPr txBox="1"/>
          <p:nvPr/>
        </p:nvSpPr>
        <p:spPr>
          <a:xfrm>
            <a:off x="1888733" y="129600"/>
            <a:ext cx="4000000" cy="533504"/>
          </a:xfrm>
          <a:prstGeom prst="rect">
            <a:avLst/>
          </a:prstGeom>
          <a:noFill/>
          <a:ln>
            <a:noFill/>
          </a:ln>
        </p:spPr>
        <p:txBody>
          <a:bodyPr spcFirstLastPara="1" wrap="square" lIns="121900" tIns="121900" rIns="121900" bIns="12190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135;p22"/>
          <p:cNvSpPr txBox="1"/>
          <p:nvPr/>
        </p:nvSpPr>
        <p:spPr>
          <a:xfrm>
            <a:off x="395767" y="749967"/>
            <a:ext cx="5874000" cy="1354176"/>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3600" b="0" i="0" u="none" strike="noStrike" kern="0" cap="none" spc="0" normalizeH="0" baseline="0" noProof="0">
                <a:ln>
                  <a:noFill/>
                </a:ln>
                <a:solidFill>
                  <a:srgbClr val="FFFFFF"/>
                </a:solidFill>
                <a:effectLst/>
                <a:uLnTx/>
                <a:uFillTx/>
                <a:latin typeface="Arial"/>
                <a:ea typeface="+mn-ea"/>
                <a:cs typeface="Arial"/>
                <a:sym typeface="Arial"/>
              </a:rPr>
              <a:t>Rhythm Choice Board: Guess the Time Signature</a:t>
            </a:r>
            <a:endParaRPr kumimoji="0" sz="36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36" name="Google Shape;136;p22"/>
          <p:cNvSpPr txBox="1"/>
          <p:nvPr/>
        </p:nvSpPr>
        <p:spPr>
          <a:xfrm>
            <a:off x="0" y="2421367"/>
            <a:ext cx="4104000" cy="3529644"/>
          </a:xfrm>
          <a:prstGeom prst="rect">
            <a:avLst/>
          </a:prstGeom>
          <a:noFill/>
          <a:ln>
            <a:noFill/>
          </a:ln>
        </p:spPr>
        <p:txBody>
          <a:bodyPr spcFirstLastPara="1" wrap="square" lIns="121900" tIns="121900" rIns="121900" bIns="121900" anchor="t" anchorCtr="0">
            <a:spAutoFit/>
          </a:bodyPr>
          <a:lstStyle/>
          <a:p>
            <a:pPr marL="609585"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667" b="0" i="0" u="none" strike="noStrike" kern="0" cap="none" spc="0" normalizeH="0" baseline="0" noProof="0">
                <a:ln>
                  <a:noFill/>
                </a:ln>
                <a:solidFill>
                  <a:srgbClr val="FFFFFF"/>
                </a:solidFill>
                <a:effectLst/>
                <a:uLnTx/>
                <a:uFillTx/>
                <a:latin typeface="Arial"/>
                <a:ea typeface="+mn-ea"/>
                <a:cs typeface="Arial"/>
                <a:sym typeface="Arial"/>
              </a:rPr>
              <a:t>Ask students to listen to the musical excerpts in the following video and correctly identify the time signature as 2/4,3/4, or 4/4 for each excerpt.</a:t>
            </a:r>
            <a:endParaRPr kumimoji="0" sz="4133" b="1" i="0" u="none" strike="noStrike" kern="0" cap="none" spc="0" normalizeH="0" baseline="0" noProof="0">
              <a:ln>
                <a:noFill/>
              </a:ln>
              <a:solidFill>
                <a:srgbClr val="FFFFFF"/>
              </a:solidFill>
              <a:effectLst/>
              <a:uLnTx/>
              <a:uFillTx/>
              <a:latin typeface="Arial"/>
              <a:ea typeface="+mn-ea"/>
              <a:cs typeface="Arial"/>
              <a:sym typeface="Arial"/>
            </a:endParaRPr>
          </a:p>
        </p:txBody>
      </p:sp>
      <p:pic>
        <p:nvPicPr>
          <p:cNvPr id="137" name="Google Shape;137;p22" title="Screenshot 2025-05-28 205632.png">
            <a:hlinkClick r:id="rId4"/>
          </p:cNvPr>
          <p:cNvPicPr preferRelativeResize="0"/>
          <p:nvPr/>
        </p:nvPicPr>
        <p:blipFill>
          <a:blip r:embed="rId5">
            <a:alphaModFix/>
          </a:blip>
          <a:stretch>
            <a:fillRect/>
          </a:stretch>
        </p:blipFill>
        <p:spPr>
          <a:xfrm>
            <a:off x="4103967" y="2588567"/>
            <a:ext cx="4614768" cy="3530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1"/>
        <p:cNvGrpSpPr/>
        <p:nvPr/>
      </p:nvGrpSpPr>
      <p:grpSpPr>
        <a:xfrm>
          <a:off x="0" y="0"/>
          <a:ext cx="0" cy="0"/>
          <a:chOff x="0" y="0"/>
          <a:chExt cx="0" cy="0"/>
        </a:xfrm>
      </p:grpSpPr>
      <p:sp>
        <p:nvSpPr>
          <p:cNvPr id="142" name="Google Shape;142;p23"/>
          <p:cNvSpPr txBox="1"/>
          <p:nvPr/>
        </p:nvSpPr>
        <p:spPr>
          <a:xfrm>
            <a:off x="8740933" y="3251200"/>
            <a:ext cx="3471200" cy="615513"/>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595959"/>
              </a:solidFill>
              <a:effectLst/>
              <a:uLnTx/>
              <a:uFillTx/>
              <a:latin typeface="Arial"/>
              <a:ea typeface="+mn-ea"/>
              <a:cs typeface="Arial"/>
              <a:sym typeface="Arial"/>
            </a:endParaRPr>
          </a:p>
        </p:txBody>
      </p:sp>
      <p:sp>
        <p:nvSpPr>
          <p:cNvPr id="143" name="Google Shape;143;p23"/>
          <p:cNvSpPr txBox="1"/>
          <p:nvPr/>
        </p:nvSpPr>
        <p:spPr>
          <a:xfrm>
            <a:off x="4103967" y="5090000"/>
            <a:ext cx="8108000" cy="615513"/>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595959"/>
              </a:solidFill>
              <a:effectLst/>
              <a:uLnTx/>
              <a:uFillTx/>
              <a:latin typeface="Arial"/>
              <a:ea typeface="+mn-ea"/>
              <a:cs typeface="Arial"/>
              <a:sym typeface="Arial"/>
            </a:endParaRPr>
          </a:p>
        </p:txBody>
      </p:sp>
      <p:sp>
        <p:nvSpPr>
          <p:cNvPr id="144" name="Google Shape;144;p23"/>
          <p:cNvSpPr txBox="1"/>
          <p:nvPr/>
        </p:nvSpPr>
        <p:spPr>
          <a:xfrm>
            <a:off x="1693917" y="400967"/>
            <a:ext cx="4389600" cy="9528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100"/>
              <a:buFontTx/>
              <a:buNone/>
              <a:tabLst/>
              <a:defRPr/>
            </a:pPr>
            <a:endParaRPr kumimoji="0" sz="4667" b="0" i="0" u="sng" strike="noStrike" kern="0" cap="none" spc="0" normalizeH="0" baseline="0" noProof="0">
              <a:ln>
                <a:noFill/>
              </a:ln>
              <a:solidFill>
                <a:srgbClr val="FFFFFF"/>
              </a:solidFill>
              <a:effectLst/>
              <a:uLnTx/>
              <a:uFillTx/>
              <a:latin typeface="Arial"/>
              <a:ea typeface="+mn-ea"/>
              <a:cs typeface="Arial"/>
              <a:sym typeface="Arial"/>
            </a:endParaRPr>
          </a:p>
        </p:txBody>
      </p:sp>
      <p:sp>
        <p:nvSpPr>
          <p:cNvPr id="145" name="Google Shape;145;p23"/>
          <p:cNvSpPr txBox="1"/>
          <p:nvPr/>
        </p:nvSpPr>
        <p:spPr>
          <a:xfrm>
            <a:off x="1888733" y="129600"/>
            <a:ext cx="4000000" cy="533504"/>
          </a:xfrm>
          <a:prstGeom prst="rect">
            <a:avLst/>
          </a:prstGeom>
          <a:noFill/>
          <a:ln>
            <a:noFill/>
          </a:ln>
        </p:spPr>
        <p:txBody>
          <a:bodyPr spcFirstLastPara="1" wrap="square" lIns="121900" tIns="121900" rIns="121900" bIns="12190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146;p23"/>
          <p:cNvSpPr txBox="1"/>
          <p:nvPr/>
        </p:nvSpPr>
        <p:spPr>
          <a:xfrm>
            <a:off x="395767" y="749967"/>
            <a:ext cx="6592400" cy="1354176"/>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3600" b="0" i="0" u="none" strike="noStrike" kern="0" cap="none" spc="0" normalizeH="0" baseline="0" noProof="0">
                <a:ln>
                  <a:noFill/>
                </a:ln>
                <a:solidFill>
                  <a:srgbClr val="FFFFFF"/>
                </a:solidFill>
                <a:effectLst/>
                <a:uLnTx/>
                <a:uFillTx/>
                <a:latin typeface="Arial"/>
                <a:ea typeface="+mn-ea"/>
                <a:cs typeface="Arial"/>
                <a:sym typeface="Arial"/>
              </a:rPr>
              <a:t>Rhythm Choice Board: </a:t>
            </a:r>
            <a:endParaRPr kumimoji="0" sz="3600" b="0" i="0" u="none" strike="noStrike" kern="0" cap="none" spc="0" normalizeH="0" baseline="0" noProof="0">
              <a:ln>
                <a:noFill/>
              </a:ln>
              <a:solidFill>
                <a:srgbClr val="FFFFFF"/>
              </a:solidFill>
              <a:effectLst/>
              <a:uLnTx/>
              <a:uFillTx/>
              <a:latin typeface="Arial"/>
              <a:ea typeface="+mn-ea"/>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3600" b="0" i="0" u="none" strike="noStrike" kern="0" cap="none" spc="0" normalizeH="0" baseline="0" noProof="0">
                <a:ln>
                  <a:noFill/>
                </a:ln>
                <a:solidFill>
                  <a:srgbClr val="FFFFFF"/>
                </a:solidFill>
                <a:effectLst/>
                <a:uLnTx/>
                <a:uFillTx/>
                <a:latin typeface="Arial"/>
                <a:ea typeface="+mn-ea"/>
                <a:cs typeface="Arial"/>
                <a:sym typeface="Arial"/>
              </a:rPr>
              <a:t>3/4 Improvisation Drum Circle</a:t>
            </a:r>
            <a:endParaRPr kumimoji="0" sz="36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47" name="Google Shape;147;p23"/>
          <p:cNvSpPr txBox="1"/>
          <p:nvPr/>
        </p:nvSpPr>
        <p:spPr>
          <a:xfrm>
            <a:off x="0" y="2421367"/>
            <a:ext cx="4104000" cy="3529644"/>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667" b="0" i="0" u="none" strike="noStrike" kern="0" cap="none" spc="0" normalizeH="0" baseline="0" noProof="0">
                <a:ln>
                  <a:noFill/>
                </a:ln>
                <a:solidFill>
                  <a:srgbClr val="FFFFFF"/>
                </a:solidFill>
                <a:effectLst/>
                <a:uLnTx/>
                <a:uFillTx/>
                <a:latin typeface="Arial"/>
                <a:ea typeface="+mn-ea"/>
                <a:cs typeface="Arial"/>
                <a:sym typeface="Arial"/>
              </a:rPr>
              <a:t>Ask students to sit in a drum circle. </a:t>
            </a:r>
            <a:endParaRPr kumimoji="0" sz="2667" b="0" i="0" u="none" strike="noStrike" kern="0" cap="none" spc="0" normalizeH="0" baseline="0" noProof="0">
              <a:ln>
                <a:noFill/>
              </a:ln>
              <a:solidFill>
                <a:srgbClr val="FFFFFF"/>
              </a:solidFill>
              <a:effectLst/>
              <a:uLnTx/>
              <a:uFillTx/>
              <a:latin typeface="Arial"/>
              <a:ea typeface="+mn-ea"/>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667" b="0" i="0" u="none" strike="noStrike" kern="0" cap="none" spc="0" normalizeH="0" baseline="0" noProof="0">
                <a:ln>
                  <a:noFill/>
                </a:ln>
                <a:solidFill>
                  <a:srgbClr val="FFFFFF"/>
                </a:solidFill>
                <a:effectLst/>
                <a:uLnTx/>
                <a:uFillTx/>
                <a:latin typeface="Arial"/>
                <a:ea typeface="+mn-ea"/>
                <a:cs typeface="Arial"/>
                <a:sym typeface="Arial"/>
              </a:rPr>
              <a:t>Have each student improvise a 2-bar rhythmic ostinato in 3/4 time to accompany a recording of “The Star-Spangled Banner”. </a:t>
            </a:r>
            <a:endParaRPr kumimoji="0" sz="3867" b="0" i="0" u="none" strike="noStrike" kern="0" cap="none" spc="0" normalizeH="0" baseline="0" noProof="0">
              <a:ln>
                <a:noFill/>
              </a:ln>
              <a:solidFill>
                <a:srgbClr val="FFFFFF"/>
              </a:solidFill>
              <a:effectLst/>
              <a:uLnTx/>
              <a:uFillTx/>
              <a:latin typeface="Arial"/>
              <a:ea typeface="+mn-ea"/>
              <a:cs typeface="Arial"/>
              <a:sym typeface="Arial"/>
            </a:endParaRPr>
          </a:p>
        </p:txBody>
      </p:sp>
      <p:pic>
        <p:nvPicPr>
          <p:cNvPr id="148" name="Google Shape;148;p23" title="vecteezy_the-rhythmic-beat-of-african-drums_30626591.jpg"/>
          <p:cNvPicPr preferRelativeResize="0"/>
          <p:nvPr/>
        </p:nvPicPr>
        <p:blipFill>
          <a:blip r:embed="rId4">
            <a:alphaModFix/>
          </a:blip>
          <a:stretch>
            <a:fillRect/>
          </a:stretch>
        </p:blipFill>
        <p:spPr>
          <a:xfrm>
            <a:off x="3786001" y="2780701"/>
            <a:ext cx="3765801" cy="250993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2"/>
        <p:cNvGrpSpPr/>
        <p:nvPr/>
      </p:nvGrpSpPr>
      <p:grpSpPr>
        <a:xfrm>
          <a:off x="0" y="0"/>
          <a:ext cx="0" cy="0"/>
          <a:chOff x="0" y="0"/>
          <a:chExt cx="0" cy="0"/>
        </a:xfrm>
      </p:grpSpPr>
      <p:sp>
        <p:nvSpPr>
          <p:cNvPr id="153" name="Google Shape;153;p24"/>
          <p:cNvSpPr txBox="1"/>
          <p:nvPr/>
        </p:nvSpPr>
        <p:spPr>
          <a:xfrm>
            <a:off x="8740933" y="3251200"/>
            <a:ext cx="3471200" cy="615513"/>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595959"/>
              </a:solidFill>
              <a:effectLst/>
              <a:uLnTx/>
              <a:uFillTx/>
              <a:latin typeface="Arial"/>
              <a:ea typeface="+mn-ea"/>
              <a:cs typeface="Arial"/>
              <a:sym typeface="Arial"/>
            </a:endParaRPr>
          </a:p>
        </p:txBody>
      </p:sp>
      <p:sp>
        <p:nvSpPr>
          <p:cNvPr id="154" name="Google Shape;154;p24"/>
          <p:cNvSpPr txBox="1"/>
          <p:nvPr/>
        </p:nvSpPr>
        <p:spPr>
          <a:xfrm>
            <a:off x="4103967" y="5090000"/>
            <a:ext cx="8108000" cy="615513"/>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595959"/>
              </a:solidFill>
              <a:effectLst/>
              <a:uLnTx/>
              <a:uFillTx/>
              <a:latin typeface="Arial"/>
              <a:ea typeface="+mn-ea"/>
              <a:cs typeface="Arial"/>
              <a:sym typeface="Arial"/>
            </a:endParaRPr>
          </a:p>
        </p:txBody>
      </p:sp>
      <p:sp>
        <p:nvSpPr>
          <p:cNvPr id="155" name="Google Shape;155;p24"/>
          <p:cNvSpPr txBox="1"/>
          <p:nvPr/>
        </p:nvSpPr>
        <p:spPr>
          <a:xfrm>
            <a:off x="1693917" y="400967"/>
            <a:ext cx="4389600" cy="9528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100"/>
              <a:buFontTx/>
              <a:buNone/>
              <a:tabLst/>
              <a:defRPr/>
            </a:pPr>
            <a:endParaRPr kumimoji="0" sz="4667" b="0" i="0" u="sng" strike="noStrike" kern="0" cap="none" spc="0" normalizeH="0" baseline="0" noProof="0">
              <a:ln>
                <a:noFill/>
              </a:ln>
              <a:solidFill>
                <a:srgbClr val="FFFFFF"/>
              </a:solidFill>
              <a:effectLst/>
              <a:uLnTx/>
              <a:uFillTx/>
              <a:latin typeface="Arial"/>
              <a:ea typeface="+mn-ea"/>
              <a:cs typeface="Arial"/>
              <a:sym typeface="Arial"/>
            </a:endParaRPr>
          </a:p>
        </p:txBody>
      </p:sp>
      <p:sp>
        <p:nvSpPr>
          <p:cNvPr id="156" name="Google Shape;156;p24"/>
          <p:cNvSpPr txBox="1"/>
          <p:nvPr/>
        </p:nvSpPr>
        <p:spPr>
          <a:xfrm>
            <a:off x="1888733" y="129600"/>
            <a:ext cx="4000000" cy="533504"/>
          </a:xfrm>
          <a:prstGeom prst="rect">
            <a:avLst/>
          </a:prstGeom>
          <a:noFill/>
          <a:ln>
            <a:noFill/>
          </a:ln>
        </p:spPr>
        <p:txBody>
          <a:bodyPr spcFirstLastPara="1" wrap="square" lIns="121900" tIns="121900" rIns="121900" bIns="12190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157;p24"/>
          <p:cNvSpPr txBox="1"/>
          <p:nvPr/>
        </p:nvSpPr>
        <p:spPr>
          <a:xfrm>
            <a:off x="395767" y="749967"/>
            <a:ext cx="6592400" cy="1354176"/>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3600" b="0" i="0" u="none" strike="noStrike" kern="0" cap="none" spc="0" normalizeH="0" baseline="0" noProof="0">
                <a:ln>
                  <a:noFill/>
                </a:ln>
                <a:solidFill>
                  <a:srgbClr val="FFFFFF"/>
                </a:solidFill>
                <a:effectLst/>
                <a:uLnTx/>
                <a:uFillTx/>
                <a:latin typeface="Arial"/>
                <a:ea typeface="+mn-ea"/>
                <a:cs typeface="Arial"/>
                <a:sym typeface="Arial"/>
              </a:rPr>
              <a:t>Rhythm Choice Board: </a:t>
            </a:r>
            <a:endParaRPr kumimoji="0" sz="3600" b="0" i="0" u="none" strike="noStrike" kern="0" cap="none" spc="0" normalizeH="0" baseline="0" noProof="0">
              <a:ln>
                <a:noFill/>
              </a:ln>
              <a:solidFill>
                <a:srgbClr val="FFFFFF"/>
              </a:solidFill>
              <a:effectLst/>
              <a:uLnTx/>
              <a:uFillTx/>
              <a:latin typeface="Arial"/>
              <a:ea typeface="+mn-ea"/>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3600" b="0" i="0" u="none" strike="noStrike" kern="0" cap="none" spc="0" normalizeH="0" baseline="0" noProof="0">
                <a:ln>
                  <a:noFill/>
                </a:ln>
                <a:solidFill>
                  <a:srgbClr val="FFFFFF"/>
                </a:solidFill>
                <a:effectLst/>
                <a:uLnTx/>
                <a:uFillTx/>
                <a:latin typeface="Arial"/>
                <a:ea typeface="+mn-ea"/>
                <a:cs typeface="Arial"/>
                <a:sym typeface="Arial"/>
              </a:rPr>
              <a:t>3/4 Ostinato Compositions</a:t>
            </a:r>
            <a:endParaRPr kumimoji="0" sz="36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58" name="Google Shape;158;p24"/>
          <p:cNvSpPr txBox="1"/>
          <p:nvPr/>
        </p:nvSpPr>
        <p:spPr>
          <a:xfrm>
            <a:off x="-499933" y="2405733"/>
            <a:ext cx="4104000" cy="3816004"/>
          </a:xfrm>
          <a:prstGeom prst="rect">
            <a:avLst/>
          </a:prstGeom>
          <a:noFill/>
          <a:ln>
            <a:noFill/>
          </a:ln>
        </p:spPr>
        <p:txBody>
          <a:bodyPr spcFirstLastPara="1" wrap="square" lIns="121900" tIns="121900" rIns="121900" bIns="121900" anchor="t" anchorCtr="0">
            <a:spAutoFit/>
          </a:bodyPr>
          <a:lstStyle/>
          <a:p>
            <a:pPr marL="609585"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933" b="0" i="0" u="none" strike="noStrike" kern="0" cap="none" spc="0" normalizeH="0" baseline="0" noProof="0">
                <a:ln>
                  <a:noFill/>
                </a:ln>
                <a:solidFill>
                  <a:srgbClr val="FFFFFF"/>
                </a:solidFill>
                <a:effectLst/>
                <a:uLnTx/>
                <a:uFillTx/>
                <a:latin typeface="Arial"/>
                <a:ea typeface="+mn-ea"/>
                <a:cs typeface="Arial"/>
                <a:sym typeface="Arial"/>
              </a:rPr>
              <a:t>Have each student compose a 2-measure ostinato to be played along with “The Star-Spangled Banner”.</a:t>
            </a:r>
            <a:r>
              <a:rPr kumimoji="0" lang="en" sz="2933" b="0" i="0" u="none" strike="noStrike" kern="0" cap="none" spc="0" normalizeH="0" baseline="0" noProof="0">
                <a:ln>
                  <a:noFill/>
                </a:ln>
                <a:solidFill>
                  <a:srgbClr val="000000"/>
                </a:solidFill>
                <a:effectLst/>
                <a:uLnTx/>
                <a:uFillTx/>
                <a:latin typeface="Arial"/>
                <a:ea typeface="+mn-ea"/>
                <a:cs typeface="Arial"/>
                <a:sym typeface="Arial"/>
              </a:rPr>
              <a:t>”.</a:t>
            </a:r>
            <a:endParaRPr kumimoji="0" sz="2933"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FFFF"/>
              </a:solidFill>
              <a:effectLst/>
              <a:uLnTx/>
              <a:uFillTx/>
              <a:latin typeface="Arial"/>
              <a:ea typeface="+mn-ea"/>
              <a:cs typeface="Arial"/>
              <a:sym typeface="Arial"/>
            </a:endParaRPr>
          </a:p>
        </p:txBody>
      </p:sp>
      <p:pic>
        <p:nvPicPr>
          <p:cNvPr id="159" name="Google Shape;159;p24"/>
          <p:cNvPicPr preferRelativeResize="0"/>
          <p:nvPr/>
        </p:nvPicPr>
        <p:blipFill>
          <a:blip r:embed="rId4">
            <a:alphaModFix/>
          </a:blip>
          <a:stretch>
            <a:fillRect/>
          </a:stretch>
        </p:blipFill>
        <p:spPr>
          <a:xfrm>
            <a:off x="3440267" y="3251201"/>
            <a:ext cx="4389600" cy="106639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3"/>
        <p:cNvGrpSpPr/>
        <p:nvPr/>
      </p:nvGrpSpPr>
      <p:grpSpPr>
        <a:xfrm>
          <a:off x="0" y="0"/>
          <a:ext cx="0" cy="0"/>
          <a:chOff x="0" y="0"/>
          <a:chExt cx="0" cy="0"/>
        </a:xfrm>
      </p:grpSpPr>
      <p:sp>
        <p:nvSpPr>
          <p:cNvPr id="164" name="Google Shape;164;p25"/>
          <p:cNvSpPr txBox="1"/>
          <p:nvPr/>
        </p:nvSpPr>
        <p:spPr>
          <a:xfrm>
            <a:off x="8740933" y="3251200"/>
            <a:ext cx="3471200" cy="615513"/>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595959"/>
              </a:solidFill>
              <a:effectLst/>
              <a:uLnTx/>
              <a:uFillTx/>
              <a:latin typeface="Arial"/>
              <a:ea typeface="+mn-ea"/>
              <a:cs typeface="Arial"/>
              <a:sym typeface="Arial"/>
            </a:endParaRPr>
          </a:p>
        </p:txBody>
      </p:sp>
      <p:sp>
        <p:nvSpPr>
          <p:cNvPr id="165" name="Google Shape;165;p25"/>
          <p:cNvSpPr txBox="1"/>
          <p:nvPr/>
        </p:nvSpPr>
        <p:spPr>
          <a:xfrm>
            <a:off x="4103967" y="5090000"/>
            <a:ext cx="8108000" cy="615513"/>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595959"/>
              </a:solidFill>
              <a:effectLst/>
              <a:uLnTx/>
              <a:uFillTx/>
              <a:latin typeface="Arial"/>
              <a:ea typeface="+mn-ea"/>
              <a:cs typeface="Arial"/>
              <a:sym typeface="Arial"/>
            </a:endParaRPr>
          </a:p>
        </p:txBody>
      </p:sp>
      <p:sp>
        <p:nvSpPr>
          <p:cNvPr id="166" name="Google Shape;166;p25"/>
          <p:cNvSpPr txBox="1"/>
          <p:nvPr/>
        </p:nvSpPr>
        <p:spPr>
          <a:xfrm>
            <a:off x="1693917" y="400967"/>
            <a:ext cx="4389600" cy="9528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100"/>
              <a:buFontTx/>
              <a:buNone/>
              <a:tabLst/>
              <a:defRPr/>
            </a:pPr>
            <a:endParaRPr kumimoji="0" sz="4667" b="0" i="0" u="sng" strike="noStrike" kern="0" cap="none" spc="0" normalizeH="0" baseline="0" noProof="0">
              <a:ln>
                <a:noFill/>
              </a:ln>
              <a:solidFill>
                <a:srgbClr val="FFFFFF"/>
              </a:solidFill>
              <a:effectLst/>
              <a:uLnTx/>
              <a:uFillTx/>
              <a:latin typeface="Arial"/>
              <a:ea typeface="+mn-ea"/>
              <a:cs typeface="Arial"/>
              <a:sym typeface="Arial"/>
            </a:endParaRPr>
          </a:p>
        </p:txBody>
      </p:sp>
      <p:sp>
        <p:nvSpPr>
          <p:cNvPr id="167" name="Google Shape;167;p25"/>
          <p:cNvSpPr txBox="1"/>
          <p:nvPr/>
        </p:nvSpPr>
        <p:spPr>
          <a:xfrm>
            <a:off x="1888733" y="129600"/>
            <a:ext cx="4000000" cy="533504"/>
          </a:xfrm>
          <a:prstGeom prst="rect">
            <a:avLst/>
          </a:prstGeom>
          <a:noFill/>
          <a:ln>
            <a:noFill/>
          </a:ln>
        </p:spPr>
        <p:txBody>
          <a:bodyPr spcFirstLastPara="1" wrap="square" lIns="121900" tIns="121900" rIns="121900" bIns="12190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68;p25"/>
          <p:cNvSpPr txBox="1"/>
          <p:nvPr/>
        </p:nvSpPr>
        <p:spPr>
          <a:xfrm>
            <a:off x="395767" y="749967"/>
            <a:ext cx="6592400" cy="1354176"/>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3600" b="0" i="0" u="none" strike="noStrike" kern="0" cap="none" spc="0" normalizeH="0" baseline="0" noProof="0">
                <a:ln>
                  <a:noFill/>
                </a:ln>
                <a:solidFill>
                  <a:srgbClr val="FFFFFF"/>
                </a:solidFill>
                <a:effectLst/>
                <a:uLnTx/>
                <a:uFillTx/>
                <a:latin typeface="Arial"/>
                <a:ea typeface="+mn-ea"/>
                <a:cs typeface="Arial"/>
                <a:sym typeface="Arial"/>
              </a:rPr>
              <a:t>Rhythm Choice Board: </a:t>
            </a:r>
            <a:endParaRPr kumimoji="0" sz="3600" b="0" i="0" u="none" strike="noStrike" kern="0" cap="none" spc="0" normalizeH="0" baseline="0" noProof="0">
              <a:ln>
                <a:noFill/>
              </a:ln>
              <a:solidFill>
                <a:srgbClr val="FFFFFF"/>
              </a:solidFill>
              <a:effectLst/>
              <a:uLnTx/>
              <a:uFillTx/>
              <a:latin typeface="Arial"/>
              <a:ea typeface="+mn-ea"/>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3600" b="0" i="0" u="none" strike="noStrike" kern="0" cap="none" spc="0" normalizeH="0" baseline="0" noProof="0">
                <a:ln>
                  <a:noFill/>
                </a:ln>
                <a:solidFill>
                  <a:srgbClr val="FFFFFF"/>
                </a:solidFill>
                <a:effectLst/>
                <a:uLnTx/>
                <a:uFillTx/>
                <a:latin typeface="Arial"/>
                <a:ea typeface="+mn-ea"/>
                <a:cs typeface="Arial"/>
                <a:sym typeface="Arial"/>
              </a:rPr>
              <a:t>3/4 Rhythm Dictation Test</a:t>
            </a:r>
            <a:endParaRPr kumimoji="0" sz="36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69" name="Google Shape;169;p25"/>
          <p:cNvSpPr txBox="1"/>
          <p:nvPr/>
        </p:nvSpPr>
        <p:spPr>
          <a:xfrm>
            <a:off x="-499933" y="2405733"/>
            <a:ext cx="4104000" cy="4350510"/>
          </a:xfrm>
          <a:prstGeom prst="rect">
            <a:avLst/>
          </a:prstGeom>
          <a:noFill/>
          <a:ln>
            <a:noFill/>
          </a:ln>
        </p:spPr>
        <p:txBody>
          <a:bodyPr spcFirstLastPara="1" wrap="square" lIns="121900" tIns="121900" rIns="121900" bIns="121900" anchor="t" anchorCtr="0">
            <a:spAutoFit/>
          </a:bodyPr>
          <a:lstStyle/>
          <a:p>
            <a:pPr marL="609585"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667" b="0" i="0" u="none" strike="noStrike" kern="0" cap="none" spc="0" normalizeH="0" baseline="0" noProof="0">
                <a:ln>
                  <a:noFill/>
                </a:ln>
                <a:solidFill>
                  <a:srgbClr val="FFFFFF"/>
                </a:solidFill>
                <a:effectLst/>
                <a:uLnTx/>
                <a:uFillTx/>
                <a:latin typeface="Arial"/>
                <a:ea typeface="+mn-ea"/>
                <a:cs typeface="Arial"/>
                <a:sym typeface="Arial"/>
              </a:rPr>
              <a:t>Clap 2-measure rhythms in 3/4 time that include beamed eighth notes, quarter notes, half notes, dotted half notes, and sixteenth notes. Have students correctly dictate what they heard.</a:t>
            </a:r>
            <a:endParaRPr kumimoji="0" sz="2667" b="0" i="0" u="none" strike="noStrike" kern="0" cap="none" spc="0" normalizeH="0" baseline="0" noProof="0">
              <a:ln>
                <a:noFill/>
              </a:ln>
              <a:solidFill>
                <a:srgbClr val="FFFFFF"/>
              </a:solidFill>
              <a:effectLst/>
              <a:uLnTx/>
              <a:uFillTx/>
              <a:latin typeface="Arial"/>
              <a:ea typeface="+mn-ea"/>
              <a:cs typeface="Arial"/>
              <a:sym typeface="Arial"/>
            </a:endParaRPr>
          </a:p>
        </p:txBody>
      </p:sp>
      <p:pic>
        <p:nvPicPr>
          <p:cNvPr id="170" name="Google Shape;170;p25" title="gcnp_ezts_180523-removebg-preview.png"/>
          <p:cNvPicPr preferRelativeResize="0"/>
          <p:nvPr/>
        </p:nvPicPr>
        <p:blipFill>
          <a:blip r:embed="rId4">
            <a:alphaModFix/>
          </a:blip>
          <a:stretch>
            <a:fillRect/>
          </a:stretch>
        </p:blipFill>
        <p:spPr>
          <a:xfrm>
            <a:off x="4141830" y="2338667"/>
            <a:ext cx="2846332" cy="40487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4"/>
        <p:cNvGrpSpPr/>
        <p:nvPr/>
      </p:nvGrpSpPr>
      <p:grpSpPr>
        <a:xfrm>
          <a:off x="0" y="0"/>
          <a:ext cx="0" cy="0"/>
          <a:chOff x="0" y="0"/>
          <a:chExt cx="0" cy="0"/>
        </a:xfrm>
      </p:grpSpPr>
      <p:sp>
        <p:nvSpPr>
          <p:cNvPr id="175" name="Google Shape;175;p26"/>
          <p:cNvSpPr txBox="1"/>
          <p:nvPr/>
        </p:nvSpPr>
        <p:spPr>
          <a:xfrm>
            <a:off x="8740933" y="3251200"/>
            <a:ext cx="3471200" cy="615513"/>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595959"/>
              </a:solidFill>
              <a:effectLst/>
              <a:uLnTx/>
              <a:uFillTx/>
              <a:latin typeface="Arial"/>
              <a:ea typeface="+mn-ea"/>
              <a:cs typeface="Arial"/>
              <a:sym typeface="Arial"/>
            </a:endParaRPr>
          </a:p>
        </p:txBody>
      </p:sp>
      <p:sp>
        <p:nvSpPr>
          <p:cNvPr id="176" name="Google Shape;176;p26"/>
          <p:cNvSpPr txBox="1"/>
          <p:nvPr/>
        </p:nvSpPr>
        <p:spPr>
          <a:xfrm>
            <a:off x="4103967" y="5090000"/>
            <a:ext cx="8108000" cy="615513"/>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595959"/>
              </a:solidFill>
              <a:effectLst/>
              <a:uLnTx/>
              <a:uFillTx/>
              <a:latin typeface="Arial"/>
              <a:ea typeface="+mn-ea"/>
              <a:cs typeface="Arial"/>
              <a:sym typeface="Arial"/>
            </a:endParaRPr>
          </a:p>
        </p:txBody>
      </p:sp>
      <p:sp>
        <p:nvSpPr>
          <p:cNvPr id="177" name="Google Shape;177;p26"/>
          <p:cNvSpPr txBox="1"/>
          <p:nvPr/>
        </p:nvSpPr>
        <p:spPr>
          <a:xfrm>
            <a:off x="1693917" y="400967"/>
            <a:ext cx="4389600" cy="9528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100"/>
              <a:buFontTx/>
              <a:buNone/>
              <a:tabLst/>
              <a:defRPr/>
            </a:pPr>
            <a:endParaRPr kumimoji="0" sz="4667" b="0" i="0" u="sng" strike="noStrike" kern="0" cap="none" spc="0" normalizeH="0" baseline="0" noProof="0">
              <a:ln>
                <a:noFill/>
              </a:ln>
              <a:solidFill>
                <a:srgbClr val="FFFFFF"/>
              </a:solidFill>
              <a:effectLst/>
              <a:uLnTx/>
              <a:uFillTx/>
              <a:latin typeface="Arial"/>
              <a:ea typeface="+mn-ea"/>
              <a:cs typeface="Arial"/>
              <a:sym typeface="Arial"/>
            </a:endParaRPr>
          </a:p>
        </p:txBody>
      </p:sp>
      <p:sp>
        <p:nvSpPr>
          <p:cNvPr id="178" name="Google Shape;178;p26"/>
          <p:cNvSpPr txBox="1"/>
          <p:nvPr/>
        </p:nvSpPr>
        <p:spPr>
          <a:xfrm>
            <a:off x="1888733" y="129600"/>
            <a:ext cx="4000000" cy="533504"/>
          </a:xfrm>
          <a:prstGeom prst="rect">
            <a:avLst/>
          </a:prstGeom>
          <a:noFill/>
          <a:ln>
            <a:noFill/>
          </a:ln>
        </p:spPr>
        <p:txBody>
          <a:bodyPr spcFirstLastPara="1" wrap="square" lIns="121900" tIns="121900" rIns="121900" bIns="12190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79;p26"/>
          <p:cNvSpPr txBox="1"/>
          <p:nvPr/>
        </p:nvSpPr>
        <p:spPr>
          <a:xfrm>
            <a:off x="395767" y="749967"/>
            <a:ext cx="6592400" cy="1354176"/>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3600" b="0" i="0" u="none" strike="noStrike" kern="0" cap="none" spc="0" normalizeH="0" baseline="0" noProof="0">
                <a:ln>
                  <a:noFill/>
                </a:ln>
                <a:solidFill>
                  <a:srgbClr val="FFFFFF"/>
                </a:solidFill>
                <a:effectLst/>
                <a:uLnTx/>
                <a:uFillTx/>
                <a:latin typeface="Arial"/>
                <a:ea typeface="+mn-ea"/>
                <a:cs typeface="Arial"/>
                <a:sym typeface="Arial"/>
              </a:rPr>
              <a:t>Rhythm Choice Board: </a:t>
            </a:r>
            <a:endParaRPr kumimoji="0" sz="3600" b="0" i="0" u="none" strike="noStrike" kern="0" cap="none" spc="0" normalizeH="0" baseline="0" noProof="0">
              <a:ln>
                <a:noFill/>
              </a:ln>
              <a:solidFill>
                <a:srgbClr val="FFFFFF"/>
              </a:solidFill>
              <a:effectLst/>
              <a:uLnTx/>
              <a:uFillTx/>
              <a:latin typeface="Arial"/>
              <a:ea typeface="+mn-ea"/>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3600" b="0" i="0" u="none" strike="noStrike" kern="0" cap="none" spc="0" normalizeH="0" baseline="0" noProof="0">
                <a:ln>
                  <a:noFill/>
                </a:ln>
                <a:solidFill>
                  <a:srgbClr val="FFFFFF"/>
                </a:solidFill>
                <a:effectLst/>
                <a:uLnTx/>
                <a:uFillTx/>
                <a:latin typeface="Arial"/>
                <a:ea typeface="+mn-ea"/>
                <a:cs typeface="Arial"/>
                <a:sym typeface="Arial"/>
              </a:rPr>
              <a:t>3/4 Flashcard Competition</a:t>
            </a:r>
            <a:endParaRPr kumimoji="0" sz="36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80" name="Google Shape;180;p26"/>
          <p:cNvSpPr txBox="1"/>
          <p:nvPr/>
        </p:nvSpPr>
        <p:spPr>
          <a:xfrm>
            <a:off x="203067" y="2191134"/>
            <a:ext cx="4104000" cy="5108281"/>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533" b="0" i="0" u="none" strike="noStrike" kern="0" cap="none" spc="0" normalizeH="0" baseline="0" noProof="0">
                <a:ln>
                  <a:noFill/>
                </a:ln>
                <a:solidFill>
                  <a:srgbClr val="FFFFFF"/>
                </a:solidFill>
                <a:effectLst/>
                <a:uLnTx/>
                <a:uFillTx/>
                <a:latin typeface="Arial"/>
                <a:ea typeface="+mn-ea"/>
                <a:cs typeface="Arial"/>
                <a:sym typeface="Arial"/>
              </a:rPr>
              <a:t>Show each team a flashcard of a rhythm in 3/4 time.</a:t>
            </a:r>
            <a:endParaRPr kumimoji="0" sz="2533" b="0" i="0" u="none" strike="noStrike" kern="0" cap="none" spc="0" normalizeH="0" baseline="0" noProof="0">
              <a:ln>
                <a:noFill/>
              </a:ln>
              <a:solidFill>
                <a:srgbClr val="FFFFFF"/>
              </a:solidFill>
              <a:effectLst/>
              <a:uLnTx/>
              <a:uFillTx/>
              <a:latin typeface="Arial"/>
              <a:ea typeface="+mn-ea"/>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533" b="0" i="0" u="none" strike="noStrike" kern="0" cap="none" spc="0" normalizeH="0" baseline="0" noProof="0">
              <a:ln>
                <a:noFill/>
              </a:ln>
              <a:solidFill>
                <a:srgbClr val="FFFFFF"/>
              </a:solidFill>
              <a:effectLst/>
              <a:uLnTx/>
              <a:uFillTx/>
              <a:latin typeface="Arial"/>
              <a:ea typeface="+mn-ea"/>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533" b="0" i="0" u="none" strike="noStrike" kern="0" cap="none" spc="0" normalizeH="0" baseline="0" noProof="0">
                <a:ln>
                  <a:noFill/>
                </a:ln>
                <a:solidFill>
                  <a:srgbClr val="FFFFFF"/>
                </a:solidFill>
                <a:effectLst/>
                <a:uLnTx/>
                <a:uFillTx/>
                <a:latin typeface="Arial"/>
                <a:ea typeface="+mn-ea"/>
                <a:cs typeface="Arial"/>
                <a:sym typeface="Arial"/>
              </a:rPr>
              <a:t>If one person on the team plays the rhythm correctly on an unpitched classroom instrument, the team gets a point. If the rhythm is played incorrectly, a point will not be awarded.</a:t>
            </a:r>
            <a:endParaRPr kumimoji="0" sz="2533" b="0" i="0" u="none" strike="noStrike" kern="0" cap="none" spc="0" normalizeH="0" baseline="0" noProof="0">
              <a:ln>
                <a:noFill/>
              </a:ln>
              <a:solidFill>
                <a:srgbClr val="FFFFFF"/>
              </a:solidFill>
              <a:effectLst/>
              <a:uLnTx/>
              <a:uFillTx/>
              <a:latin typeface="Arial"/>
              <a:ea typeface="+mn-ea"/>
              <a:cs typeface="Arial"/>
              <a:sym typeface="Arial"/>
            </a:endParaRPr>
          </a:p>
          <a:p>
            <a:pPr marL="609585"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733" b="0" i="0" u="none" strike="noStrike" kern="0" cap="none" spc="0" normalizeH="0" baseline="0" noProof="0">
              <a:ln>
                <a:noFill/>
              </a:ln>
              <a:solidFill>
                <a:srgbClr val="FFFFFF"/>
              </a:solidFill>
              <a:effectLst/>
              <a:uLnTx/>
              <a:uFillTx/>
              <a:latin typeface="Arial"/>
              <a:ea typeface="+mn-ea"/>
              <a:cs typeface="Arial"/>
              <a:sym typeface="Arial"/>
            </a:endParaRPr>
          </a:p>
        </p:txBody>
      </p:sp>
      <p:pic>
        <p:nvPicPr>
          <p:cNvPr id="181" name="Google Shape;181;p26" title="Rhythm Flashcards 1.jpg"/>
          <p:cNvPicPr preferRelativeResize="0"/>
          <p:nvPr/>
        </p:nvPicPr>
        <p:blipFill>
          <a:blip r:embed="rId4">
            <a:alphaModFix/>
          </a:blip>
          <a:stretch>
            <a:fillRect/>
          </a:stretch>
        </p:blipFill>
        <p:spPr>
          <a:xfrm>
            <a:off x="4223100" y="2120167"/>
            <a:ext cx="3609768" cy="265493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Google Shape;186;p27" title="Screenshot_2025-05-04_090232-removebg-preview.png">
            <a:hlinkClick r:id="rId3"/>
          </p:cNvPr>
          <p:cNvPicPr preferRelativeResize="0"/>
          <p:nvPr/>
        </p:nvPicPr>
        <p:blipFill>
          <a:blip r:embed="rId4">
            <a:alphaModFix/>
          </a:blip>
          <a:stretch>
            <a:fillRect/>
          </a:stretch>
        </p:blipFill>
        <p:spPr>
          <a:xfrm>
            <a:off x="1655900" y="421900"/>
            <a:ext cx="8659733" cy="5001000"/>
          </a:xfrm>
          <a:prstGeom prst="rect">
            <a:avLst/>
          </a:prstGeom>
          <a:noFill/>
          <a:ln>
            <a:noFill/>
          </a:ln>
        </p:spPr>
      </p:pic>
      <p:pic>
        <p:nvPicPr>
          <p:cNvPr id="187" name="Google Shape;187;p27" descr="a cartoon drawing of a nebraska football player wearing number 15 (Provided by Tenor)">
            <a:hlinkClick r:id="rId5"/>
          </p:cNvPr>
          <p:cNvPicPr preferRelativeResize="0"/>
          <p:nvPr/>
        </p:nvPicPr>
        <p:blipFill>
          <a:blip r:embed="rId6">
            <a:alphaModFix/>
          </a:blip>
          <a:stretch>
            <a:fillRect/>
          </a:stretch>
        </p:blipFill>
        <p:spPr>
          <a:xfrm>
            <a:off x="9820233" y="4389400"/>
            <a:ext cx="2222067" cy="2222067"/>
          </a:xfrm>
          <a:prstGeom prst="rect">
            <a:avLst/>
          </a:prstGeom>
          <a:noFill/>
          <a:ln>
            <a:noFill/>
          </a:ln>
        </p:spPr>
      </p:pic>
      <p:pic>
        <p:nvPicPr>
          <p:cNvPr id="188" name="Google Shape;188;p27" descr="a football player wearing a black jersey with the number 14 on it (Provided by Tenor)">
            <a:hlinkClick r:id="rId7"/>
          </p:cNvPr>
          <p:cNvPicPr preferRelativeResize="0"/>
          <p:nvPr/>
        </p:nvPicPr>
        <p:blipFill>
          <a:blip r:embed="rId8">
            <a:alphaModFix/>
          </a:blip>
          <a:stretch>
            <a:fillRect/>
          </a:stretch>
        </p:blipFill>
        <p:spPr>
          <a:xfrm>
            <a:off x="319801" y="4389417"/>
            <a:ext cx="2362799" cy="23627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8"/>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p>
            <a:pPr algn="ctr"/>
            <a:r>
              <a:rPr lang="en"/>
              <a:t>Activity Instructions</a:t>
            </a:r>
            <a:endParaRPr/>
          </a:p>
        </p:txBody>
      </p:sp>
      <p:sp>
        <p:nvSpPr>
          <p:cNvPr id="194" name="Google Shape;194;p28"/>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fontScale="77500" lnSpcReduction="20000"/>
          </a:bodyPr>
          <a:lstStyle/>
          <a:p>
            <a:pPr indent="-501637">
              <a:buSzPct val="100000"/>
              <a:buAutoNum type="arabicPeriod"/>
            </a:pPr>
            <a:r>
              <a:rPr lang="en" sz="4000"/>
              <a:t>Watch the biographical videos and Super Bowl performances of three singers.</a:t>
            </a:r>
            <a:endParaRPr sz="4000"/>
          </a:p>
          <a:p>
            <a:pPr indent="-501637">
              <a:buSzPct val="100000"/>
              <a:buAutoNum type="arabicPeriod"/>
            </a:pPr>
            <a:r>
              <a:rPr lang="en" sz="4000"/>
              <a:t>Fill out the performance comparison chart while listening to the performances.</a:t>
            </a:r>
            <a:endParaRPr sz="4000"/>
          </a:p>
          <a:p>
            <a:pPr indent="-501637">
              <a:buSzPct val="100000"/>
              <a:buAutoNum type="arabicPeriod"/>
            </a:pPr>
            <a:r>
              <a:rPr lang="en" sz="4000"/>
              <a:t>Choose the performance that you like best.</a:t>
            </a:r>
            <a:endParaRPr sz="4000"/>
          </a:p>
          <a:p>
            <a:pPr indent="-501637">
              <a:buSzPct val="100000"/>
              <a:buAutoNum type="arabicPeriod"/>
            </a:pPr>
            <a:r>
              <a:rPr lang="en" sz="4000"/>
              <a:t>Write a 5 sentence paragraph explaining why your prefer the performance over the others using musical terms.</a:t>
            </a:r>
            <a:endParaRPr sz="4000"/>
          </a:p>
          <a:p>
            <a:pPr indent="-501637">
              <a:buSzPct val="100000"/>
              <a:buAutoNum type="arabicPeriod"/>
            </a:pPr>
            <a:r>
              <a:rPr lang="en" sz="4000"/>
              <a:t>Vote for your favorite performer on your device.</a:t>
            </a:r>
            <a:endParaRPr sz="40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9"/>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p>
            <a:pPr algn="ctr"/>
            <a:r>
              <a:rPr lang="en"/>
              <a:t>Biography: Carrie Underwood</a:t>
            </a:r>
            <a:endParaRPr/>
          </a:p>
        </p:txBody>
      </p:sp>
      <p:sp>
        <p:nvSpPr>
          <p:cNvPr id="200" name="Google Shape;200;p29"/>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marL="0" indent="0">
              <a:spcAft>
                <a:spcPts val="1600"/>
              </a:spcAft>
              <a:buNone/>
            </a:pPr>
            <a:endParaRPr sz="4000"/>
          </a:p>
        </p:txBody>
      </p:sp>
      <p:pic>
        <p:nvPicPr>
          <p:cNvPr id="201" name="Google Shape;201;p29" descr="Carrie Underwood came super close to fame long before winning American Idol.&#10;&#10;#CarrieUnderwood #Biography&#10;&#10;Subscribe for more Biography: http://aetv.us/2AsWMPH&#10;&#10;Dive deeper into Biography on our site:&#10;http://www.biography.com&#10;&#10;Follow Biography for more surprising stories from fascinating lives:&#10;Facebook - https://www.facebook.com/Biography &#10;Instagram - https://www.instagram.com/biography &#10;Twitter - https://twitter.com/biography &#10;&#10;Biography highlights newsworthy personalities and events with compelling and surprising points-of-view, telling the true stories from some of the most accomplished non-fiction storytellers of our time." title="Carrie Underwood: Before American Idol | BIO Shorts | Biography">
            <a:hlinkClick r:id="rId3"/>
          </p:cNvPr>
          <p:cNvPicPr preferRelativeResize="0"/>
          <p:nvPr/>
        </p:nvPicPr>
        <p:blipFill>
          <a:blip r:embed="rId4">
            <a:alphaModFix/>
          </a:blip>
          <a:stretch>
            <a:fillRect/>
          </a:stretch>
        </p:blipFill>
        <p:spPr>
          <a:xfrm>
            <a:off x="0" y="1536634"/>
            <a:ext cx="12192000" cy="532136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1"/>
                                        </p:tgtEl>
                                        <p:attrNameLst>
                                          <p:attrName>style.visibility</p:attrName>
                                        </p:attrNameLst>
                                      </p:cBhvr>
                                      <p:to>
                                        <p:strVal val="visible"/>
                                      </p:to>
                                    </p:set>
                                    <p:animEffect transition="in" filter="fade">
                                      <p:cBhvr>
                                        <p:cTn id="7" dur="1000"/>
                                        <p:tgtEl>
                                          <p:spTgt spid="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0" y="1279133"/>
            <a:ext cx="8407600" cy="1832000"/>
          </a:xfrm>
          <a:prstGeom prst="rect">
            <a:avLst/>
          </a:prstGeom>
        </p:spPr>
        <p:txBody>
          <a:bodyPr spcFirstLastPara="1" wrap="square" lIns="121900" tIns="121900" rIns="121900" bIns="121900" anchor="b" anchorCtr="0">
            <a:normAutofit fontScale="90000"/>
          </a:bodyPr>
          <a:lstStyle/>
          <a:p>
            <a:r>
              <a:rPr lang="en">
                <a:solidFill>
                  <a:schemeClr val="lt1"/>
                </a:solidFill>
              </a:rPr>
              <a:t>The Star-Spangled</a:t>
            </a:r>
            <a:endParaRPr>
              <a:solidFill>
                <a:schemeClr val="lt1"/>
              </a:solidFill>
            </a:endParaRPr>
          </a:p>
          <a:p>
            <a:r>
              <a:rPr lang="en">
                <a:solidFill>
                  <a:schemeClr val="lt1"/>
                </a:solidFill>
              </a:rPr>
              <a:t>Banner</a:t>
            </a:r>
            <a:endParaRPr>
              <a:solidFill>
                <a:schemeClr val="lt1"/>
              </a:solidFill>
            </a:endParaRPr>
          </a:p>
        </p:txBody>
      </p:sp>
      <p:sp>
        <p:nvSpPr>
          <p:cNvPr id="55" name="Google Shape;55;p13"/>
          <p:cNvSpPr txBox="1">
            <a:spLocks noGrp="1"/>
          </p:cNvSpPr>
          <p:nvPr>
            <p:ph type="subTitle" idx="1"/>
          </p:nvPr>
        </p:nvSpPr>
        <p:spPr>
          <a:xfrm>
            <a:off x="-359300" y="3572167"/>
            <a:ext cx="11360800" cy="2296400"/>
          </a:xfrm>
          <a:prstGeom prst="rect">
            <a:avLst/>
          </a:prstGeom>
        </p:spPr>
        <p:txBody>
          <a:bodyPr spcFirstLastPara="1" wrap="square" lIns="121900" tIns="121900" rIns="121900" bIns="121900" anchor="t" anchorCtr="0">
            <a:normAutofit/>
          </a:bodyPr>
          <a:lstStyle/>
          <a:p>
            <a:pPr marL="0" indent="0" algn="l"/>
            <a:r>
              <a:rPr lang="en" sz="4133">
                <a:solidFill>
                  <a:schemeClr val="lt1"/>
                </a:solidFill>
              </a:rPr>
              <a:t>        The U.S. National Anthem</a:t>
            </a:r>
            <a:endParaRPr sz="4133">
              <a:solidFill>
                <a:schemeClr val="lt1"/>
              </a:solidFill>
            </a:endParaRPr>
          </a:p>
          <a:p>
            <a:pPr marL="0" indent="0" algn="l"/>
            <a:r>
              <a:rPr lang="en" sz="4133">
                <a:solidFill>
                  <a:schemeClr val="lt1"/>
                </a:solidFill>
              </a:rPr>
              <a:t>        Musical Element: Introduction</a:t>
            </a:r>
            <a:endParaRPr sz="4133">
              <a:solidFill>
                <a:schemeClr val="lt1"/>
              </a:solidFill>
            </a:endParaRPr>
          </a:p>
          <a:p>
            <a:pPr marL="0" indent="0" algn="l"/>
            <a:endParaRPr sz="4133">
              <a:solidFill>
                <a:schemeClr val="lt1"/>
              </a:solidFill>
            </a:endParaRPr>
          </a:p>
        </p:txBody>
      </p:sp>
      <p:sp>
        <p:nvSpPr>
          <p:cNvPr id="56" name="Google Shape;56;p13"/>
          <p:cNvSpPr txBox="1"/>
          <p:nvPr/>
        </p:nvSpPr>
        <p:spPr>
          <a:xfrm>
            <a:off x="8740933" y="3251200"/>
            <a:ext cx="3471200" cy="615513"/>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595959"/>
              </a:solidFill>
              <a:effectLst/>
              <a:uLnTx/>
              <a:uFillTx/>
              <a:latin typeface="Arial"/>
              <a:ea typeface="+mn-ea"/>
              <a:cs typeface="Arial"/>
              <a:sym typeface="Arial"/>
            </a:endParaRPr>
          </a:p>
        </p:txBody>
      </p:sp>
      <p:sp>
        <p:nvSpPr>
          <p:cNvPr id="57" name="Google Shape;57;p13"/>
          <p:cNvSpPr txBox="1"/>
          <p:nvPr/>
        </p:nvSpPr>
        <p:spPr>
          <a:xfrm>
            <a:off x="4103967" y="5090000"/>
            <a:ext cx="8108000" cy="615513"/>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595959"/>
              </a:solidFill>
              <a:effectLst/>
              <a:uLnTx/>
              <a:uFillTx/>
              <a:latin typeface="Arial"/>
              <a:ea typeface="+mn-ea"/>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0"/>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p>
            <a:pPr algn="ctr"/>
            <a:r>
              <a:rPr lang="en"/>
              <a:t>Super Bowl Performance: Carrie Underwood</a:t>
            </a:r>
            <a:endParaRPr/>
          </a:p>
        </p:txBody>
      </p:sp>
      <p:sp>
        <p:nvSpPr>
          <p:cNvPr id="207" name="Google Shape;207;p30"/>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marL="0" indent="0">
              <a:spcAft>
                <a:spcPts val="1600"/>
              </a:spcAft>
              <a:buNone/>
            </a:pPr>
            <a:endParaRPr sz="4000"/>
          </a:p>
        </p:txBody>
      </p:sp>
      <p:pic>
        <p:nvPicPr>
          <p:cNvPr id="208" name="Google Shape;208;p30">
            <a:hlinkClick r:id="rId3"/>
          </p:cNvPr>
          <p:cNvPicPr preferRelativeResize="0"/>
          <p:nvPr/>
        </p:nvPicPr>
        <p:blipFill>
          <a:blip r:embed="rId4">
            <a:alphaModFix/>
          </a:blip>
          <a:stretch>
            <a:fillRect/>
          </a:stretch>
        </p:blipFill>
        <p:spPr>
          <a:xfrm>
            <a:off x="83300" y="1356967"/>
            <a:ext cx="12000765" cy="52788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1"/>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pPr algn="ctr"/>
            <a:r>
              <a:rPr lang="en"/>
              <a:t>Biography: </a:t>
            </a:r>
            <a:r>
              <a:rPr lang="en" sz="3667">
                <a:solidFill>
                  <a:srgbClr val="1F1F1F"/>
                </a:solidFill>
                <a:highlight>
                  <a:srgbClr val="FFFFFF"/>
                </a:highlight>
              </a:rPr>
              <a:t>Beyoncé</a:t>
            </a:r>
            <a:endParaRPr sz="3667"/>
          </a:p>
          <a:p>
            <a:pPr algn="ctr"/>
            <a:endParaRPr/>
          </a:p>
        </p:txBody>
      </p:sp>
      <p:sp>
        <p:nvSpPr>
          <p:cNvPr id="214" name="Google Shape;214;p31"/>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marL="0" indent="0">
              <a:spcAft>
                <a:spcPts val="1600"/>
              </a:spcAft>
              <a:buNone/>
            </a:pPr>
            <a:endParaRPr sz="4000"/>
          </a:p>
        </p:txBody>
      </p:sp>
      <p:pic>
        <p:nvPicPr>
          <p:cNvPr id="215" name="Google Shape;215;p31" descr="Beyoncé started performing at 9 years old at Walmarts, she told 60 Minutes' Steve Kroft in this 2010 excerpt.&#10;&#10;&quot;60 Minutes&quot; is the most successful television broadcast in history. Offering hard-hitting investigative reports, interviews, feature segments and profiles of people in the news, the broadcast began in 1968 and is still a hit, over 50 seasons later, regularly making Nielsen's Top 10.&#10;&#10;Subscribe to the &quot;60 Minutes&quot; YouTube channel: https://youtube.com/60minutes&#10;Watch full episodes: https://cbsn.ws/1Qkjo1F&#10;Get more &quot;60 Minutes&quot; from &quot;60 Minutes: Overtime&quot;: https://cbsnews.com/60-minutes/overtime/&#10;Follow &quot;60 Minutes&quot; on Instagram: https://instagram.com/60minutes/&#10;Like &quot;60 Minutes&quot; on Facebook:https://facebook.com/60minutes&#10;Follow &quot;60 Minutes&quot; on Twitter: https://twitter.com/60Minutes&#10;Subscribe to our newsletter: https://cbsnews.com/newsletters/&#10;Download the CBS News app: https://cbsnews.com/mobile/&#10;Try Paramount+ free: https://paramountplus.com/?ftag=PPM-05-10aeh8h&#10;&#10;For video licensing inquiries, contact: licensing@veritone.com" title="How Beyoncé's career began | 60 Minutes Archive">
            <a:hlinkClick r:id="rId3"/>
          </p:cNvPr>
          <p:cNvPicPr preferRelativeResize="0"/>
          <p:nvPr/>
        </p:nvPicPr>
        <p:blipFill>
          <a:blip r:embed="rId4">
            <a:alphaModFix/>
          </a:blip>
          <a:stretch>
            <a:fillRect/>
          </a:stretch>
        </p:blipFill>
        <p:spPr>
          <a:xfrm>
            <a:off x="1" y="1536634"/>
            <a:ext cx="12127767" cy="532136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
                                        </p:tgtEl>
                                        <p:attrNameLst>
                                          <p:attrName>style.visibility</p:attrName>
                                        </p:attrNameLst>
                                      </p:cBhvr>
                                      <p:to>
                                        <p:strVal val="visible"/>
                                      </p:to>
                                    </p:set>
                                    <p:animEffect transition="in" filter="fade">
                                      <p:cBhvr>
                                        <p:cTn id="7" dur="1000"/>
                                        <p:tgtEl>
                                          <p:spTgt spid="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2"/>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pPr algn="ctr"/>
            <a:r>
              <a:rPr lang="en"/>
              <a:t>Super Bowl Performance: </a:t>
            </a:r>
            <a:r>
              <a:rPr lang="en" sz="3667">
                <a:solidFill>
                  <a:srgbClr val="1F1F1F"/>
                </a:solidFill>
                <a:highlight>
                  <a:srgbClr val="FFFFFF"/>
                </a:highlight>
              </a:rPr>
              <a:t>Beyoncé</a:t>
            </a:r>
            <a:endParaRPr sz="3667"/>
          </a:p>
        </p:txBody>
      </p:sp>
      <p:sp>
        <p:nvSpPr>
          <p:cNvPr id="221" name="Google Shape;221;p32"/>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marL="0" indent="0">
              <a:spcAft>
                <a:spcPts val="1600"/>
              </a:spcAft>
              <a:buNone/>
            </a:pPr>
            <a:endParaRPr sz="4000"/>
          </a:p>
        </p:txBody>
      </p:sp>
      <p:pic>
        <p:nvPicPr>
          <p:cNvPr id="222" name="Google Shape;222;p32">
            <a:hlinkClick r:id="rId3"/>
          </p:cNvPr>
          <p:cNvPicPr preferRelativeResize="0"/>
          <p:nvPr/>
        </p:nvPicPr>
        <p:blipFill>
          <a:blip r:embed="rId4">
            <a:alphaModFix/>
          </a:blip>
          <a:stretch>
            <a:fillRect/>
          </a:stretch>
        </p:blipFill>
        <p:spPr>
          <a:xfrm>
            <a:off x="2520333" y="1536633"/>
            <a:ext cx="6856184" cy="45552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3"/>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p>
            <a:pPr algn="ctr"/>
            <a:r>
              <a:rPr lang="en"/>
              <a:t>Biography: Jon Batiste</a:t>
            </a:r>
            <a:endParaRPr/>
          </a:p>
        </p:txBody>
      </p:sp>
      <p:sp>
        <p:nvSpPr>
          <p:cNvPr id="228" name="Google Shape;228;p33"/>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marL="0" indent="0">
              <a:spcAft>
                <a:spcPts val="1600"/>
              </a:spcAft>
              <a:buNone/>
            </a:pPr>
            <a:endParaRPr sz="4000"/>
          </a:p>
        </p:txBody>
      </p:sp>
      <p:pic>
        <p:nvPicPr>
          <p:cNvPr id="229" name="Google Shape;229;p33" descr="Jon Batiste reveals five things you didn't know about him.&#10;&#10;To learn more about this story: &#10;&#10;►► Subscribe for more music news: http://blbrd.cm/Proracf&#10;►► See our latest videos: http://blbrd.cm/xOgw6VQ&#10;&#10;About: Billboard is the world's most influential music media brand, with an unmatched authority among artists, fans and the industry. Billboard powers the ultimate global music destination and magazine, featuring unrivaled reporting on music news, issues and trends, the industry’s definitive charts, encompassing the most complete and well respected database of charts across all music genres, and elite conferences and events which regularly convene the industry and consumers around important conversations. &#10;&#10;Connect with Billboard Online:&#10;Visit the website: http://blbrd.cm/s5w4vTm&#10;Likes us on Facebook: http://blbrd.cm/ks26yg5&#10;Follow us on Twitter: http://blbrd.cm/uRNqRoN &#10;Follow us on Instagram: http://blbrd.cm/6QaTrhn&#10;&#10;#JonBatiste #FiveThings #Billboard &#10;&#10;Here Are Five Things You Didn't Know About Jon Batiste | Billboard&#10;&#10;Billboard&#10;https://youtube.com/billboard" title="Here Are Five Things You Didn't Know About Jon Batiste | Billboard">
            <a:hlinkClick r:id="rId3"/>
          </p:cNvPr>
          <p:cNvPicPr preferRelativeResize="0"/>
          <p:nvPr/>
        </p:nvPicPr>
        <p:blipFill>
          <a:blip r:embed="rId4">
            <a:alphaModFix/>
          </a:blip>
          <a:stretch>
            <a:fillRect/>
          </a:stretch>
        </p:blipFill>
        <p:spPr>
          <a:xfrm>
            <a:off x="0" y="1536634"/>
            <a:ext cx="11776400" cy="532136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9"/>
                                        </p:tgtEl>
                                        <p:attrNameLst>
                                          <p:attrName>style.visibility</p:attrName>
                                        </p:attrNameLst>
                                      </p:cBhvr>
                                      <p:to>
                                        <p:strVal val="visible"/>
                                      </p:to>
                                    </p:set>
                                    <p:animEffect transition="in" filter="fade">
                                      <p:cBhvr>
                                        <p:cTn id="7" dur="1000"/>
                                        <p:tgtEl>
                                          <p:spTgt spid="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4"/>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p>
            <a:pPr algn="ctr"/>
            <a:r>
              <a:rPr lang="en"/>
              <a:t>Super Bowl Performance: Jon Batiste</a:t>
            </a:r>
            <a:endParaRPr/>
          </a:p>
        </p:txBody>
      </p:sp>
      <p:sp>
        <p:nvSpPr>
          <p:cNvPr id="235" name="Google Shape;235;p34"/>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marL="0" indent="0">
              <a:spcAft>
                <a:spcPts val="1600"/>
              </a:spcAft>
              <a:buNone/>
            </a:pPr>
            <a:endParaRPr sz="4000"/>
          </a:p>
        </p:txBody>
      </p:sp>
      <p:pic>
        <p:nvPicPr>
          <p:cNvPr id="236" name="Google Shape;236;p34">
            <a:hlinkClick r:id="rId3"/>
          </p:cNvPr>
          <p:cNvPicPr preferRelativeResize="0"/>
          <p:nvPr/>
        </p:nvPicPr>
        <p:blipFill>
          <a:blip r:embed="rId4">
            <a:alphaModFix/>
          </a:blip>
          <a:stretch>
            <a:fillRect/>
          </a:stretch>
        </p:blipFill>
        <p:spPr>
          <a:xfrm>
            <a:off x="0" y="1536633"/>
            <a:ext cx="12192000" cy="54254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5"/>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p>
            <a:pPr algn="ctr"/>
            <a:r>
              <a:rPr lang="en"/>
              <a:t>Essay Response: Which Performance Did You Like Best?</a:t>
            </a:r>
            <a:endParaRPr/>
          </a:p>
        </p:txBody>
      </p:sp>
      <p:sp>
        <p:nvSpPr>
          <p:cNvPr id="242" name="Google Shape;242;p35"/>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marL="0" indent="0">
              <a:buNone/>
            </a:pPr>
            <a:r>
              <a:rPr lang="en" sz="4000" u="sng">
                <a:solidFill>
                  <a:schemeClr val="hlink"/>
                </a:solidFill>
                <a:hlinkClick r:id="rId3"/>
              </a:rPr>
              <a:t>On your worksheet</a:t>
            </a:r>
            <a:r>
              <a:rPr lang="en" sz="4000"/>
              <a:t>, write a 5-sentence paragraph about your favorite national anthem performance using musical terminology.</a:t>
            </a:r>
            <a:endParaRPr sz="4000"/>
          </a:p>
          <a:p>
            <a:pPr marL="0" indent="0">
              <a:spcBef>
                <a:spcPts val="1600"/>
              </a:spcBef>
              <a:buNone/>
            </a:pPr>
            <a:endParaRPr sz="4000"/>
          </a:p>
          <a:p>
            <a:pPr marL="0" indent="0">
              <a:spcBef>
                <a:spcPts val="1600"/>
              </a:spcBef>
              <a:buNone/>
            </a:pPr>
            <a:r>
              <a:rPr lang="en" sz="4000"/>
              <a:t>Share your response with the class.</a:t>
            </a:r>
            <a:endParaRPr sz="4000"/>
          </a:p>
          <a:p>
            <a:pPr marL="0" indent="0">
              <a:spcBef>
                <a:spcPts val="1600"/>
              </a:spcBef>
              <a:spcAft>
                <a:spcPts val="1600"/>
              </a:spcAft>
              <a:buNone/>
            </a:pPr>
            <a:endParaRPr sz="40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6"/>
          <p:cNvSpPr txBox="1">
            <a:spLocks noGrp="1"/>
          </p:cNvSpPr>
          <p:nvPr>
            <p:ph type="title"/>
          </p:nvPr>
        </p:nvSpPr>
        <p:spPr>
          <a:xfrm>
            <a:off x="415600" y="151000"/>
            <a:ext cx="11360800" cy="750000"/>
          </a:xfrm>
          <a:prstGeom prst="rect">
            <a:avLst/>
          </a:prstGeom>
        </p:spPr>
        <p:txBody>
          <a:bodyPr spcFirstLastPara="1" wrap="square" lIns="121900" tIns="121900" rIns="121900" bIns="121900" anchor="t" anchorCtr="0">
            <a:normAutofit/>
          </a:bodyPr>
          <a:lstStyle/>
          <a:p>
            <a:pPr algn="ctr"/>
            <a:r>
              <a:rPr lang="en"/>
              <a:t>It’s Time to Vote!</a:t>
            </a:r>
            <a:endParaRPr/>
          </a:p>
        </p:txBody>
      </p:sp>
      <p:sp>
        <p:nvSpPr>
          <p:cNvPr id="248" name="Google Shape;248;p36"/>
          <p:cNvSpPr txBox="1">
            <a:spLocks noGrp="1"/>
          </p:cNvSpPr>
          <p:nvPr>
            <p:ph type="body" idx="1"/>
          </p:nvPr>
        </p:nvSpPr>
        <p:spPr>
          <a:xfrm>
            <a:off x="415600" y="901000"/>
            <a:ext cx="11360800" cy="6030000"/>
          </a:xfrm>
          <a:prstGeom prst="rect">
            <a:avLst/>
          </a:prstGeom>
        </p:spPr>
        <p:txBody>
          <a:bodyPr spcFirstLastPara="1" wrap="square" lIns="121900" tIns="121900" rIns="121900" bIns="121900" anchor="t" anchorCtr="0">
            <a:normAutofit/>
          </a:bodyPr>
          <a:lstStyle/>
          <a:p>
            <a:pPr marL="0" indent="0">
              <a:buNone/>
            </a:pPr>
            <a:endParaRPr/>
          </a:p>
          <a:p>
            <a:pPr marL="0" indent="0">
              <a:spcBef>
                <a:spcPts val="1600"/>
              </a:spcBef>
              <a:buNone/>
            </a:pPr>
            <a:endParaRPr/>
          </a:p>
          <a:p>
            <a:pPr marL="0" indent="0">
              <a:spcBef>
                <a:spcPts val="1600"/>
              </a:spcBef>
              <a:buNone/>
            </a:pPr>
            <a:endParaRPr/>
          </a:p>
          <a:p>
            <a:pPr marL="0" indent="0">
              <a:spcBef>
                <a:spcPts val="1600"/>
              </a:spcBef>
              <a:buNone/>
            </a:pPr>
            <a:endParaRPr/>
          </a:p>
          <a:p>
            <a:pPr marL="0" indent="0">
              <a:spcBef>
                <a:spcPts val="1600"/>
              </a:spcBef>
              <a:buNone/>
            </a:pPr>
            <a:endParaRPr sz="4000"/>
          </a:p>
          <a:p>
            <a:pPr marL="0" indent="0">
              <a:spcBef>
                <a:spcPts val="1600"/>
              </a:spcBef>
              <a:spcAft>
                <a:spcPts val="1600"/>
              </a:spcAft>
              <a:buNone/>
            </a:pPr>
            <a:endParaRPr sz="4000"/>
          </a:p>
        </p:txBody>
      </p:sp>
      <p:pic>
        <p:nvPicPr>
          <p:cNvPr id="249" name="Google Shape;249;p36" title="Poll QR Code.png"/>
          <p:cNvPicPr preferRelativeResize="0"/>
          <p:nvPr/>
        </p:nvPicPr>
        <p:blipFill>
          <a:blip r:embed="rId3">
            <a:alphaModFix/>
          </a:blip>
          <a:stretch>
            <a:fillRect/>
          </a:stretch>
        </p:blipFill>
        <p:spPr>
          <a:xfrm>
            <a:off x="3910666" y="901000"/>
            <a:ext cx="4514735" cy="3510600"/>
          </a:xfrm>
          <a:prstGeom prst="rect">
            <a:avLst/>
          </a:prstGeom>
          <a:noFill/>
          <a:ln>
            <a:noFill/>
          </a:ln>
        </p:spPr>
      </p:pic>
      <p:sp>
        <p:nvSpPr>
          <p:cNvPr id="250" name="Google Shape;250;p36"/>
          <p:cNvSpPr txBox="1"/>
          <p:nvPr/>
        </p:nvSpPr>
        <p:spPr>
          <a:xfrm>
            <a:off x="567600" y="4650100"/>
            <a:ext cx="10716800" cy="19372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400" b="0" i="0" u="none" strike="noStrike" kern="0" cap="none" spc="0" normalizeH="0" baseline="0" noProof="0">
                <a:ln>
                  <a:noFill/>
                </a:ln>
                <a:solidFill>
                  <a:srgbClr val="595959"/>
                </a:solidFill>
                <a:effectLst/>
                <a:uLnTx/>
                <a:uFillTx/>
                <a:latin typeface="Arial"/>
                <a:ea typeface="+mn-ea"/>
                <a:cs typeface="Arial"/>
                <a:sym typeface="Arial"/>
              </a:rPr>
              <a:t>Instructions: (1) Scan the QR code or Access the following code through Super Bowl Idol assignment in the Quaver app: </a:t>
            </a:r>
            <a:r>
              <a:rPr kumimoji="0" lang="en" sz="2400" b="0" i="0" u="sng" strike="noStrike" kern="0" cap="none" spc="0" normalizeH="0" baseline="0" noProof="0">
                <a:ln>
                  <a:noFill/>
                </a:ln>
                <a:solidFill>
                  <a:srgbClr val="0097A7"/>
                </a:solidFill>
                <a:effectLst/>
                <a:uLnTx/>
                <a:uFillTx/>
                <a:latin typeface="Arial"/>
                <a:ea typeface="+mn-ea"/>
                <a:cs typeface="Arial"/>
                <a:sym typeface="Arial"/>
                <a:hlinkClick r:id="rId4"/>
              </a:rPr>
              <a:t>https://PollEv.com/multiple_choice_polls/B8hDEog6XNIqLZ0tgUC5y/respond</a:t>
            </a:r>
            <a:endParaRPr kumimoji="0" sz="2400" b="0" i="0" u="none" strike="noStrike" kern="0" cap="none" spc="0" normalizeH="0" baseline="0" noProof="0">
              <a:ln>
                <a:noFill/>
              </a:ln>
              <a:solidFill>
                <a:srgbClr val="595959"/>
              </a:solidFill>
              <a:effectLst/>
              <a:uLnTx/>
              <a:uFillTx/>
              <a:latin typeface="Arial"/>
              <a:ea typeface="+mn-ea"/>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400" b="0" i="0" u="none" strike="noStrike" kern="0" cap="none" spc="0" normalizeH="0" baseline="0" noProof="0">
                <a:ln>
                  <a:noFill/>
                </a:ln>
                <a:solidFill>
                  <a:srgbClr val="595959"/>
                </a:solidFill>
                <a:effectLst/>
                <a:uLnTx/>
                <a:uFillTx/>
                <a:latin typeface="Arial"/>
                <a:ea typeface="+mn-ea"/>
                <a:cs typeface="Arial"/>
                <a:sym typeface="Arial"/>
              </a:rPr>
              <a:t>(2) Click “Skip”</a:t>
            </a:r>
            <a:endParaRPr kumimoji="0" sz="2400" b="0" i="0" u="none" strike="noStrike" kern="0" cap="none" spc="0" normalizeH="0" baseline="0" noProof="0">
              <a:ln>
                <a:noFill/>
              </a:ln>
              <a:solidFill>
                <a:srgbClr val="595959"/>
              </a:solidFill>
              <a:effectLst/>
              <a:uLnTx/>
              <a:uFillTx/>
              <a:latin typeface="Arial"/>
              <a:ea typeface="+mn-ea"/>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400" b="0" i="0" u="none" strike="noStrike" kern="0" cap="none" spc="0" normalizeH="0" baseline="0" noProof="0">
                <a:ln>
                  <a:noFill/>
                </a:ln>
                <a:solidFill>
                  <a:srgbClr val="595959"/>
                </a:solidFill>
                <a:effectLst/>
                <a:uLnTx/>
                <a:uFillTx/>
                <a:latin typeface="Arial"/>
                <a:ea typeface="+mn-ea"/>
                <a:cs typeface="Arial"/>
                <a:sym typeface="Arial"/>
              </a:rPr>
              <a:t>(3) Vote on your favorite performance.</a:t>
            </a:r>
            <a:endParaRPr kumimoji="0" sz="2400" b="0" i="0" u="none" strike="noStrike" kern="0" cap="none" spc="0" normalizeH="0" baseline="0" noProof="0">
              <a:ln>
                <a:noFill/>
              </a:ln>
              <a:solidFill>
                <a:srgbClr val="595959"/>
              </a:solidFill>
              <a:effectLst/>
              <a:uLnTx/>
              <a:uFillTx/>
              <a:latin typeface="Arial"/>
              <a:ea typeface="+mn-ea"/>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7"/>
          <p:cNvSpPr txBox="1">
            <a:spLocks noGrp="1"/>
          </p:cNvSpPr>
          <p:nvPr>
            <p:ph type="title"/>
          </p:nvPr>
        </p:nvSpPr>
        <p:spPr>
          <a:xfrm>
            <a:off x="415600" y="151000"/>
            <a:ext cx="11360800" cy="750000"/>
          </a:xfrm>
          <a:prstGeom prst="rect">
            <a:avLst/>
          </a:prstGeom>
        </p:spPr>
        <p:txBody>
          <a:bodyPr spcFirstLastPara="1" wrap="square" lIns="121900" tIns="121900" rIns="121900" bIns="121900" anchor="t" anchorCtr="0">
            <a:normAutofit/>
          </a:bodyPr>
          <a:lstStyle/>
          <a:p>
            <a:pPr algn="ctr"/>
            <a:r>
              <a:rPr lang="en"/>
              <a:t>Works Cited</a:t>
            </a:r>
            <a:endParaRPr/>
          </a:p>
        </p:txBody>
      </p:sp>
      <p:sp>
        <p:nvSpPr>
          <p:cNvPr id="256" name="Google Shape;256;p37"/>
          <p:cNvSpPr txBox="1">
            <a:spLocks noGrp="1"/>
          </p:cNvSpPr>
          <p:nvPr>
            <p:ph type="body" idx="1"/>
          </p:nvPr>
        </p:nvSpPr>
        <p:spPr>
          <a:xfrm>
            <a:off x="415600" y="1212733"/>
            <a:ext cx="11360800" cy="5374800"/>
          </a:xfrm>
          <a:prstGeom prst="rect">
            <a:avLst/>
          </a:prstGeom>
        </p:spPr>
        <p:txBody>
          <a:bodyPr spcFirstLastPara="1" wrap="square" lIns="121900" tIns="121900" rIns="121900" bIns="121900" anchor="t" anchorCtr="0">
            <a:normAutofit fontScale="25000" lnSpcReduction="20000"/>
          </a:bodyPr>
          <a:lstStyle/>
          <a:p>
            <a:pPr marL="0" indent="0">
              <a:buNone/>
            </a:pPr>
            <a:r>
              <a:rPr lang="en" sz="7164">
                <a:solidFill>
                  <a:srgbClr val="131313"/>
                </a:solidFill>
                <a:latin typeface="Roboto"/>
                <a:ea typeface="Roboto"/>
                <a:cs typeface="Roboto"/>
                <a:sym typeface="Roboto"/>
              </a:rPr>
              <a:t>“American Idol”. Digital Image. 4 May 2025. </a:t>
            </a:r>
            <a:r>
              <a:rPr lang="en" sz="7164" u="sng">
                <a:solidFill>
                  <a:schemeClr val="accent5"/>
                </a:solidFill>
                <a:latin typeface="Roboto"/>
                <a:ea typeface="Roboto"/>
                <a:cs typeface="Roboto"/>
                <a:sym typeface="Roboto"/>
                <a:hlinkClick r:id="rId3">
                  <a:extLst>
                    <a:ext uri="{A12FA001-AC4F-418D-AE19-62706E023703}">
                      <ahyp:hlinkClr xmlns:ahyp="http://schemas.microsoft.com/office/drawing/2018/hyperlinkcolor" val="tx"/>
                    </a:ext>
                  </a:extLst>
                </a:hlinkClick>
              </a:rPr>
              <a:t>https://imgflip.com/i/8pn67u</a:t>
            </a:r>
            <a:r>
              <a:rPr lang="en" sz="7164">
                <a:solidFill>
                  <a:srgbClr val="131313"/>
                </a:solidFill>
                <a:latin typeface="Roboto"/>
                <a:ea typeface="Roboto"/>
                <a:cs typeface="Roboto"/>
                <a:sym typeface="Roboto"/>
              </a:rPr>
              <a:t>. </a:t>
            </a:r>
            <a:endParaRPr sz="7164">
              <a:solidFill>
                <a:srgbClr val="131313"/>
              </a:solidFill>
              <a:latin typeface="Roboto"/>
              <a:ea typeface="Roboto"/>
              <a:cs typeface="Roboto"/>
              <a:sym typeface="Roboto"/>
            </a:endParaRPr>
          </a:p>
          <a:p>
            <a:pPr marL="0" indent="0">
              <a:spcBef>
                <a:spcPts val="1600"/>
              </a:spcBef>
              <a:buNone/>
            </a:pPr>
            <a:r>
              <a:rPr lang="en" sz="6933">
                <a:solidFill>
                  <a:srgbClr val="0F0F0F"/>
                </a:solidFill>
                <a:highlight>
                  <a:schemeClr val="lt1"/>
                </a:highlight>
                <a:latin typeface="Roboto"/>
                <a:ea typeface="Roboto"/>
                <a:cs typeface="Roboto"/>
                <a:sym typeface="Roboto"/>
              </a:rPr>
              <a:t>Billboard. “Here Are Five Things You Didn't Know About Jon Batiste, Billboard”. </a:t>
            </a:r>
            <a:r>
              <a:rPr lang="en" sz="6933" i="1">
                <a:solidFill>
                  <a:srgbClr val="0F0F0F"/>
                </a:solidFill>
                <a:highlight>
                  <a:schemeClr val="lt1"/>
                </a:highlight>
                <a:latin typeface="Roboto"/>
                <a:ea typeface="Roboto"/>
                <a:cs typeface="Roboto"/>
                <a:sym typeface="Roboto"/>
              </a:rPr>
              <a:t>YouTube</a:t>
            </a:r>
            <a:r>
              <a:rPr lang="en" sz="6933">
                <a:solidFill>
                  <a:srgbClr val="0F0F0F"/>
                </a:solidFill>
                <a:highlight>
                  <a:schemeClr val="lt1"/>
                </a:highlight>
                <a:latin typeface="Roboto"/>
                <a:ea typeface="Roboto"/>
                <a:cs typeface="Roboto"/>
                <a:sym typeface="Roboto"/>
              </a:rPr>
              <a:t>, uploaded by Billboard, 21 Aug. 2023, </a:t>
            </a:r>
            <a:r>
              <a:rPr lang="en" sz="6933" u="sng">
                <a:solidFill>
                  <a:schemeClr val="accent5"/>
                </a:solidFill>
                <a:highlight>
                  <a:schemeClr val="lt1"/>
                </a:highlight>
                <a:latin typeface="Roboto"/>
                <a:ea typeface="Roboto"/>
                <a:cs typeface="Roboto"/>
                <a:sym typeface="Roboto"/>
                <a:hlinkClick r:id="rId4">
                  <a:extLst>
                    <a:ext uri="{A12FA001-AC4F-418D-AE19-62706E023703}">
                      <ahyp:hlinkClr xmlns:ahyp="http://schemas.microsoft.com/office/drawing/2018/hyperlinkcolor" val="tx"/>
                    </a:ext>
                  </a:extLst>
                </a:hlinkClick>
              </a:rPr>
              <a:t>https://www.youtube.com/watch?v=xoFMRzrMnys</a:t>
            </a:r>
            <a:r>
              <a:rPr lang="en" sz="6933">
                <a:solidFill>
                  <a:srgbClr val="0F0F0F"/>
                </a:solidFill>
                <a:highlight>
                  <a:schemeClr val="lt1"/>
                </a:highlight>
                <a:latin typeface="Roboto"/>
                <a:ea typeface="Roboto"/>
                <a:cs typeface="Roboto"/>
                <a:sym typeface="Roboto"/>
              </a:rPr>
              <a:t>. </a:t>
            </a:r>
            <a:endParaRPr sz="6933">
              <a:solidFill>
                <a:srgbClr val="0F0F0F"/>
              </a:solidFill>
              <a:highlight>
                <a:schemeClr val="lt1"/>
              </a:highlight>
              <a:latin typeface="Roboto"/>
              <a:ea typeface="Roboto"/>
              <a:cs typeface="Roboto"/>
              <a:sym typeface="Roboto"/>
            </a:endParaRPr>
          </a:p>
          <a:p>
            <a:pPr marL="0" indent="0">
              <a:spcBef>
                <a:spcPts val="1600"/>
              </a:spcBef>
              <a:buClr>
                <a:schemeClr val="dk1"/>
              </a:buClr>
              <a:buSzPts val="275"/>
              <a:buNone/>
            </a:pPr>
            <a:r>
              <a:rPr lang="en" sz="7697">
                <a:solidFill>
                  <a:srgbClr val="131313"/>
                </a:solidFill>
                <a:latin typeface="Roboto"/>
                <a:ea typeface="Roboto"/>
                <a:cs typeface="Roboto"/>
                <a:sym typeface="Roboto"/>
              </a:rPr>
              <a:t>“Carrie Underwood: Before American Idol, BIO Shorts, Biography”. </a:t>
            </a:r>
            <a:r>
              <a:rPr lang="en" sz="7697" i="1">
                <a:solidFill>
                  <a:srgbClr val="131313"/>
                </a:solidFill>
                <a:latin typeface="Roboto"/>
                <a:ea typeface="Roboto"/>
                <a:cs typeface="Roboto"/>
                <a:sym typeface="Roboto"/>
              </a:rPr>
              <a:t>YouTube, </a:t>
            </a:r>
            <a:r>
              <a:rPr lang="en" sz="7697">
                <a:solidFill>
                  <a:srgbClr val="131313"/>
                </a:solidFill>
                <a:latin typeface="Roboto"/>
                <a:ea typeface="Roboto"/>
                <a:cs typeface="Roboto"/>
                <a:sym typeface="Roboto"/>
              </a:rPr>
              <a:t>uploaded by Biography, 6 Apr. 2022, </a:t>
            </a:r>
            <a:r>
              <a:rPr lang="en" sz="7697" u="sng">
                <a:solidFill>
                  <a:schemeClr val="accent5"/>
                </a:solidFill>
                <a:latin typeface="Roboto"/>
                <a:ea typeface="Roboto"/>
                <a:cs typeface="Roboto"/>
                <a:sym typeface="Roboto"/>
                <a:hlinkClick r:id="rId5">
                  <a:extLst>
                    <a:ext uri="{A12FA001-AC4F-418D-AE19-62706E023703}">
                      <ahyp:hlinkClr xmlns:ahyp="http://schemas.microsoft.com/office/drawing/2018/hyperlinkcolor" val="tx"/>
                    </a:ext>
                  </a:extLst>
                </a:hlinkClick>
              </a:rPr>
              <a:t>https://www.youtube.com/watch?v=i-2pvJBbnCo</a:t>
            </a:r>
            <a:r>
              <a:rPr lang="en" sz="7697">
                <a:solidFill>
                  <a:srgbClr val="131313"/>
                </a:solidFill>
                <a:latin typeface="Roboto"/>
                <a:ea typeface="Roboto"/>
                <a:cs typeface="Roboto"/>
                <a:sym typeface="Roboto"/>
              </a:rPr>
              <a:t>. </a:t>
            </a:r>
            <a:endParaRPr sz="7697">
              <a:solidFill>
                <a:srgbClr val="131313"/>
              </a:solidFill>
              <a:latin typeface="Roboto"/>
              <a:ea typeface="Roboto"/>
              <a:cs typeface="Roboto"/>
              <a:sym typeface="Roboto"/>
            </a:endParaRPr>
          </a:p>
          <a:p>
            <a:pPr marL="0" indent="0">
              <a:spcBef>
                <a:spcPts val="1600"/>
              </a:spcBef>
              <a:buClr>
                <a:schemeClr val="dk1"/>
              </a:buClr>
              <a:buSzPts val="275"/>
              <a:buNone/>
            </a:pPr>
            <a:r>
              <a:rPr lang="en" sz="7697">
                <a:solidFill>
                  <a:srgbClr val="131313"/>
                </a:solidFill>
                <a:latin typeface="Roboto"/>
                <a:ea typeface="Roboto"/>
                <a:cs typeface="Roboto"/>
                <a:sym typeface="Roboto"/>
              </a:rPr>
              <a:t>Cole, Matt. </a:t>
            </a:r>
            <a:r>
              <a:rPr lang="en" sz="7261">
                <a:solidFill>
                  <a:srgbClr val="131313"/>
                </a:solidFill>
                <a:latin typeface="Roboto"/>
                <a:ea typeface="Roboto"/>
                <a:cs typeface="Roboto"/>
                <a:sym typeface="Roboto"/>
              </a:rPr>
              <a:t>“A Human Ear on White Background Free Vector”. Vecteezy. 23 May 2018. </a:t>
            </a:r>
            <a:r>
              <a:rPr lang="en" sz="7261" u="sng">
                <a:solidFill>
                  <a:schemeClr val="hlink"/>
                </a:solidFill>
                <a:latin typeface="Roboto"/>
                <a:ea typeface="Roboto"/>
                <a:cs typeface="Roboto"/>
                <a:sym typeface="Roboto"/>
                <a:hlinkClick r:id="rId6"/>
              </a:rPr>
              <a:t>https://www.vecteezy.com/vector-art/302059-a-human-ear-on-white-background</a:t>
            </a:r>
            <a:r>
              <a:rPr lang="en" sz="7261">
                <a:solidFill>
                  <a:srgbClr val="131313"/>
                </a:solidFill>
                <a:latin typeface="Roboto"/>
                <a:ea typeface="Roboto"/>
                <a:cs typeface="Roboto"/>
                <a:sym typeface="Roboto"/>
              </a:rPr>
              <a:t>. </a:t>
            </a:r>
            <a:endParaRPr sz="7261">
              <a:solidFill>
                <a:srgbClr val="131313"/>
              </a:solidFill>
              <a:latin typeface="Roboto"/>
              <a:ea typeface="Roboto"/>
              <a:cs typeface="Roboto"/>
              <a:sym typeface="Roboto"/>
            </a:endParaRPr>
          </a:p>
          <a:p>
            <a:pPr marL="0" indent="0">
              <a:spcBef>
                <a:spcPts val="1600"/>
              </a:spcBef>
              <a:buNone/>
            </a:pPr>
            <a:r>
              <a:rPr lang="en" sz="7164">
                <a:solidFill>
                  <a:srgbClr val="131313"/>
                </a:solidFill>
                <a:latin typeface="Roboto"/>
                <a:ea typeface="Roboto"/>
                <a:cs typeface="Roboto"/>
                <a:sym typeface="Roboto"/>
              </a:rPr>
              <a:t>Free School. “The History of the Star-Spangled Banner for Kids: Francis Scott Key and Fort McHenry-Free School”. </a:t>
            </a:r>
            <a:r>
              <a:rPr lang="en" sz="7164" i="1">
                <a:solidFill>
                  <a:srgbClr val="131313"/>
                </a:solidFill>
                <a:latin typeface="Roboto"/>
                <a:ea typeface="Roboto"/>
                <a:cs typeface="Roboto"/>
                <a:sym typeface="Roboto"/>
              </a:rPr>
              <a:t>YouTube</a:t>
            </a:r>
            <a:r>
              <a:rPr lang="en" sz="7164">
                <a:solidFill>
                  <a:srgbClr val="131313"/>
                </a:solidFill>
                <a:latin typeface="Roboto"/>
                <a:ea typeface="Roboto"/>
                <a:cs typeface="Roboto"/>
                <a:sym typeface="Roboto"/>
              </a:rPr>
              <a:t>, uploaded by Free School, 2 Jul. 2016, </a:t>
            </a:r>
            <a:r>
              <a:rPr lang="en" sz="7164" u="sng">
                <a:solidFill>
                  <a:schemeClr val="hlink"/>
                </a:solidFill>
                <a:latin typeface="Roboto"/>
                <a:ea typeface="Roboto"/>
                <a:cs typeface="Roboto"/>
                <a:sym typeface="Roboto"/>
                <a:hlinkClick r:id="rId7"/>
              </a:rPr>
              <a:t>https://www.youtube.com/watch?v=Umg8v6DLZjs</a:t>
            </a:r>
            <a:r>
              <a:rPr lang="en" sz="7164">
                <a:solidFill>
                  <a:srgbClr val="131313"/>
                </a:solidFill>
                <a:latin typeface="Roboto"/>
                <a:ea typeface="Roboto"/>
                <a:cs typeface="Roboto"/>
                <a:sym typeface="Roboto"/>
              </a:rPr>
              <a:t>.</a:t>
            </a:r>
            <a:endParaRPr sz="7164">
              <a:solidFill>
                <a:srgbClr val="131313"/>
              </a:solidFill>
              <a:latin typeface="Roboto"/>
              <a:ea typeface="Roboto"/>
              <a:cs typeface="Roboto"/>
              <a:sym typeface="Roboto"/>
            </a:endParaRPr>
          </a:p>
          <a:p>
            <a:pPr marL="0" indent="0">
              <a:spcBef>
                <a:spcPts val="1600"/>
              </a:spcBef>
              <a:buClr>
                <a:schemeClr val="dk1"/>
              </a:buClr>
              <a:buSzPts val="275"/>
              <a:buNone/>
            </a:pPr>
            <a:r>
              <a:rPr lang="en" sz="7261">
                <a:solidFill>
                  <a:srgbClr val="131313"/>
                </a:solidFill>
                <a:latin typeface="Roboto"/>
                <a:ea typeface="Roboto"/>
                <a:cs typeface="Roboto"/>
                <a:sym typeface="Roboto"/>
              </a:rPr>
              <a:t>Icon Ade. “The Rhythmic Beat of African Drums Free Photo”. Vecteezy. 8 June 2023. </a:t>
            </a:r>
            <a:r>
              <a:rPr lang="en" sz="7261" u="sng">
                <a:solidFill>
                  <a:schemeClr val="accent5"/>
                </a:solidFill>
                <a:latin typeface="Roboto"/>
                <a:ea typeface="Roboto"/>
                <a:cs typeface="Roboto"/>
                <a:sym typeface="Roboto"/>
                <a:hlinkClick r:id="rId8">
                  <a:extLst>
                    <a:ext uri="{A12FA001-AC4F-418D-AE19-62706E023703}">
                      <ahyp:hlinkClr xmlns:ahyp="http://schemas.microsoft.com/office/drawing/2018/hyperlinkcolor" val="tx"/>
                    </a:ext>
                  </a:extLst>
                </a:hlinkClick>
              </a:rPr>
              <a:t>https://www.vecteezy.com/photo/30626591-the-rhythmic-beat-of-african-drums</a:t>
            </a:r>
            <a:r>
              <a:rPr lang="en" sz="7261">
                <a:solidFill>
                  <a:srgbClr val="131313"/>
                </a:solidFill>
                <a:latin typeface="Roboto"/>
                <a:ea typeface="Roboto"/>
                <a:cs typeface="Roboto"/>
                <a:sym typeface="Roboto"/>
              </a:rPr>
              <a:t>. </a:t>
            </a:r>
            <a:endParaRPr sz="6933">
              <a:solidFill>
                <a:srgbClr val="1F1F1F"/>
              </a:solidFill>
              <a:highlight>
                <a:schemeClr val="lt1"/>
              </a:highlight>
              <a:latin typeface="Roboto"/>
              <a:ea typeface="Roboto"/>
              <a:cs typeface="Roboto"/>
              <a:sym typeface="Roboto"/>
            </a:endParaRPr>
          </a:p>
          <a:p>
            <a:pPr marL="0" indent="0">
              <a:spcBef>
                <a:spcPts val="1600"/>
              </a:spcBef>
              <a:buNone/>
            </a:pPr>
            <a:r>
              <a:rPr lang="en" sz="7164">
                <a:solidFill>
                  <a:srgbClr val="131313"/>
                </a:solidFill>
                <a:latin typeface="Roboto"/>
                <a:ea typeface="Roboto"/>
                <a:cs typeface="Roboto"/>
                <a:sym typeface="Roboto"/>
              </a:rPr>
              <a:t>Lyte, Eliphalet Oram. “Row, Row, Row Your Boat”.Arr. Beth Thompson. </a:t>
            </a:r>
            <a:r>
              <a:rPr lang="en" sz="7164" u="sng">
                <a:solidFill>
                  <a:schemeClr val="hlink"/>
                </a:solidFill>
                <a:latin typeface="Roboto"/>
                <a:ea typeface="Roboto"/>
                <a:cs typeface="Roboto"/>
                <a:sym typeface="Roboto"/>
                <a:hlinkClick r:id="rId9"/>
              </a:rPr>
              <a:t>https://www.bethsnotesplus.com/</a:t>
            </a:r>
            <a:r>
              <a:rPr lang="en" sz="7164">
                <a:solidFill>
                  <a:srgbClr val="131313"/>
                </a:solidFill>
                <a:latin typeface="Roboto"/>
                <a:ea typeface="Roboto"/>
                <a:cs typeface="Roboto"/>
                <a:sym typeface="Roboto"/>
              </a:rPr>
              <a:t>. August 2013. </a:t>
            </a:r>
            <a:r>
              <a:rPr lang="en" sz="6533" u="sng">
                <a:solidFill>
                  <a:srgbClr val="1155CC"/>
                </a:solidFill>
                <a:latin typeface="Roboto"/>
                <a:ea typeface="Roboto"/>
                <a:cs typeface="Roboto"/>
                <a:sym typeface="Roboto"/>
                <a:hlinkClick r:id="rId10">
                  <a:extLst>
                    <a:ext uri="{A12FA001-AC4F-418D-AE19-62706E023703}">
                      <ahyp:hlinkClr xmlns:ahyp="http://schemas.microsoft.com/office/drawing/2018/hyperlinkcolor" val="tx"/>
                    </a:ext>
                  </a:extLst>
                </a:hlinkClick>
              </a:rPr>
              <a:t>https://www.bethsnotesplus.com/wp-content/uploads/2024/11/Row-Row-Row-Your-Boat.pdf</a:t>
            </a:r>
            <a:r>
              <a:rPr lang="en" sz="6533">
                <a:solidFill>
                  <a:schemeClr val="dk1"/>
                </a:solidFill>
                <a:latin typeface="Roboto"/>
                <a:ea typeface="Roboto"/>
                <a:cs typeface="Roboto"/>
                <a:sym typeface="Roboto"/>
              </a:rPr>
              <a:t> </a:t>
            </a:r>
            <a:endParaRPr sz="6533">
              <a:solidFill>
                <a:schemeClr val="dk1"/>
              </a:solidFill>
              <a:latin typeface="Roboto"/>
              <a:ea typeface="Roboto"/>
              <a:cs typeface="Roboto"/>
              <a:sym typeface="Roboto"/>
            </a:endParaRPr>
          </a:p>
          <a:p>
            <a:pPr marL="0" indent="0">
              <a:spcBef>
                <a:spcPts val="1600"/>
              </a:spcBef>
              <a:buClr>
                <a:schemeClr val="dk1"/>
              </a:buClr>
              <a:buSzPts val="275"/>
              <a:buNone/>
            </a:pPr>
            <a:endParaRPr sz="6933">
              <a:solidFill>
                <a:srgbClr val="0F0F0F"/>
              </a:solidFill>
              <a:highlight>
                <a:schemeClr val="lt1"/>
              </a:highlight>
              <a:latin typeface="Roboto"/>
              <a:ea typeface="Roboto"/>
              <a:cs typeface="Roboto"/>
              <a:sym typeface="Roboto"/>
            </a:endParaRPr>
          </a:p>
          <a:p>
            <a:pPr marL="0" indent="0">
              <a:spcBef>
                <a:spcPts val="1600"/>
              </a:spcBef>
              <a:buNone/>
            </a:pPr>
            <a:endParaRPr sz="6533">
              <a:solidFill>
                <a:schemeClr val="dk1"/>
              </a:solidFill>
              <a:latin typeface="Roboto"/>
              <a:ea typeface="Roboto"/>
              <a:cs typeface="Roboto"/>
              <a:sym typeface="Roboto"/>
            </a:endParaRPr>
          </a:p>
          <a:p>
            <a:pPr marL="0" indent="0">
              <a:spcBef>
                <a:spcPts val="1600"/>
              </a:spcBef>
              <a:buNone/>
            </a:pPr>
            <a:endParaRPr sz="7697">
              <a:solidFill>
                <a:srgbClr val="131313"/>
              </a:solidFill>
              <a:latin typeface="Roboto"/>
              <a:ea typeface="Roboto"/>
              <a:cs typeface="Roboto"/>
              <a:sym typeface="Roboto"/>
            </a:endParaRPr>
          </a:p>
          <a:p>
            <a:pPr marL="0" indent="0">
              <a:spcBef>
                <a:spcPts val="1600"/>
              </a:spcBef>
              <a:buNone/>
            </a:pPr>
            <a:endParaRPr sz="3267">
              <a:solidFill>
                <a:srgbClr val="131313"/>
              </a:solidFill>
              <a:latin typeface="Roboto"/>
              <a:ea typeface="Roboto"/>
              <a:cs typeface="Roboto"/>
              <a:sym typeface="Roboto"/>
            </a:endParaRPr>
          </a:p>
          <a:p>
            <a:pPr marL="0" indent="0">
              <a:spcBef>
                <a:spcPts val="1600"/>
              </a:spcBef>
              <a:buNone/>
            </a:pPr>
            <a:endParaRPr sz="3267">
              <a:solidFill>
                <a:srgbClr val="131313"/>
              </a:solidFill>
              <a:latin typeface="Roboto"/>
              <a:ea typeface="Roboto"/>
              <a:cs typeface="Roboto"/>
              <a:sym typeface="Roboto"/>
            </a:endParaRPr>
          </a:p>
          <a:p>
            <a:pPr marL="0" indent="0">
              <a:spcBef>
                <a:spcPts val="1600"/>
              </a:spcBef>
              <a:buNone/>
            </a:pPr>
            <a:endParaRPr sz="3267">
              <a:solidFill>
                <a:srgbClr val="131313"/>
              </a:solidFill>
              <a:latin typeface="Roboto"/>
              <a:ea typeface="Roboto"/>
              <a:cs typeface="Roboto"/>
              <a:sym typeface="Roboto"/>
            </a:endParaRPr>
          </a:p>
          <a:p>
            <a:pPr marL="0" indent="0">
              <a:spcBef>
                <a:spcPts val="1600"/>
              </a:spcBef>
              <a:buNone/>
            </a:pPr>
            <a:endParaRPr sz="3267">
              <a:solidFill>
                <a:srgbClr val="131313"/>
              </a:solidFill>
              <a:latin typeface="Roboto"/>
              <a:ea typeface="Roboto"/>
              <a:cs typeface="Roboto"/>
              <a:sym typeface="Roboto"/>
            </a:endParaRPr>
          </a:p>
          <a:p>
            <a:pPr marL="0" indent="0">
              <a:spcBef>
                <a:spcPts val="1600"/>
              </a:spcBef>
              <a:buNone/>
            </a:pPr>
            <a:endParaRPr sz="3267">
              <a:solidFill>
                <a:srgbClr val="131313"/>
              </a:solidFill>
              <a:latin typeface="Roboto"/>
              <a:ea typeface="Roboto"/>
              <a:cs typeface="Roboto"/>
              <a:sym typeface="Roboto"/>
            </a:endParaRPr>
          </a:p>
          <a:p>
            <a:pPr marL="0" indent="0">
              <a:spcBef>
                <a:spcPts val="1600"/>
              </a:spcBef>
              <a:buNone/>
            </a:pPr>
            <a:endParaRPr/>
          </a:p>
          <a:p>
            <a:pPr marL="0" indent="0">
              <a:spcBef>
                <a:spcPts val="1600"/>
              </a:spcBef>
              <a:buNone/>
            </a:pPr>
            <a:endParaRPr/>
          </a:p>
          <a:p>
            <a:pPr marL="0" indent="0">
              <a:spcBef>
                <a:spcPts val="1600"/>
              </a:spcBef>
              <a:buNone/>
            </a:pPr>
            <a:endParaRPr/>
          </a:p>
          <a:p>
            <a:pPr marL="0" indent="0">
              <a:spcBef>
                <a:spcPts val="1600"/>
              </a:spcBef>
              <a:buNone/>
            </a:pPr>
            <a:endParaRPr sz="4000"/>
          </a:p>
          <a:p>
            <a:pPr marL="0" indent="0">
              <a:spcBef>
                <a:spcPts val="1600"/>
              </a:spcBef>
              <a:spcAft>
                <a:spcPts val="1600"/>
              </a:spcAft>
              <a:buNone/>
            </a:pPr>
            <a:endParaRPr sz="40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8"/>
          <p:cNvSpPr txBox="1">
            <a:spLocks noGrp="1"/>
          </p:cNvSpPr>
          <p:nvPr>
            <p:ph type="title"/>
          </p:nvPr>
        </p:nvSpPr>
        <p:spPr>
          <a:xfrm>
            <a:off x="415600" y="151000"/>
            <a:ext cx="11360800" cy="750000"/>
          </a:xfrm>
          <a:prstGeom prst="rect">
            <a:avLst/>
          </a:prstGeom>
        </p:spPr>
        <p:txBody>
          <a:bodyPr spcFirstLastPara="1" wrap="square" lIns="121900" tIns="121900" rIns="121900" bIns="121900" anchor="t" anchorCtr="0">
            <a:normAutofit/>
          </a:bodyPr>
          <a:lstStyle/>
          <a:p>
            <a:pPr algn="ctr"/>
            <a:r>
              <a:rPr lang="en"/>
              <a:t>Works Cited</a:t>
            </a:r>
            <a:endParaRPr/>
          </a:p>
        </p:txBody>
      </p:sp>
      <p:sp>
        <p:nvSpPr>
          <p:cNvPr id="262" name="Google Shape;262;p38"/>
          <p:cNvSpPr txBox="1">
            <a:spLocks noGrp="1"/>
          </p:cNvSpPr>
          <p:nvPr>
            <p:ph type="body" idx="1"/>
          </p:nvPr>
        </p:nvSpPr>
        <p:spPr>
          <a:xfrm>
            <a:off x="415600" y="1212733"/>
            <a:ext cx="11360800" cy="5374800"/>
          </a:xfrm>
          <a:prstGeom prst="rect">
            <a:avLst/>
          </a:prstGeom>
        </p:spPr>
        <p:txBody>
          <a:bodyPr spcFirstLastPara="1" wrap="square" lIns="121900" tIns="121900" rIns="121900" bIns="121900" anchor="t" anchorCtr="0">
            <a:normAutofit fontScale="25000" lnSpcReduction="20000"/>
          </a:bodyPr>
          <a:lstStyle/>
          <a:p>
            <a:pPr marL="0" indent="0">
              <a:buClr>
                <a:schemeClr val="dk1"/>
              </a:buClr>
              <a:buSzPts val="275"/>
              <a:buNone/>
            </a:pPr>
            <a:r>
              <a:rPr lang="en" sz="7261">
                <a:solidFill>
                  <a:srgbClr val="131313"/>
                </a:solidFill>
                <a:latin typeface="Roboto"/>
                <a:ea typeface="Roboto"/>
                <a:cs typeface="Roboto"/>
                <a:sym typeface="Roboto"/>
              </a:rPr>
              <a:t>Morin, Joy. “Rhythm Flashcards”. Color in My Piano. 2 July. 2012. </a:t>
            </a:r>
            <a:r>
              <a:rPr lang="en" sz="7261" u="sng">
                <a:solidFill>
                  <a:schemeClr val="hlink"/>
                </a:solidFill>
                <a:latin typeface="Roboto"/>
                <a:ea typeface="Roboto"/>
                <a:cs typeface="Roboto"/>
                <a:sym typeface="Roboto"/>
                <a:hlinkClick r:id="rId3"/>
              </a:rPr>
              <a:t>https://colorinmypiano.com/downloads/rhythm-cards/</a:t>
            </a:r>
            <a:r>
              <a:rPr lang="en" sz="7261">
                <a:solidFill>
                  <a:srgbClr val="131313"/>
                </a:solidFill>
                <a:latin typeface="Roboto"/>
                <a:ea typeface="Roboto"/>
                <a:cs typeface="Roboto"/>
                <a:sym typeface="Roboto"/>
              </a:rPr>
              <a:t>. </a:t>
            </a:r>
            <a:endParaRPr sz="7261">
              <a:solidFill>
                <a:srgbClr val="131313"/>
              </a:solidFill>
              <a:latin typeface="Roboto"/>
              <a:ea typeface="Roboto"/>
              <a:cs typeface="Roboto"/>
              <a:sym typeface="Roboto"/>
            </a:endParaRPr>
          </a:p>
          <a:p>
            <a:pPr marL="0" indent="0">
              <a:spcBef>
                <a:spcPts val="1600"/>
              </a:spcBef>
              <a:buClr>
                <a:schemeClr val="dk1"/>
              </a:buClr>
              <a:buSzPts val="275"/>
              <a:buNone/>
            </a:pPr>
            <a:r>
              <a:rPr lang="en" sz="6933">
                <a:solidFill>
                  <a:srgbClr val="0F0F0F"/>
                </a:solidFill>
                <a:highlight>
                  <a:schemeClr val="lt1"/>
                </a:highlight>
                <a:latin typeface="Roboto"/>
                <a:ea typeface="Roboto"/>
                <a:cs typeface="Roboto"/>
                <a:sym typeface="Roboto"/>
              </a:rPr>
              <a:t>NFL. “Jon Batiste Sings the National Anthem at Super Bowl LIX”.</a:t>
            </a:r>
            <a:r>
              <a:rPr lang="en" sz="6933" i="1">
                <a:solidFill>
                  <a:srgbClr val="0F0F0F"/>
                </a:solidFill>
                <a:highlight>
                  <a:schemeClr val="lt1"/>
                </a:highlight>
                <a:latin typeface="Roboto"/>
                <a:ea typeface="Roboto"/>
                <a:cs typeface="Roboto"/>
                <a:sym typeface="Roboto"/>
              </a:rPr>
              <a:t> YouTube</a:t>
            </a:r>
            <a:r>
              <a:rPr lang="en" sz="6933">
                <a:solidFill>
                  <a:srgbClr val="0F0F0F"/>
                </a:solidFill>
                <a:highlight>
                  <a:schemeClr val="lt1"/>
                </a:highlight>
                <a:latin typeface="Roboto"/>
                <a:ea typeface="Roboto"/>
                <a:cs typeface="Roboto"/>
                <a:sym typeface="Roboto"/>
              </a:rPr>
              <a:t>, uploaded by NFL, 9 Feb. 2025, </a:t>
            </a:r>
            <a:r>
              <a:rPr lang="en" sz="6933" u="sng">
                <a:solidFill>
                  <a:schemeClr val="accent5"/>
                </a:solidFill>
                <a:highlight>
                  <a:schemeClr val="lt1"/>
                </a:highlight>
                <a:latin typeface="Roboto"/>
                <a:ea typeface="Roboto"/>
                <a:cs typeface="Roboto"/>
                <a:sym typeface="Roboto"/>
                <a:hlinkClick r:id="rId4">
                  <a:extLst>
                    <a:ext uri="{A12FA001-AC4F-418D-AE19-62706E023703}">
                      <ahyp:hlinkClr xmlns:ahyp="http://schemas.microsoft.com/office/drawing/2018/hyperlinkcolor" val="tx"/>
                    </a:ext>
                  </a:extLst>
                </a:hlinkClick>
              </a:rPr>
              <a:t>https://www.youtube.com/watch?v=Gid1pYSOCZs</a:t>
            </a:r>
            <a:r>
              <a:rPr lang="en" sz="6933">
                <a:solidFill>
                  <a:srgbClr val="0F0F0F"/>
                </a:solidFill>
                <a:highlight>
                  <a:schemeClr val="lt1"/>
                </a:highlight>
                <a:latin typeface="Roboto"/>
                <a:ea typeface="Roboto"/>
                <a:cs typeface="Roboto"/>
                <a:sym typeface="Roboto"/>
              </a:rPr>
              <a:t>. </a:t>
            </a:r>
            <a:endParaRPr sz="6933">
              <a:solidFill>
                <a:srgbClr val="0F0F0F"/>
              </a:solidFill>
              <a:highlight>
                <a:schemeClr val="lt1"/>
              </a:highlight>
              <a:latin typeface="Roboto"/>
              <a:ea typeface="Roboto"/>
              <a:cs typeface="Roboto"/>
              <a:sym typeface="Roboto"/>
            </a:endParaRPr>
          </a:p>
          <a:p>
            <a:pPr marL="0" indent="0">
              <a:spcBef>
                <a:spcPts val="1600"/>
              </a:spcBef>
              <a:buClr>
                <a:schemeClr val="dk1"/>
              </a:buClr>
              <a:buSzPts val="275"/>
              <a:buNone/>
            </a:pPr>
            <a:r>
              <a:rPr lang="en" sz="6933">
                <a:solidFill>
                  <a:srgbClr val="0F0F0F"/>
                </a:solidFill>
                <a:highlight>
                  <a:schemeClr val="lt1"/>
                </a:highlight>
                <a:latin typeface="Roboto"/>
                <a:ea typeface="Roboto"/>
                <a:cs typeface="Roboto"/>
                <a:sym typeface="Roboto"/>
              </a:rPr>
              <a:t>Othq8. “Beyoncé Performing The Star-Spangled Banner USA National Anthem Live at Super Bowl XXXVIII 2004”. </a:t>
            </a:r>
            <a:r>
              <a:rPr lang="en" sz="6933" i="1">
                <a:solidFill>
                  <a:srgbClr val="0F0F0F"/>
                </a:solidFill>
                <a:highlight>
                  <a:schemeClr val="lt1"/>
                </a:highlight>
                <a:latin typeface="Roboto"/>
                <a:ea typeface="Roboto"/>
                <a:cs typeface="Roboto"/>
                <a:sym typeface="Roboto"/>
              </a:rPr>
              <a:t>YouTube</a:t>
            </a:r>
            <a:r>
              <a:rPr lang="en" sz="6933">
                <a:solidFill>
                  <a:srgbClr val="0F0F0F"/>
                </a:solidFill>
                <a:highlight>
                  <a:schemeClr val="lt1"/>
                </a:highlight>
                <a:latin typeface="Roboto"/>
                <a:ea typeface="Roboto"/>
                <a:cs typeface="Roboto"/>
                <a:sym typeface="Roboto"/>
              </a:rPr>
              <a:t>, uploaded by Othq8, 2 Mar. 2025, </a:t>
            </a:r>
            <a:r>
              <a:rPr lang="en" sz="6933" u="sng">
                <a:solidFill>
                  <a:schemeClr val="accent5"/>
                </a:solidFill>
                <a:highlight>
                  <a:schemeClr val="lt1"/>
                </a:highlight>
                <a:latin typeface="Roboto"/>
                <a:ea typeface="Roboto"/>
                <a:cs typeface="Roboto"/>
                <a:sym typeface="Roboto"/>
                <a:hlinkClick r:id="rId5">
                  <a:extLst>
                    <a:ext uri="{A12FA001-AC4F-418D-AE19-62706E023703}">
                      <ahyp:hlinkClr xmlns:ahyp="http://schemas.microsoft.com/office/drawing/2018/hyperlinkcolor" val="tx"/>
                    </a:ext>
                  </a:extLst>
                </a:hlinkClick>
              </a:rPr>
              <a:t>https://www.youtube.com/watch?v=OhrrGu2rcZ4</a:t>
            </a:r>
            <a:r>
              <a:rPr lang="en" sz="6933">
                <a:solidFill>
                  <a:srgbClr val="0F0F0F"/>
                </a:solidFill>
                <a:highlight>
                  <a:schemeClr val="lt1"/>
                </a:highlight>
                <a:latin typeface="Roboto"/>
                <a:ea typeface="Roboto"/>
                <a:cs typeface="Roboto"/>
                <a:sym typeface="Roboto"/>
              </a:rPr>
              <a:t>. </a:t>
            </a:r>
            <a:endParaRPr sz="6933">
              <a:solidFill>
                <a:srgbClr val="0F0F0F"/>
              </a:solidFill>
              <a:highlight>
                <a:schemeClr val="lt1"/>
              </a:highlight>
              <a:latin typeface="Roboto"/>
              <a:ea typeface="Roboto"/>
              <a:cs typeface="Roboto"/>
              <a:sym typeface="Roboto"/>
            </a:endParaRPr>
          </a:p>
          <a:p>
            <a:pPr marL="0" indent="0">
              <a:spcBef>
                <a:spcPts val="1600"/>
              </a:spcBef>
              <a:buNone/>
            </a:pPr>
            <a:r>
              <a:rPr lang="en" sz="7261">
                <a:solidFill>
                  <a:srgbClr val="131313"/>
                </a:solidFill>
                <a:latin typeface="Roboto"/>
                <a:ea typeface="Roboto"/>
                <a:cs typeface="Roboto"/>
                <a:sym typeface="Roboto"/>
              </a:rPr>
              <a:t>Slovak Radio Symphony Orchestra, </a:t>
            </a:r>
            <a:r>
              <a:rPr lang="en" sz="7164">
                <a:solidFill>
                  <a:srgbClr val="131313"/>
                </a:solidFill>
                <a:latin typeface="Roboto"/>
                <a:ea typeface="Roboto"/>
                <a:cs typeface="Roboto"/>
                <a:sym typeface="Roboto"/>
              </a:rPr>
              <a:t>Peter Breiner. </a:t>
            </a:r>
            <a:r>
              <a:rPr lang="en" sz="7444">
                <a:solidFill>
                  <a:srgbClr val="131313"/>
                </a:solidFill>
                <a:latin typeface="Roboto"/>
                <a:ea typeface="Roboto"/>
                <a:cs typeface="Roboto"/>
                <a:sym typeface="Roboto"/>
              </a:rPr>
              <a:t>“</a:t>
            </a:r>
            <a:r>
              <a:rPr lang="en" sz="7244">
                <a:solidFill>
                  <a:srgbClr val="0F0F0F"/>
                </a:solidFill>
                <a:highlight>
                  <a:schemeClr val="lt1"/>
                </a:highlight>
                <a:latin typeface="Roboto"/>
                <a:ea typeface="Roboto"/>
                <a:cs typeface="Roboto"/>
                <a:sym typeface="Roboto"/>
              </a:rPr>
              <a:t>National Anthem The Star-Spangled Banner Music Only Instrumental with Lyrics. Get Mp4 in description”. </a:t>
            </a:r>
            <a:r>
              <a:rPr lang="en" sz="7244" i="1">
                <a:solidFill>
                  <a:srgbClr val="0F0F0F"/>
                </a:solidFill>
                <a:highlight>
                  <a:schemeClr val="lt1"/>
                </a:highlight>
                <a:latin typeface="Roboto"/>
                <a:ea typeface="Roboto"/>
                <a:cs typeface="Roboto"/>
                <a:sym typeface="Roboto"/>
              </a:rPr>
              <a:t>YouTube</a:t>
            </a:r>
            <a:r>
              <a:rPr lang="en" sz="7244">
                <a:solidFill>
                  <a:srgbClr val="0F0F0F"/>
                </a:solidFill>
                <a:highlight>
                  <a:schemeClr val="lt1"/>
                </a:highlight>
                <a:latin typeface="Roboto"/>
                <a:ea typeface="Roboto"/>
                <a:cs typeface="Roboto"/>
                <a:sym typeface="Roboto"/>
              </a:rPr>
              <a:t>, uploaded by Bill Hughes, 25 Oct. 2016, </a:t>
            </a:r>
            <a:r>
              <a:rPr lang="en" sz="7244" u="sng">
                <a:solidFill>
                  <a:schemeClr val="accent5"/>
                </a:solidFill>
                <a:highlight>
                  <a:schemeClr val="lt1"/>
                </a:highlight>
                <a:latin typeface="Roboto"/>
                <a:ea typeface="Roboto"/>
                <a:cs typeface="Roboto"/>
                <a:sym typeface="Roboto"/>
                <a:hlinkClick r:id="rId6">
                  <a:extLst>
                    <a:ext uri="{A12FA001-AC4F-418D-AE19-62706E023703}">
                      <ahyp:hlinkClr xmlns:ahyp="http://schemas.microsoft.com/office/drawing/2018/hyperlinkcolor" val="tx"/>
                    </a:ext>
                  </a:extLst>
                </a:hlinkClick>
              </a:rPr>
              <a:t>https://www.youtube.com/watch?v=axhcsRWOOT8</a:t>
            </a:r>
            <a:r>
              <a:rPr lang="en" sz="7244">
                <a:solidFill>
                  <a:srgbClr val="0F0F0F"/>
                </a:solidFill>
                <a:highlight>
                  <a:schemeClr val="lt1"/>
                </a:highlight>
                <a:latin typeface="Roboto"/>
                <a:ea typeface="Roboto"/>
                <a:cs typeface="Roboto"/>
                <a:sym typeface="Roboto"/>
              </a:rPr>
              <a:t>.</a:t>
            </a:r>
            <a:endParaRPr sz="7244">
              <a:solidFill>
                <a:srgbClr val="0F0F0F"/>
              </a:solidFill>
              <a:highlight>
                <a:schemeClr val="lt1"/>
              </a:highlight>
              <a:latin typeface="Roboto"/>
              <a:ea typeface="Roboto"/>
              <a:cs typeface="Roboto"/>
              <a:sym typeface="Roboto"/>
            </a:endParaRPr>
          </a:p>
          <a:p>
            <a:pPr marL="0" indent="0">
              <a:spcBef>
                <a:spcPts val="1600"/>
              </a:spcBef>
              <a:buNone/>
            </a:pPr>
            <a:r>
              <a:rPr lang="en" sz="7164">
                <a:solidFill>
                  <a:srgbClr val="131313"/>
                </a:solidFill>
                <a:latin typeface="Roboto"/>
                <a:ea typeface="Roboto"/>
                <a:cs typeface="Roboto"/>
                <a:sym typeface="Roboto"/>
              </a:rPr>
              <a:t>60 Minutes. “</a:t>
            </a:r>
            <a:r>
              <a:rPr lang="en" sz="6933">
                <a:solidFill>
                  <a:srgbClr val="131313"/>
                </a:solidFill>
                <a:latin typeface="Roboto"/>
                <a:ea typeface="Roboto"/>
                <a:cs typeface="Roboto"/>
                <a:sym typeface="Roboto"/>
              </a:rPr>
              <a:t>How </a:t>
            </a:r>
            <a:r>
              <a:rPr lang="en" sz="6933">
                <a:solidFill>
                  <a:srgbClr val="1F1F1F"/>
                </a:solidFill>
                <a:highlight>
                  <a:schemeClr val="lt1"/>
                </a:highlight>
                <a:latin typeface="Roboto"/>
                <a:ea typeface="Roboto"/>
                <a:cs typeface="Roboto"/>
                <a:sym typeface="Roboto"/>
              </a:rPr>
              <a:t>Beyoncé’s Career Began”. </a:t>
            </a:r>
            <a:r>
              <a:rPr lang="en" sz="6933" i="1">
                <a:solidFill>
                  <a:srgbClr val="1F1F1F"/>
                </a:solidFill>
                <a:highlight>
                  <a:schemeClr val="lt1"/>
                </a:highlight>
                <a:latin typeface="Roboto"/>
                <a:ea typeface="Roboto"/>
                <a:cs typeface="Roboto"/>
                <a:sym typeface="Roboto"/>
              </a:rPr>
              <a:t>YouTube</a:t>
            </a:r>
            <a:r>
              <a:rPr lang="en" sz="6933">
                <a:solidFill>
                  <a:srgbClr val="1F1F1F"/>
                </a:solidFill>
                <a:highlight>
                  <a:schemeClr val="lt1"/>
                </a:highlight>
                <a:latin typeface="Roboto"/>
                <a:ea typeface="Roboto"/>
                <a:cs typeface="Roboto"/>
                <a:sym typeface="Roboto"/>
              </a:rPr>
              <a:t>, uploaded by 60 Minutes, 30 Jan. 2025, </a:t>
            </a:r>
            <a:r>
              <a:rPr lang="en" sz="6933" u="sng">
                <a:solidFill>
                  <a:schemeClr val="accent5"/>
                </a:solidFill>
                <a:highlight>
                  <a:schemeClr val="lt1"/>
                </a:highlight>
                <a:latin typeface="Roboto"/>
                <a:ea typeface="Roboto"/>
                <a:cs typeface="Roboto"/>
                <a:sym typeface="Roboto"/>
                <a:hlinkClick r:id="rId7">
                  <a:extLst>
                    <a:ext uri="{A12FA001-AC4F-418D-AE19-62706E023703}">
                      <ahyp:hlinkClr xmlns:ahyp="http://schemas.microsoft.com/office/drawing/2018/hyperlinkcolor" val="tx"/>
                    </a:ext>
                  </a:extLst>
                </a:hlinkClick>
              </a:rPr>
              <a:t>https://www.youtube.com/watch?v=cdYerrf_GIEm</a:t>
            </a:r>
            <a:r>
              <a:rPr lang="en" sz="6933">
                <a:solidFill>
                  <a:srgbClr val="1F1F1F"/>
                </a:solidFill>
                <a:highlight>
                  <a:schemeClr val="lt1"/>
                </a:highlight>
                <a:latin typeface="Roboto"/>
                <a:ea typeface="Roboto"/>
                <a:cs typeface="Roboto"/>
                <a:sym typeface="Roboto"/>
              </a:rPr>
              <a:t>. </a:t>
            </a:r>
            <a:endParaRPr sz="6933">
              <a:solidFill>
                <a:srgbClr val="1F1F1F"/>
              </a:solidFill>
              <a:highlight>
                <a:schemeClr val="lt1"/>
              </a:highlight>
              <a:latin typeface="Roboto"/>
              <a:ea typeface="Roboto"/>
              <a:cs typeface="Roboto"/>
              <a:sym typeface="Roboto"/>
            </a:endParaRPr>
          </a:p>
          <a:p>
            <a:pPr marL="0" indent="0">
              <a:spcBef>
                <a:spcPts val="1600"/>
              </a:spcBef>
              <a:buNone/>
            </a:pPr>
            <a:r>
              <a:rPr lang="en" sz="6933">
                <a:solidFill>
                  <a:srgbClr val="1F1F1F"/>
                </a:solidFill>
                <a:highlight>
                  <a:schemeClr val="lt1"/>
                </a:highlight>
                <a:latin typeface="Roboto"/>
                <a:ea typeface="Roboto"/>
                <a:cs typeface="Roboto"/>
                <a:sym typeface="Roboto"/>
              </a:rPr>
              <a:t>Soons Music Room. “Time Signature Ear Training-Clap the Beats”. </a:t>
            </a:r>
            <a:r>
              <a:rPr lang="en" sz="6933" i="1">
                <a:solidFill>
                  <a:srgbClr val="1F1F1F"/>
                </a:solidFill>
                <a:highlight>
                  <a:schemeClr val="lt1"/>
                </a:highlight>
                <a:latin typeface="Roboto"/>
                <a:ea typeface="Roboto"/>
                <a:cs typeface="Roboto"/>
                <a:sym typeface="Roboto"/>
              </a:rPr>
              <a:t>YouTube</a:t>
            </a:r>
            <a:r>
              <a:rPr lang="en" sz="6933">
                <a:solidFill>
                  <a:srgbClr val="1F1F1F"/>
                </a:solidFill>
                <a:highlight>
                  <a:schemeClr val="lt1"/>
                </a:highlight>
                <a:latin typeface="Roboto"/>
                <a:ea typeface="Roboto"/>
                <a:cs typeface="Roboto"/>
                <a:sym typeface="Roboto"/>
              </a:rPr>
              <a:t>, uploaded by Soons Music Room, 23 May 2021. </a:t>
            </a:r>
            <a:r>
              <a:rPr lang="en" sz="6933" u="sng">
                <a:solidFill>
                  <a:schemeClr val="hlink"/>
                </a:solidFill>
                <a:highlight>
                  <a:schemeClr val="lt1"/>
                </a:highlight>
                <a:latin typeface="Roboto"/>
                <a:ea typeface="Roboto"/>
                <a:cs typeface="Roboto"/>
                <a:sym typeface="Roboto"/>
                <a:hlinkClick r:id="rId8"/>
              </a:rPr>
              <a:t>https://www.youtube.com/watch?v=EoSZ1yhxgqA</a:t>
            </a:r>
            <a:r>
              <a:rPr lang="en" sz="6933">
                <a:solidFill>
                  <a:srgbClr val="1F1F1F"/>
                </a:solidFill>
                <a:highlight>
                  <a:schemeClr val="lt1"/>
                </a:highlight>
                <a:latin typeface="Roboto"/>
                <a:ea typeface="Roboto"/>
                <a:cs typeface="Roboto"/>
                <a:sym typeface="Roboto"/>
              </a:rPr>
              <a:t>. </a:t>
            </a:r>
            <a:endParaRPr sz="6933">
              <a:solidFill>
                <a:srgbClr val="1F1F1F"/>
              </a:solidFill>
              <a:highlight>
                <a:schemeClr val="lt1"/>
              </a:highlight>
              <a:latin typeface="Roboto"/>
              <a:ea typeface="Roboto"/>
              <a:cs typeface="Roboto"/>
              <a:sym typeface="Roboto"/>
            </a:endParaRPr>
          </a:p>
          <a:p>
            <a:pPr marL="0" indent="0">
              <a:spcBef>
                <a:spcPts val="1600"/>
              </a:spcBef>
              <a:buNone/>
            </a:pPr>
            <a:endParaRPr sz="6933">
              <a:solidFill>
                <a:srgbClr val="1F1F1F"/>
              </a:solidFill>
              <a:highlight>
                <a:srgbClr val="FFFFFF"/>
              </a:highlight>
              <a:latin typeface="Roboto"/>
              <a:ea typeface="Roboto"/>
              <a:cs typeface="Roboto"/>
              <a:sym typeface="Roboto"/>
            </a:endParaRPr>
          </a:p>
          <a:p>
            <a:pPr marL="0" indent="0">
              <a:spcBef>
                <a:spcPts val="1600"/>
              </a:spcBef>
              <a:buClr>
                <a:schemeClr val="dk1"/>
              </a:buClr>
              <a:buSzPts val="275"/>
              <a:buNone/>
            </a:pPr>
            <a:endParaRPr sz="6933">
              <a:solidFill>
                <a:srgbClr val="0F0F0F"/>
              </a:solidFill>
              <a:highlight>
                <a:srgbClr val="FFFFFF"/>
              </a:highlight>
              <a:latin typeface="Roboto"/>
              <a:ea typeface="Roboto"/>
              <a:cs typeface="Roboto"/>
              <a:sym typeface="Roboto"/>
            </a:endParaRPr>
          </a:p>
          <a:p>
            <a:pPr marL="0" indent="0">
              <a:spcBef>
                <a:spcPts val="1600"/>
              </a:spcBef>
              <a:buNone/>
            </a:pPr>
            <a:endParaRPr sz="7164">
              <a:solidFill>
                <a:srgbClr val="131313"/>
              </a:solidFill>
              <a:latin typeface="Roboto"/>
              <a:ea typeface="Roboto"/>
              <a:cs typeface="Roboto"/>
              <a:sym typeface="Roboto"/>
            </a:endParaRPr>
          </a:p>
          <a:p>
            <a:pPr marL="0" indent="0">
              <a:spcBef>
                <a:spcPts val="1600"/>
              </a:spcBef>
              <a:buClr>
                <a:schemeClr val="dk1"/>
              </a:buClr>
              <a:buSzPts val="275"/>
              <a:buNone/>
            </a:pPr>
            <a:endParaRPr sz="7164">
              <a:solidFill>
                <a:srgbClr val="131313"/>
              </a:solidFill>
              <a:latin typeface="Roboto"/>
              <a:ea typeface="Roboto"/>
              <a:cs typeface="Roboto"/>
              <a:sym typeface="Roboto"/>
            </a:endParaRPr>
          </a:p>
          <a:p>
            <a:pPr marL="0" indent="0">
              <a:spcBef>
                <a:spcPts val="1600"/>
              </a:spcBef>
              <a:buNone/>
            </a:pPr>
            <a:endParaRPr sz="3267">
              <a:solidFill>
                <a:srgbClr val="131313"/>
              </a:solidFill>
              <a:latin typeface="Roboto"/>
              <a:ea typeface="Roboto"/>
              <a:cs typeface="Roboto"/>
              <a:sym typeface="Roboto"/>
            </a:endParaRPr>
          </a:p>
          <a:p>
            <a:pPr marL="0" indent="0">
              <a:buNone/>
            </a:pPr>
            <a:endParaRPr sz="3267">
              <a:solidFill>
                <a:srgbClr val="131313"/>
              </a:solidFill>
              <a:latin typeface="Roboto"/>
              <a:ea typeface="Roboto"/>
              <a:cs typeface="Roboto"/>
              <a:sym typeface="Roboto"/>
            </a:endParaRPr>
          </a:p>
          <a:p>
            <a:pPr marL="0" indent="0">
              <a:spcBef>
                <a:spcPts val="1600"/>
              </a:spcBef>
              <a:buNone/>
            </a:pPr>
            <a:endParaRPr sz="3267">
              <a:solidFill>
                <a:srgbClr val="131313"/>
              </a:solidFill>
              <a:latin typeface="Roboto"/>
              <a:ea typeface="Roboto"/>
              <a:cs typeface="Roboto"/>
              <a:sym typeface="Roboto"/>
            </a:endParaRPr>
          </a:p>
          <a:p>
            <a:pPr marL="0" indent="0">
              <a:spcBef>
                <a:spcPts val="1600"/>
              </a:spcBef>
              <a:buNone/>
            </a:pPr>
            <a:endParaRPr sz="3267">
              <a:solidFill>
                <a:srgbClr val="131313"/>
              </a:solidFill>
              <a:latin typeface="Roboto"/>
              <a:ea typeface="Roboto"/>
              <a:cs typeface="Roboto"/>
              <a:sym typeface="Roboto"/>
            </a:endParaRPr>
          </a:p>
          <a:p>
            <a:pPr marL="0" indent="0">
              <a:spcBef>
                <a:spcPts val="1600"/>
              </a:spcBef>
              <a:buNone/>
            </a:pPr>
            <a:endParaRPr sz="3267">
              <a:solidFill>
                <a:srgbClr val="131313"/>
              </a:solidFill>
              <a:latin typeface="Roboto"/>
              <a:ea typeface="Roboto"/>
              <a:cs typeface="Roboto"/>
              <a:sym typeface="Roboto"/>
            </a:endParaRPr>
          </a:p>
          <a:p>
            <a:pPr marL="0" indent="0">
              <a:spcBef>
                <a:spcPts val="1600"/>
              </a:spcBef>
              <a:buNone/>
            </a:pPr>
            <a:endParaRPr/>
          </a:p>
          <a:p>
            <a:pPr marL="0" indent="0">
              <a:spcBef>
                <a:spcPts val="1600"/>
              </a:spcBef>
              <a:buNone/>
            </a:pPr>
            <a:endParaRPr/>
          </a:p>
          <a:p>
            <a:pPr marL="0" indent="0">
              <a:spcBef>
                <a:spcPts val="1600"/>
              </a:spcBef>
              <a:buNone/>
            </a:pPr>
            <a:endParaRPr/>
          </a:p>
          <a:p>
            <a:pPr marL="0" indent="0">
              <a:spcBef>
                <a:spcPts val="1600"/>
              </a:spcBef>
              <a:buNone/>
            </a:pPr>
            <a:endParaRPr sz="4000"/>
          </a:p>
          <a:p>
            <a:pPr marL="0" indent="0">
              <a:spcBef>
                <a:spcPts val="1600"/>
              </a:spcBef>
              <a:spcAft>
                <a:spcPts val="1600"/>
              </a:spcAft>
              <a:buNone/>
            </a:pPr>
            <a:endParaRPr sz="40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9"/>
          <p:cNvSpPr txBox="1">
            <a:spLocks noGrp="1"/>
          </p:cNvSpPr>
          <p:nvPr>
            <p:ph type="title"/>
          </p:nvPr>
        </p:nvSpPr>
        <p:spPr>
          <a:xfrm>
            <a:off x="415600" y="151000"/>
            <a:ext cx="11360800" cy="750000"/>
          </a:xfrm>
          <a:prstGeom prst="rect">
            <a:avLst/>
          </a:prstGeom>
        </p:spPr>
        <p:txBody>
          <a:bodyPr spcFirstLastPara="1" wrap="square" lIns="121900" tIns="121900" rIns="121900" bIns="121900" anchor="t" anchorCtr="0">
            <a:normAutofit/>
          </a:bodyPr>
          <a:lstStyle/>
          <a:p>
            <a:pPr algn="ctr"/>
            <a:r>
              <a:rPr lang="en"/>
              <a:t>Works Cited</a:t>
            </a:r>
            <a:endParaRPr/>
          </a:p>
        </p:txBody>
      </p:sp>
      <p:sp>
        <p:nvSpPr>
          <p:cNvPr id="268" name="Google Shape;268;p39"/>
          <p:cNvSpPr txBox="1">
            <a:spLocks noGrp="1"/>
          </p:cNvSpPr>
          <p:nvPr>
            <p:ph type="body" idx="1"/>
          </p:nvPr>
        </p:nvSpPr>
        <p:spPr>
          <a:xfrm>
            <a:off x="415600" y="1212733"/>
            <a:ext cx="11360800" cy="5374800"/>
          </a:xfrm>
          <a:prstGeom prst="rect">
            <a:avLst/>
          </a:prstGeom>
        </p:spPr>
        <p:txBody>
          <a:bodyPr spcFirstLastPara="1" wrap="square" lIns="121900" tIns="121900" rIns="121900" bIns="121900" anchor="t" anchorCtr="0">
            <a:normAutofit fontScale="32500" lnSpcReduction="20000"/>
          </a:bodyPr>
          <a:lstStyle/>
          <a:p>
            <a:pPr marL="0" indent="0">
              <a:buClr>
                <a:schemeClr val="dk1"/>
              </a:buClr>
              <a:buSzPts val="275"/>
              <a:buNone/>
            </a:pPr>
            <a:r>
              <a:rPr lang="en" sz="7164">
                <a:solidFill>
                  <a:srgbClr val="131313"/>
                </a:solidFill>
                <a:latin typeface="Roboto"/>
                <a:ea typeface="Roboto"/>
                <a:cs typeface="Roboto"/>
                <a:sym typeface="Roboto"/>
              </a:rPr>
              <a:t>SportsManias. “</a:t>
            </a:r>
            <a:r>
              <a:rPr lang="en" sz="6933">
                <a:solidFill>
                  <a:schemeClr val="dk1"/>
                </a:solidFill>
                <a:highlight>
                  <a:schemeClr val="lt1"/>
                </a:highlight>
                <a:latin typeface="Roboto"/>
                <a:ea typeface="Roboto"/>
                <a:cs typeface="Roboto"/>
                <a:sym typeface="Roboto"/>
              </a:rPr>
              <a:t>A Cartoon Drawing of a Nebraska Football Player Wearing Number 15”</a:t>
            </a:r>
            <a:r>
              <a:rPr lang="en" sz="7164">
                <a:solidFill>
                  <a:srgbClr val="131313"/>
                </a:solidFill>
                <a:latin typeface="Roboto"/>
                <a:ea typeface="Roboto"/>
                <a:cs typeface="Roboto"/>
                <a:sym typeface="Roboto"/>
              </a:rPr>
              <a:t>. Tenor. 22 October 2024. </a:t>
            </a:r>
            <a:r>
              <a:rPr lang="en" sz="7164" u="sng">
                <a:solidFill>
                  <a:schemeClr val="accent5"/>
                </a:solidFill>
                <a:latin typeface="Roboto"/>
                <a:ea typeface="Roboto"/>
                <a:cs typeface="Roboto"/>
                <a:sym typeface="Roboto"/>
                <a:hlinkClick r:id="rId3">
                  <a:extLst>
                    <a:ext uri="{A12FA001-AC4F-418D-AE19-62706E023703}">
                      <ahyp:hlinkClr xmlns:ahyp="http://schemas.microsoft.com/office/drawing/2018/hyperlinkcolor" val="tx"/>
                    </a:ext>
                  </a:extLst>
                </a:hlinkClick>
              </a:rPr>
              <a:t>https://tenor.com/view/sports-sportsmanias-panini-collectibles-who-do-you-collect-gif-1939739184240343735</a:t>
            </a:r>
            <a:r>
              <a:rPr lang="en" sz="7164">
                <a:solidFill>
                  <a:srgbClr val="131313"/>
                </a:solidFill>
                <a:latin typeface="Roboto"/>
                <a:ea typeface="Roboto"/>
                <a:cs typeface="Roboto"/>
                <a:sym typeface="Roboto"/>
              </a:rPr>
              <a:t>. </a:t>
            </a:r>
            <a:endParaRPr sz="7164">
              <a:solidFill>
                <a:srgbClr val="131313"/>
              </a:solidFill>
              <a:latin typeface="Roboto"/>
              <a:ea typeface="Roboto"/>
              <a:cs typeface="Roboto"/>
              <a:sym typeface="Roboto"/>
            </a:endParaRPr>
          </a:p>
          <a:p>
            <a:pPr marL="0" indent="0">
              <a:spcBef>
                <a:spcPts val="1600"/>
              </a:spcBef>
              <a:buClr>
                <a:schemeClr val="dk1"/>
              </a:buClr>
              <a:buSzPts val="275"/>
              <a:buNone/>
            </a:pPr>
            <a:r>
              <a:rPr lang="en" sz="7164">
                <a:solidFill>
                  <a:srgbClr val="131313"/>
                </a:solidFill>
                <a:latin typeface="Roboto"/>
                <a:ea typeface="Roboto"/>
                <a:cs typeface="Roboto"/>
                <a:sym typeface="Roboto"/>
              </a:rPr>
              <a:t>SportsManias. </a:t>
            </a:r>
            <a:r>
              <a:rPr lang="en" sz="6933">
                <a:solidFill>
                  <a:schemeClr val="dk1"/>
                </a:solidFill>
                <a:latin typeface="Roboto"/>
                <a:ea typeface="Roboto"/>
                <a:cs typeface="Roboto"/>
                <a:sym typeface="Roboto"/>
              </a:rPr>
              <a:t>“</a:t>
            </a:r>
            <a:r>
              <a:rPr lang="en" sz="6933">
                <a:solidFill>
                  <a:schemeClr val="dk1"/>
                </a:solidFill>
                <a:highlight>
                  <a:schemeClr val="lt1"/>
                </a:highlight>
                <a:latin typeface="Roboto"/>
                <a:ea typeface="Roboto"/>
                <a:cs typeface="Roboto"/>
                <a:sym typeface="Roboto"/>
              </a:rPr>
              <a:t>A Football Player Wearing a Black Jersey With the Number 14 On It”</a:t>
            </a:r>
            <a:r>
              <a:rPr lang="en" sz="6933">
                <a:solidFill>
                  <a:schemeClr val="dk1"/>
                </a:solidFill>
                <a:latin typeface="Roboto"/>
                <a:ea typeface="Roboto"/>
                <a:cs typeface="Roboto"/>
                <a:sym typeface="Roboto"/>
              </a:rPr>
              <a:t>.</a:t>
            </a:r>
            <a:r>
              <a:rPr lang="en" sz="7164">
                <a:solidFill>
                  <a:srgbClr val="131313"/>
                </a:solidFill>
                <a:latin typeface="Roboto"/>
                <a:ea typeface="Roboto"/>
                <a:cs typeface="Roboto"/>
                <a:sym typeface="Roboto"/>
              </a:rPr>
              <a:t> Tenor. 9 October 2024. </a:t>
            </a:r>
            <a:r>
              <a:rPr lang="en" sz="7164" u="sng">
                <a:solidFill>
                  <a:schemeClr val="accent5"/>
                </a:solidFill>
                <a:latin typeface="Roboto"/>
                <a:ea typeface="Roboto"/>
                <a:cs typeface="Roboto"/>
                <a:sym typeface="Roboto"/>
                <a:hlinkClick r:id="rId4">
                  <a:extLst>
                    <a:ext uri="{A12FA001-AC4F-418D-AE19-62706E023703}">
                      <ahyp:hlinkClr xmlns:ahyp="http://schemas.microsoft.com/office/drawing/2018/hyperlinkcolor" val="tx"/>
                    </a:ext>
                  </a:extLst>
                </a:hlinkClick>
              </a:rPr>
              <a:t>https://tenor.com/view/sports-sportsmanias-emoji-animated-emojis-panini-gif-15074702958429733728</a:t>
            </a:r>
            <a:r>
              <a:rPr lang="en" sz="7164">
                <a:solidFill>
                  <a:srgbClr val="131313"/>
                </a:solidFill>
                <a:latin typeface="Roboto"/>
                <a:ea typeface="Roboto"/>
                <a:cs typeface="Roboto"/>
                <a:sym typeface="Roboto"/>
              </a:rPr>
              <a:t>.  </a:t>
            </a:r>
            <a:endParaRPr sz="6933">
              <a:solidFill>
                <a:srgbClr val="1F1F1F"/>
              </a:solidFill>
              <a:highlight>
                <a:schemeClr val="lt1"/>
              </a:highlight>
              <a:latin typeface="Roboto"/>
              <a:ea typeface="Roboto"/>
              <a:cs typeface="Roboto"/>
              <a:sym typeface="Roboto"/>
            </a:endParaRPr>
          </a:p>
          <a:p>
            <a:pPr marL="0" indent="0">
              <a:spcBef>
                <a:spcPts val="1600"/>
              </a:spcBef>
              <a:buClr>
                <a:schemeClr val="dk1"/>
              </a:buClr>
              <a:buSzPts val="275"/>
              <a:buNone/>
            </a:pPr>
            <a:r>
              <a:rPr lang="en" sz="7164">
                <a:solidFill>
                  <a:srgbClr val="131313"/>
                </a:solidFill>
                <a:latin typeface="Roboto"/>
                <a:ea typeface="Roboto"/>
                <a:cs typeface="Roboto"/>
                <a:sym typeface="Roboto"/>
              </a:rPr>
              <a:t>Thinkstock Images. “Young Baseball Players Holding Caps in Front of American Flag-Stock Photo”. Digital Image. Getty Images, Getty Images Holdings. 22 November 2007.Web. 26 May 2025. </a:t>
            </a:r>
            <a:r>
              <a:rPr lang="en" sz="7164" u="sng">
                <a:solidFill>
                  <a:schemeClr val="hlink"/>
                </a:solidFill>
                <a:latin typeface="Roboto"/>
                <a:ea typeface="Roboto"/>
                <a:cs typeface="Roboto"/>
                <a:sym typeface="Roboto"/>
                <a:hlinkClick r:id="rId5"/>
              </a:rPr>
              <a:t>https://www.gettyimages.com/detail/photo/young-baseball-players-holding-caps-in-front-of-royalty-free-image/78054597</a:t>
            </a:r>
            <a:r>
              <a:rPr lang="en" sz="7164">
                <a:solidFill>
                  <a:srgbClr val="131313"/>
                </a:solidFill>
                <a:latin typeface="Roboto"/>
                <a:ea typeface="Roboto"/>
                <a:cs typeface="Roboto"/>
                <a:sym typeface="Roboto"/>
              </a:rPr>
              <a:t>. </a:t>
            </a:r>
            <a:endParaRPr sz="7164">
              <a:solidFill>
                <a:srgbClr val="131313"/>
              </a:solidFill>
              <a:latin typeface="Roboto"/>
              <a:ea typeface="Roboto"/>
              <a:cs typeface="Roboto"/>
              <a:sym typeface="Roboto"/>
            </a:endParaRPr>
          </a:p>
          <a:p>
            <a:pPr marL="0" indent="0">
              <a:spcBef>
                <a:spcPts val="1600"/>
              </a:spcBef>
              <a:buClr>
                <a:schemeClr val="dk1"/>
              </a:buClr>
              <a:buSzPts val="275"/>
              <a:buNone/>
            </a:pPr>
            <a:r>
              <a:rPr lang="en" sz="6933">
                <a:solidFill>
                  <a:srgbClr val="0F0F0F"/>
                </a:solidFill>
                <a:highlight>
                  <a:schemeClr val="lt1"/>
                </a:highlight>
                <a:latin typeface="Roboto"/>
                <a:ea typeface="Roboto"/>
                <a:cs typeface="Roboto"/>
                <a:sym typeface="Roboto"/>
              </a:rPr>
              <a:t>Tuấn Nghĩa Cao (CN). </a:t>
            </a:r>
            <a:r>
              <a:rPr lang="en" sz="7164">
                <a:solidFill>
                  <a:srgbClr val="131313"/>
                </a:solidFill>
                <a:latin typeface="Roboto"/>
                <a:ea typeface="Roboto"/>
                <a:cs typeface="Roboto"/>
                <a:sym typeface="Roboto"/>
              </a:rPr>
              <a:t>“National Anthem-Carrie Underwood [Super Bowl 2010]”. </a:t>
            </a:r>
            <a:r>
              <a:rPr lang="en" sz="7164" i="1">
                <a:solidFill>
                  <a:srgbClr val="131313"/>
                </a:solidFill>
                <a:latin typeface="Roboto"/>
                <a:ea typeface="Roboto"/>
                <a:cs typeface="Roboto"/>
                <a:sym typeface="Roboto"/>
              </a:rPr>
              <a:t>YouTube</a:t>
            </a:r>
            <a:r>
              <a:rPr lang="en" sz="7164">
                <a:solidFill>
                  <a:srgbClr val="131313"/>
                </a:solidFill>
                <a:latin typeface="Roboto"/>
                <a:ea typeface="Roboto"/>
                <a:cs typeface="Roboto"/>
                <a:sym typeface="Roboto"/>
              </a:rPr>
              <a:t>, uploaded by </a:t>
            </a:r>
            <a:r>
              <a:rPr lang="en" sz="6933">
                <a:solidFill>
                  <a:srgbClr val="0F0F0F"/>
                </a:solidFill>
                <a:highlight>
                  <a:schemeClr val="lt1"/>
                </a:highlight>
                <a:latin typeface="Roboto"/>
                <a:ea typeface="Roboto"/>
                <a:cs typeface="Roboto"/>
                <a:sym typeface="Roboto"/>
              </a:rPr>
              <a:t>Tuấn Nghĩa Cao (CN)</a:t>
            </a:r>
            <a:r>
              <a:rPr lang="en" sz="7164">
                <a:solidFill>
                  <a:srgbClr val="131313"/>
                </a:solidFill>
                <a:latin typeface="Roboto"/>
                <a:ea typeface="Roboto"/>
                <a:cs typeface="Roboto"/>
                <a:sym typeface="Roboto"/>
              </a:rPr>
              <a:t>, 28 Sept. 2012, </a:t>
            </a:r>
            <a:r>
              <a:rPr lang="en" sz="7164" u="sng">
                <a:solidFill>
                  <a:schemeClr val="accent5"/>
                </a:solidFill>
                <a:latin typeface="Roboto"/>
                <a:ea typeface="Roboto"/>
                <a:cs typeface="Roboto"/>
                <a:sym typeface="Roboto"/>
                <a:hlinkClick r:id="rId6">
                  <a:extLst>
                    <a:ext uri="{A12FA001-AC4F-418D-AE19-62706E023703}">
                      <ahyp:hlinkClr xmlns:ahyp="http://schemas.microsoft.com/office/drawing/2018/hyperlinkcolor" val="tx"/>
                    </a:ext>
                  </a:extLst>
                </a:hlinkClick>
              </a:rPr>
              <a:t>https://www.youtube.com/watch?v=IoSPFoV-6VU</a:t>
            </a:r>
            <a:r>
              <a:rPr lang="en" sz="7164">
                <a:solidFill>
                  <a:srgbClr val="131313"/>
                </a:solidFill>
                <a:latin typeface="Roboto"/>
                <a:ea typeface="Roboto"/>
                <a:cs typeface="Roboto"/>
                <a:sym typeface="Roboto"/>
              </a:rPr>
              <a:t>.</a:t>
            </a:r>
            <a:endParaRPr sz="7164">
              <a:solidFill>
                <a:srgbClr val="131313"/>
              </a:solidFill>
              <a:latin typeface="Roboto"/>
              <a:ea typeface="Roboto"/>
              <a:cs typeface="Roboto"/>
              <a:sym typeface="Roboto"/>
            </a:endParaRPr>
          </a:p>
          <a:p>
            <a:pPr marL="0" indent="0">
              <a:spcBef>
                <a:spcPts val="1600"/>
              </a:spcBef>
              <a:buClr>
                <a:schemeClr val="dk1"/>
              </a:buClr>
              <a:buSzPts val="275"/>
              <a:buNone/>
            </a:pPr>
            <a:endParaRPr sz="6933">
              <a:solidFill>
                <a:srgbClr val="0F0F0F"/>
              </a:solidFill>
              <a:highlight>
                <a:srgbClr val="FFFFFF"/>
              </a:highlight>
              <a:latin typeface="Roboto"/>
              <a:ea typeface="Roboto"/>
              <a:cs typeface="Roboto"/>
              <a:sym typeface="Roboto"/>
            </a:endParaRPr>
          </a:p>
          <a:p>
            <a:pPr marL="0" indent="0">
              <a:spcBef>
                <a:spcPts val="1600"/>
              </a:spcBef>
              <a:buNone/>
            </a:pPr>
            <a:endParaRPr sz="7164">
              <a:solidFill>
                <a:srgbClr val="131313"/>
              </a:solidFill>
              <a:latin typeface="Roboto"/>
              <a:ea typeface="Roboto"/>
              <a:cs typeface="Roboto"/>
              <a:sym typeface="Roboto"/>
            </a:endParaRPr>
          </a:p>
          <a:p>
            <a:pPr marL="0" indent="0">
              <a:spcBef>
                <a:spcPts val="1600"/>
              </a:spcBef>
              <a:buClr>
                <a:schemeClr val="dk1"/>
              </a:buClr>
              <a:buSzPts val="275"/>
              <a:buNone/>
            </a:pPr>
            <a:endParaRPr sz="7164">
              <a:solidFill>
                <a:srgbClr val="131313"/>
              </a:solidFill>
              <a:latin typeface="Roboto"/>
              <a:ea typeface="Roboto"/>
              <a:cs typeface="Roboto"/>
              <a:sym typeface="Roboto"/>
            </a:endParaRPr>
          </a:p>
          <a:p>
            <a:pPr marL="0" indent="0">
              <a:spcBef>
                <a:spcPts val="1600"/>
              </a:spcBef>
              <a:buNone/>
            </a:pPr>
            <a:endParaRPr sz="3267">
              <a:solidFill>
                <a:srgbClr val="131313"/>
              </a:solidFill>
              <a:latin typeface="Roboto"/>
              <a:ea typeface="Roboto"/>
              <a:cs typeface="Roboto"/>
              <a:sym typeface="Roboto"/>
            </a:endParaRPr>
          </a:p>
          <a:p>
            <a:pPr marL="0" indent="0">
              <a:buNone/>
            </a:pPr>
            <a:endParaRPr sz="3267">
              <a:solidFill>
                <a:srgbClr val="131313"/>
              </a:solidFill>
              <a:latin typeface="Roboto"/>
              <a:ea typeface="Roboto"/>
              <a:cs typeface="Roboto"/>
              <a:sym typeface="Roboto"/>
            </a:endParaRPr>
          </a:p>
          <a:p>
            <a:pPr marL="0" indent="0">
              <a:spcBef>
                <a:spcPts val="1600"/>
              </a:spcBef>
              <a:buNone/>
            </a:pPr>
            <a:endParaRPr sz="3267">
              <a:solidFill>
                <a:srgbClr val="131313"/>
              </a:solidFill>
              <a:latin typeface="Roboto"/>
              <a:ea typeface="Roboto"/>
              <a:cs typeface="Roboto"/>
              <a:sym typeface="Roboto"/>
            </a:endParaRPr>
          </a:p>
          <a:p>
            <a:pPr marL="0" indent="0">
              <a:spcBef>
                <a:spcPts val="1600"/>
              </a:spcBef>
              <a:buNone/>
            </a:pPr>
            <a:endParaRPr sz="3267">
              <a:solidFill>
                <a:srgbClr val="131313"/>
              </a:solidFill>
              <a:latin typeface="Roboto"/>
              <a:ea typeface="Roboto"/>
              <a:cs typeface="Roboto"/>
              <a:sym typeface="Roboto"/>
            </a:endParaRPr>
          </a:p>
          <a:p>
            <a:pPr marL="0" indent="0">
              <a:spcBef>
                <a:spcPts val="1600"/>
              </a:spcBef>
              <a:buNone/>
            </a:pPr>
            <a:endParaRPr sz="3267">
              <a:solidFill>
                <a:srgbClr val="131313"/>
              </a:solidFill>
              <a:latin typeface="Roboto"/>
              <a:ea typeface="Roboto"/>
              <a:cs typeface="Roboto"/>
              <a:sym typeface="Roboto"/>
            </a:endParaRPr>
          </a:p>
          <a:p>
            <a:pPr marL="0" indent="0">
              <a:spcBef>
                <a:spcPts val="1600"/>
              </a:spcBef>
              <a:buNone/>
            </a:pPr>
            <a:endParaRPr/>
          </a:p>
          <a:p>
            <a:pPr marL="0" indent="0">
              <a:spcBef>
                <a:spcPts val="1600"/>
              </a:spcBef>
              <a:buNone/>
            </a:pPr>
            <a:endParaRPr/>
          </a:p>
          <a:p>
            <a:pPr marL="0" indent="0">
              <a:spcBef>
                <a:spcPts val="1600"/>
              </a:spcBef>
              <a:buNone/>
            </a:pPr>
            <a:endParaRPr/>
          </a:p>
          <a:p>
            <a:pPr marL="0" indent="0">
              <a:spcBef>
                <a:spcPts val="1600"/>
              </a:spcBef>
              <a:buNone/>
            </a:pPr>
            <a:endParaRPr sz="4000"/>
          </a:p>
          <a:p>
            <a:pPr marL="0" indent="0">
              <a:spcBef>
                <a:spcPts val="1600"/>
              </a:spcBef>
              <a:spcAft>
                <a:spcPts val="1600"/>
              </a:spcAft>
              <a:buNone/>
            </a:pPr>
            <a:endParaRPr sz="40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p>
            <a:pPr algn="ctr"/>
            <a:r>
              <a:rPr lang="en">
                <a:solidFill>
                  <a:schemeClr val="lt1"/>
                </a:solidFill>
              </a:rPr>
              <a:t>History of the Song</a:t>
            </a:r>
            <a:endParaRPr>
              <a:solidFill>
                <a:schemeClr val="lt1"/>
              </a:solidFill>
            </a:endParaRPr>
          </a:p>
        </p:txBody>
      </p:sp>
      <p:sp>
        <p:nvSpPr>
          <p:cNvPr id="63" name="Google Shape;63;p14"/>
          <p:cNvSpPr txBox="1">
            <a:spLocks noGrp="1"/>
          </p:cNvSpPr>
          <p:nvPr>
            <p:ph type="body" idx="1"/>
          </p:nvPr>
        </p:nvSpPr>
        <p:spPr>
          <a:xfrm>
            <a:off x="0" y="1816467"/>
            <a:ext cx="11776400" cy="4555200"/>
          </a:xfrm>
          <a:prstGeom prst="rect">
            <a:avLst/>
          </a:prstGeom>
        </p:spPr>
        <p:txBody>
          <a:bodyPr spcFirstLastPara="1" wrap="square" lIns="121900" tIns="121900" rIns="121900" bIns="121900" anchor="t" anchorCtr="0">
            <a:normAutofit/>
          </a:bodyPr>
          <a:lstStyle/>
          <a:p>
            <a:pPr marL="0" indent="0">
              <a:spcAft>
                <a:spcPts val="1600"/>
              </a:spcAft>
              <a:buNone/>
            </a:pPr>
            <a:r>
              <a:rPr lang="en">
                <a:solidFill>
                  <a:schemeClr val="lt1"/>
                </a:solidFill>
              </a:rPr>
              <a:t>John Stafford Smith (1750-1836)</a:t>
            </a:r>
            <a:endParaRPr>
              <a:solidFill>
                <a:schemeClr val="lt1"/>
              </a:solidFill>
            </a:endParaRPr>
          </a:p>
        </p:txBody>
      </p:sp>
      <p:sp>
        <p:nvSpPr>
          <p:cNvPr id="64" name="Google Shape;64;p14"/>
          <p:cNvSpPr txBox="1"/>
          <p:nvPr/>
        </p:nvSpPr>
        <p:spPr>
          <a:xfrm>
            <a:off x="8740933" y="3251200"/>
            <a:ext cx="3471200" cy="615513"/>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595959"/>
              </a:solidFill>
              <a:effectLst/>
              <a:uLnTx/>
              <a:uFillTx/>
              <a:latin typeface="Arial"/>
              <a:ea typeface="+mn-ea"/>
              <a:cs typeface="Arial"/>
              <a:sym typeface="Arial"/>
            </a:endParaRPr>
          </a:p>
        </p:txBody>
      </p:sp>
      <p:sp>
        <p:nvSpPr>
          <p:cNvPr id="65" name="Google Shape;65;p14"/>
          <p:cNvSpPr txBox="1"/>
          <p:nvPr/>
        </p:nvSpPr>
        <p:spPr>
          <a:xfrm>
            <a:off x="4103967" y="5090000"/>
            <a:ext cx="8108000" cy="615513"/>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595959"/>
              </a:solidFill>
              <a:effectLst/>
              <a:uLnTx/>
              <a:uFillTx/>
              <a:latin typeface="Arial"/>
              <a:ea typeface="+mn-ea"/>
              <a:cs typeface="Arial"/>
              <a:sym typeface="Arial"/>
            </a:endParaRPr>
          </a:p>
        </p:txBody>
      </p:sp>
      <p:pic>
        <p:nvPicPr>
          <p:cNvPr id="66" name="Google Shape;66;p14">
            <a:hlinkClick r:id="rId4"/>
          </p:cNvPr>
          <p:cNvPicPr preferRelativeResize="0"/>
          <p:nvPr/>
        </p:nvPicPr>
        <p:blipFill>
          <a:blip r:embed="rId5">
            <a:alphaModFix/>
          </a:blip>
          <a:stretch>
            <a:fillRect/>
          </a:stretch>
        </p:blipFill>
        <p:spPr>
          <a:xfrm>
            <a:off x="0" y="2501367"/>
            <a:ext cx="4504301" cy="435663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p>
            <a:pPr algn="ctr"/>
            <a:r>
              <a:rPr lang="en">
                <a:solidFill>
                  <a:schemeClr val="lt1"/>
                </a:solidFill>
              </a:rPr>
              <a:t>History of the Song</a:t>
            </a:r>
            <a:endParaRPr>
              <a:solidFill>
                <a:schemeClr val="lt1"/>
              </a:solidFill>
            </a:endParaRPr>
          </a:p>
        </p:txBody>
      </p:sp>
      <p:sp>
        <p:nvSpPr>
          <p:cNvPr id="63" name="Google Shape;63;p14"/>
          <p:cNvSpPr txBox="1">
            <a:spLocks noGrp="1"/>
          </p:cNvSpPr>
          <p:nvPr>
            <p:ph type="body" idx="1"/>
          </p:nvPr>
        </p:nvSpPr>
        <p:spPr>
          <a:xfrm>
            <a:off x="415600" y="1816467"/>
            <a:ext cx="11360800" cy="4555200"/>
          </a:xfrm>
          <a:prstGeom prst="rect">
            <a:avLst/>
          </a:prstGeom>
        </p:spPr>
        <p:txBody>
          <a:bodyPr spcFirstLastPara="1" wrap="square" lIns="121900" tIns="121900" rIns="121900" bIns="121900" anchor="t" anchorCtr="0">
            <a:normAutofit/>
          </a:bodyPr>
          <a:lstStyle/>
          <a:p>
            <a:pPr marL="0" indent="0">
              <a:spcAft>
                <a:spcPts val="1600"/>
              </a:spcAft>
              <a:buNone/>
            </a:pPr>
            <a:endParaRPr>
              <a:solidFill>
                <a:schemeClr val="lt1"/>
              </a:solidFill>
            </a:endParaRPr>
          </a:p>
        </p:txBody>
      </p:sp>
      <p:sp>
        <p:nvSpPr>
          <p:cNvPr id="64" name="Google Shape;64;p14"/>
          <p:cNvSpPr txBox="1"/>
          <p:nvPr/>
        </p:nvSpPr>
        <p:spPr>
          <a:xfrm>
            <a:off x="8740933" y="3251200"/>
            <a:ext cx="3471200" cy="615513"/>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595959"/>
              </a:solidFill>
              <a:effectLst/>
              <a:uLnTx/>
              <a:uFillTx/>
              <a:latin typeface="Arial"/>
              <a:ea typeface="+mn-ea"/>
              <a:cs typeface="Arial"/>
              <a:sym typeface="Arial"/>
            </a:endParaRPr>
          </a:p>
        </p:txBody>
      </p:sp>
      <p:sp>
        <p:nvSpPr>
          <p:cNvPr id="65" name="Google Shape;65;p14"/>
          <p:cNvSpPr txBox="1"/>
          <p:nvPr/>
        </p:nvSpPr>
        <p:spPr>
          <a:xfrm>
            <a:off x="4103967" y="5090000"/>
            <a:ext cx="8108000" cy="615513"/>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595959"/>
              </a:solidFill>
              <a:effectLst/>
              <a:uLnTx/>
              <a:uFillTx/>
              <a:latin typeface="Arial"/>
              <a:ea typeface="+mn-ea"/>
              <a:cs typeface="Arial"/>
              <a:sym typeface="Arial"/>
            </a:endParaRPr>
          </a:p>
        </p:txBody>
      </p:sp>
      <p:pic>
        <p:nvPicPr>
          <p:cNvPr id="66" name="Google Shape;66;p14" descr="The Star-Spangled Banner is the national anthem of the United States of America, but it hasn't always been that way. The song was originally written as a poem by young American lawyer Francis Scott Key during the war of 1812. He watched helplessly from a British ship as they attacked Fort McHenry. He wanted to know who had won the battle, but he couldn't see which flag was flying above the fort until the 'dawn's early light' the next morning.&#10;&#10;Like this video if you want to see more videos about HISTORY!&#10;&#10;Subscribe to FreeSchool: https://www.youtube.com/user/watchfreeschool?sub_confirmation=1&#10;&#10;Visit us on Facebook: https://www.facebook.com/watchFreeSchool&#10;&#10;Check our our companion channel, FreeSchool Mom! https://www.youtube.com/channel/UCTcEtHRQhqiCZIIb77LyDmA&#10;&#10;And our NEW channel for little ones, FreeSchool Early Birds!&#10;https://www.youtube.com/channel/UC3OV62x86XHwaqsxLsuy8dA&#10;&#10;Music: Jaunty Gumption - Kevin MacLeod (incompetech.com)&#10;Also, The Star-Spangled Banner, downloaded from YouTube's free audio library." title="The History of the Star-Spangled Banner for Kids: Francis Scott Key and Fort McHenry - FreeSchool">
            <a:hlinkClick r:id="rId4"/>
          </p:cNvPr>
          <p:cNvPicPr preferRelativeResize="0"/>
          <p:nvPr/>
        </p:nvPicPr>
        <p:blipFill>
          <a:blip r:embed="rId5">
            <a:alphaModFix/>
          </a:blip>
          <a:stretch>
            <a:fillRect/>
          </a:stretch>
        </p:blipFill>
        <p:spPr>
          <a:xfrm>
            <a:off x="267917" y="1573300"/>
            <a:ext cx="8108000" cy="504153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1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p>
            <a:pPr algn="ctr"/>
            <a:r>
              <a:rPr lang="en">
                <a:solidFill>
                  <a:schemeClr val="lt1"/>
                </a:solidFill>
              </a:rPr>
              <a:t>National Anthem Performance</a:t>
            </a:r>
            <a:endParaRPr>
              <a:solidFill>
                <a:schemeClr val="lt1"/>
              </a:solidFill>
            </a:endParaRPr>
          </a:p>
        </p:txBody>
      </p:sp>
      <p:sp>
        <p:nvSpPr>
          <p:cNvPr id="72" name="Google Shape;72;p15"/>
          <p:cNvSpPr txBox="1">
            <a:spLocks noGrp="1"/>
          </p:cNvSpPr>
          <p:nvPr>
            <p:ph type="body" idx="1"/>
          </p:nvPr>
        </p:nvSpPr>
        <p:spPr>
          <a:xfrm>
            <a:off x="415600" y="1816467"/>
            <a:ext cx="11360800" cy="4555200"/>
          </a:xfrm>
          <a:prstGeom prst="rect">
            <a:avLst/>
          </a:prstGeom>
        </p:spPr>
        <p:txBody>
          <a:bodyPr spcFirstLastPara="1" wrap="square" lIns="121900" tIns="121900" rIns="121900" bIns="121900" anchor="t" anchorCtr="0">
            <a:normAutofit/>
          </a:bodyPr>
          <a:lstStyle/>
          <a:p>
            <a:pPr marL="0" indent="0">
              <a:spcAft>
                <a:spcPts val="1600"/>
              </a:spcAft>
              <a:buNone/>
            </a:pPr>
            <a:endParaRPr>
              <a:solidFill>
                <a:schemeClr val="lt1"/>
              </a:solidFill>
            </a:endParaRPr>
          </a:p>
        </p:txBody>
      </p:sp>
      <p:sp>
        <p:nvSpPr>
          <p:cNvPr id="73" name="Google Shape;73;p15"/>
          <p:cNvSpPr txBox="1"/>
          <p:nvPr/>
        </p:nvSpPr>
        <p:spPr>
          <a:xfrm>
            <a:off x="8740933" y="3251200"/>
            <a:ext cx="3471200" cy="615513"/>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595959"/>
              </a:solidFill>
              <a:effectLst/>
              <a:uLnTx/>
              <a:uFillTx/>
              <a:latin typeface="Arial"/>
              <a:ea typeface="+mn-ea"/>
              <a:cs typeface="Arial"/>
              <a:sym typeface="Arial"/>
            </a:endParaRPr>
          </a:p>
        </p:txBody>
      </p:sp>
      <p:sp>
        <p:nvSpPr>
          <p:cNvPr id="74" name="Google Shape;74;p15"/>
          <p:cNvSpPr txBox="1"/>
          <p:nvPr/>
        </p:nvSpPr>
        <p:spPr>
          <a:xfrm>
            <a:off x="4103967" y="5090000"/>
            <a:ext cx="8108000" cy="615513"/>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595959"/>
              </a:solidFill>
              <a:effectLst/>
              <a:uLnTx/>
              <a:uFillTx/>
              <a:latin typeface="Arial"/>
              <a:ea typeface="+mn-ea"/>
              <a:cs typeface="Arial"/>
              <a:sym typeface="Arial"/>
            </a:endParaRPr>
          </a:p>
        </p:txBody>
      </p:sp>
      <p:pic>
        <p:nvPicPr>
          <p:cNvPr id="75" name="Google Shape;75;p15" descr="A very respectful version of our The Star-Spangled Banner with words and subtle flag in background. To be used when words are needed, but the audience should still face a live flag.&#10;Here is a version for viewing or download without the scout salute at the end: https://drive.google.com/file/d/16eUvWxlrLcYCyrxYM5GPaT9KoUnywy_0/view?usp=sharing&#10;Full music credit goes to the Slovak Radio Symphony Orchestra, Peter Breiner. &quot;The Star Spangled Banner&quot;." title="National Anthem The Star-Spangled Banner Music Only Instrumental with Lyrics. Get Mp4 in description">
            <a:hlinkClick r:id="rId4"/>
          </p:cNvPr>
          <p:cNvPicPr preferRelativeResize="0"/>
          <p:nvPr/>
        </p:nvPicPr>
        <p:blipFill>
          <a:blip r:embed="rId5">
            <a:alphaModFix/>
          </a:blip>
          <a:stretch>
            <a:fillRect/>
          </a:stretch>
        </p:blipFill>
        <p:spPr>
          <a:xfrm>
            <a:off x="20000" y="1816468"/>
            <a:ext cx="8108000" cy="497383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1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
        <p:cNvGrpSpPr/>
        <p:nvPr/>
      </p:nvGrpSpPr>
      <p:grpSpPr>
        <a:xfrm>
          <a:off x="0" y="0"/>
          <a:ext cx="0" cy="0"/>
          <a:chOff x="0" y="0"/>
          <a:chExt cx="0" cy="0"/>
        </a:xfrm>
      </p:grpSpPr>
      <p:sp>
        <p:nvSpPr>
          <p:cNvPr id="80" name="Google Shape;80;p16"/>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p>
            <a:pPr algn="ctr"/>
            <a:r>
              <a:rPr lang="en">
                <a:solidFill>
                  <a:schemeClr val="lt1"/>
                </a:solidFill>
              </a:rPr>
              <a:t>Activity # 1: Personal Anthems</a:t>
            </a:r>
            <a:endParaRPr>
              <a:solidFill>
                <a:schemeClr val="lt1"/>
              </a:solidFill>
            </a:endParaRPr>
          </a:p>
        </p:txBody>
      </p:sp>
      <p:sp>
        <p:nvSpPr>
          <p:cNvPr id="81" name="Google Shape;81;p16"/>
          <p:cNvSpPr txBox="1">
            <a:spLocks noGrp="1"/>
          </p:cNvSpPr>
          <p:nvPr>
            <p:ph type="body" idx="1"/>
          </p:nvPr>
        </p:nvSpPr>
        <p:spPr>
          <a:xfrm>
            <a:off x="415600" y="1816467"/>
            <a:ext cx="11360800" cy="4555200"/>
          </a:xfrm>
          <a:prstGeom prst="rect">
            <a:avLst/>
          </a:prstGeom>
        </p:spPr>
        <p:txBody>
          <a:bodyPr spcFirstLastPara="1" wrap="square" lIns="121900" tIns="121900" rIns="121900" bIns="121900" anchor="t" anchorCtr="0">
            <a:normAutofit/>
          </a:bodyPr>
          <a:lstStyle/>
          <a:p>
            <a:pPr marL="0" indent="0">
              <a:spcAft>
                <a:spcPts val="1600"/>
              </a:spcAft>
              <a:buNone/>
            </a:pPr>
            <a:endParaRPr>
              <a:solidFill>
                <a:schemeClr val="lt1"/>
              </a:solidFill>
            </a:endParaRPr>
          </a:p>
        </p:txBody>
      </p:sp>
      <p:sp>
        <p:nvSpPr>
          <p:cNvPr id="82" name="Google Shape;82;p16"/>
          <p:cNvSpPr txBox="1"/>
          <p:nvPr/>
        </p:nvSpPr>
        <p:spPr>
          <a:xfrm>
            <a:off x="8740933" y="3251200"/>
            <a:ext cx="3471200" cy="615513"/>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595959"/>
              </a:solidFill>
              <a:effectLst/>
              <a:uLnTx/>
              <a:uFillTx/>
              <a:latin typeface="Arial"/>
              <a:ea typeface="+mn-ea"/>
              <a:cs typeface="Arial"/>
              <a:sym typeface="Arial"/>
            </a:endParaRPr>
          </a:p>
        </p:txBody>
      </p:sp>
      <p:sp>
        <p:nvSpPr>
          <p:cNvPr id="83" name="Google Shape;83;p16"/>
          <p:cNvSpPr txBox="1"/>
          <p:nvPr/>
        </p:nvSpPr>
        <p:spPr>
          <a:xfrm>
            <a:off x="4103967" y="5090000"/>
            <a:ext cx="8108000" cy="615513"/>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595959"/>
              </a:solidFill>
              <a:effectLst/>
              <a:uLnTx/>
              <a:uFillTx/>
              <a:latin typeface="Arial"/>
              <a:ea typeface="+mn-ea"/>
              <a:cs typeface="Arial"/>
              <a:sym typeface="Arial"/>
            </a:endParaRPr>
          </a:p>
        </p:txBody>
      </p:sp>
      <p:pic>
        <p:nvPicPr>
          <p:cNvPr id="84" name="Google Shape;84;p16" descr="Young baseball players holding caps in front of American flag (Provided by Getty Images)">
            <a:hlinkClick r:id="rId4"/>
          </p:cNvPr>
          <p:cNvPicPr preferRelativeResize="0"/>
          <p:nvPr/>
        </p:nvPicPr>
        <p:blipFill>
          <a:blip r:embed="rId5">
            <a:alphaModFix/>
          </a:blip>
          <a:stretch>
            <a:fillRect/>
          </a:stretch>
        </p:blipFill>
        <p:spPr>
          <a:xfrm>
            <a:off x="1015152" y="1816451"/>
            <a:ext cx="6179048" cy="412136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
        <p:cNvGrpSpPr/>
        <p:nvPr/>
      </p:nvGrpSpPr>
      <p:grpSpPr>
        <a:xfrm>
          <a:off x="0" y="0"/>
          <a:ext cx="0" cy="0"/>
          <a:chOff x="0" y="0"/>
          <a:chExt cx="0" cy="0"/>
        </a:xfrm>
      </p:grpSpPr>
      <p:sp>
        <p:nvSpPr>
          <p:cNvPr id="89" name="Google Shape;89;p17"/>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p>
            <a:pPr algn="ctr"/>
            <a:r>
              <a:rPr lang="en">
                <a:solidFill>
                  <a:schemeClr val="lt1"/>
                </a:solidFill>
              </a:rPr>
              <a:t>Activity # 1: Personal Anthems</a:t>
            </a:r>
            <a:endParaRPr>
              <a:solidFill>
                <a:schemeClr val="lt1"/>
              </a:solidFill>
            </a:endParaRPr>
          </a:p>
        </p:txBody>
      </p:sp>
      <p:sp>
        <p:nvSpPr>
          <p:cNvPr id="90" name="Google Shape;90;p17"/>
          <p:cNvSpPr txBox="1">
            <a:spLocks noGrp="1"/>
          </p:cNvSpPr>
          <p:nvPr>
            <p:ph type="body" idx="1"/>
          </p:nvPr>
        </p:nvSpPr>
        <p:spPr>
          <a:xfrm>
            <a:off x="415600" y="1816467"/>
            <a:ext cx="7326000" cy="4912400"/>
          </a:xfrm>
          <a:prstGeom prst="rect">
            <a:avLst/>
          </a:prstGeom>
        </p:spPr>
        <p:txBody>
          <a:bodyPr spcFirstLastPara="1" wrap="square" lIns="121900" tIns="121900" rIns="121900" bIns="121900" anchor="t" anchorCtr="0">
            <a:normAutofit fontScale="47500" lnSpcReduction="20000"/>
          </a:bodyPr>
          <a:lstStyle/>
          <a:p>
            <a:pPr indent="-524671">
              <a:buClr>
                <a:schemeClr val="lt1"/>
              </a:buClr>
              <a:buSzPct val="100000"/>
              <a:buAutoNum type="arabicPeriod"/>
            </a:pPr>
            <a:r>
              <a:rPr lang="en" sz="7289">
                <a:solidFill>
                  <a:schemeClr val="lt1"/>
                </a:solidFill>
              </a:rPr>
              <a:t>Give each student a pencil and a piece of paper.</a:t>
            </a:r>
            <a:endParaRPr sz="7289">
              <a:solidFill>
                <a:schemeClr val="lt1"/>
              </a:solidFill>
            </a:endParaRPr>
          </a:p>
          <a:p>
            <a:pPr indent="-524671">
              <a:buClr>
                <a:schemeClr val="lt1"/>
              </a:buClr>
              <a:buSzPct val="100000"/>
              <a:buAutoNum type="arabicPeriod"/>
            </a:pPr>
            <a:r>
              <a:rPr lang="en" sz="7289">
                <a:solidFill>
                  <a:schemeClr val="lt1"/>
                </a:solidFill>
              </a:rPr>
              <a:t>Have them write their own personal anthem to the tune of “Row, Row, Row Your Boat”.</a:t>
            </a:r>
            <a:endParaRPr sz="7289">
              <a:solidFill>
                <a:schemeClr val="lt1"/>
              </a:solidFill>
            </a:endParaRPr>
          </a:p>
          <a:p>
            <a:pPr indent="-524671">
              <a:buClr>
                <a:schemeClr val="lt1"/>
              </a:buClr>
              <a:buSzPct val="100000"/>
              <a:buAutoNum type="arabicPeriod"/>
            </a:pPr>
            <a:r>
              <a:rPr lang="en" sz="7289">
                <a:solidFill>
                  <a:schemeClr val="lt1"/>
                </a:solidFill>
              </a:rPr>
              <a:t>Sample: “I am Stephanie and I like to sing, I like to drum, I like to hum, percussion is my thing.”</a:t>
            </a:r>
            <a:endParaRPr sz="7289">
              <a:solidFill>
                <a:schemeClr val="lt1"/>
              </a:solidFill>
            </a:endParaRPr>
          </a:p>
          <a:p>
            <a:pPr indent="0">
              <a:spcBef>
                <a:spcPts val="1600"/>
              </a:spcBef>
              <a:spcAft>
                <a:spcPts val="1600"/>
              </a:spcAft>
              <a:buNone/>
            </a:pPr>
            <a:endParaRPr>
              <a:solidFill>
                <a:schemeClr val="lt1"/>
              </a:solidFill>
            </a:endParaRPr>
          </a:p>
        </p:txBody>
      </p:sp>
      <p:sp>
        <p:nvSpPr>
          <p:cNvPr id="91" name="Google Shape;91;p17"/>
          <p:cNvSpPr txBox="1"/>
          <p:nvPr/>
        </p:nvSpPr>
        <p:spPr>
          <a:xfrm>
            <a:off x="8740933" y="3251200"/>
            <a:ext cx="3471200" cy="615513"/>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595959"/>
              </a:solidFill>
              <a:effectLst/>
              <a:uLnTx/>
              <a:uFillTx/>
              <a:latin typeface="Arial"/>
              <a:ea typeface="+mn-ea"/>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5"/>
        <p:cNvGrpSpPr/>
        <p:nvPr/>
      </p:nvGrpSpPr>
      <p:grpSpPr>
        <a:xfrm>
          <a:off x="0" y="0"/>
          <a:ext cx="0" cy="0"/>
          <a:chOff x="0" y="0"/>
          <a:chExt cx="0" cy="0"/>
        </a:xfrm>
      </p:grpSpPr>
      <p:sp>
        <p:nvSpPr>
          <p:cNvPr id="96" name="Google Shape;96;p18"/>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p>
            <a:pPr algn="ctr"/>
            <a:r>
              <a:rPr lang="en">
                <a:solidFill>
                  <a:schemeClr val="lt1"/>
                </a:solidFill>
              </a:rPr>
              <a:t>Activity # 1: Personal Anthems</a:t>
            </a:r>
            <a:endParaRPr>
              <a:solidFill>
                <a:schemeClr val="lt1"/>
              </a:solidFill>
            </a:endParaRPr>
          </a:p>
        </p:txBody>
      </p:sp>
      <p:sp>
        <p:nvSpPr>
          <p:cNvPr id="97" name="Google Shape;97;p18"/>
          <p:cNvSpPr txBox="1">
            <a:spLocks noGrp="1"/>
          </p:cNvSpPr>
          <p:nvPr>
            <p:ph type="body" idx="1"/>
          </p:nvPr>
        </p:nvSpPr>
        <p:spPr>
          <a:xfrm>
            <a:off x="415600" y="1816467"/>
            <a:ext cx="7326000" cy="4912400"/>
          </a:xfrm>
          <a:prstGeom prst="rect">
            <a:avLst/>
          </a:prstGeom>
        </p:spPr>
        <p:txBody>
          <a:bodyPr spcFirstLastPara="1" wrap="square" lIns="121900" tIns="121900" rIns="121900" bIns="121900" anchor="t" anchorCtr="0">
            <a:normAutofit fontScale="25000" lnSpcReduction="20000"/>
          </a:bodyPr>
          <a:lstStyle/>
          <a:p>
            <a:pPr indent="-495700">
              <a:buClr>
                <a:schemeClr val="lt1"/>
              </a:buClr>
              <a:buSzPct val="100000"/>
              <a:buAutoNum type="arabicPeriod" startAt="4"/>
            </a:pPr>
            <a:r>
              <a:rPr lang="en" sz="12025">
                <a:solidFill>
                  <a:schemeClr val="lt1"/>
                </a:solidFill>
              </a:rPr>
              <a:t>If students get done early, have them work on “The Star-Spangled Banner” word search.</a:t>
            </a:r>
            <a:endParaRPr sz="12025">
              <a:solidFill>
                <a:schemeClr val="lt1"/>
              </a:solidFill>
            </a:endParaRPr>
          </a:p>
          <a:p>
            <a:pPr indent="-495700">
              <a:buClr>
                <a:schemeClr val="lt1"/>
              </a:buClr>
              <a:buSzPct val="100000"/>
              <a:buAutoNum type="arabicPeriod" startAt="4"/>
            </a:pPr>
            <a:r>
              <a:rPr lang="en" sz="12025">
                <a:solidFill>
                  <a:schemeClr val="lt1"/>
                </a:solidFill>
              </a:rPr>
              <a:t>When all students have finished their anthem, teach a group of students the “Row, Row, Row Your Boat” Orff arrangement.</a:t>
            </a:r>
            <a:endParaRPr sz="12025">
              <a:solidFill>
                <a:schemeClr val="lt1"/>
              </a:solidFill>
            </a:endParaRPr>
          </a:p>
          <a:p>
            <a:pPr indent="-495700">
              <a:buClr>
                <a:schemeClr val="lt1"/>
              </a:buClr>
              <a:buSzPct val="100000"/>
              <a:buAutoNum type="arabicPeriod" startAt="4"/>
            </a:pPr>
            <a:r>
              <a:rPr lang="en" sz="12025">
                <a:solidFill>
                  <a:schemeClr val="lt1"/>
                </a:solidFill>
              </a:rPr>
              <a:t>Have students share their anthems with the class with the Orff arrangement.</a:t>
            </a:r>
            <a:endParaRPr sz="8594">
              <a:solidFill>
                <a:schemeClr val="lt1"/>
              </a:solidFill>
            </a:endParaRPr>
          </a:p>
          <a:p>
            <a:pPr marL="0" indent="0">
              <a:spcBef>
                <a:spcPts val="1600"/>
              </a:spcBef>
              <a:buNone/>
            </a:pPr>
            <a:endParaRPr sz="7364">
              <a:solidFill>
                <a:schemeClr val="lt1"/>
              </a:solidFill>
            </a:endParaRPr>
          </a:p>
          <a:p>
            <a:pPr indent="0">
              <a:spcBef>
                <a:spcPts val="1600"/>
              </a:spcBef>
              <a:buNone/>
            </a:pPr>
            <a:endParaRPr>
              <a:solidFill>
                <a:schemeClr val="lt1"/>
              </a:solidFill>
            </a:endParaRPr>
          </a:p>
          <a:p>
            <a:pPr indent="0">
              <a:spcBef>
                <a:spcPts val="1600"/>
              </a:spcBef>
              <a:buNone/>
            </a:pPr>
            <a:endParaRPr sz="7289">
              <a:solidFill>
                <a:schemeClr val="lt1"/>
              </a:solidFill>
            </a:endParaRPr>
          </a:p>
          <a:p>
            <a:pPr indent="0">
              <a:spcBef>
                <a:spcPts val="1600"/>
              </a:spcBef>
              <a:spcAft>
                <a:spcPts val="1600"/>
              </a:spcAft>
              <a:buNone/>
            </a:pPr>
            <a:endParaRPr>
              <a:solidFill>
                <a:schemeClr val="lt1"/>
              </a:solidFill>
            </a:endParaRPr>
          </a:p>
        </p:txBody>
      </p:sp>
      <p:sp>
        <p:nvSpPr>
          <p:cNvPr id="98" name="Google Shape;98;p18"/>
          <p:cNvSpPr txBox="1"/>
          <p:nvPr/>
        </p:nvSpPr>
        <p:spPr>
          <a:xfrm>
            <a:off x="8740933" y="3251200"/>
            <a:ext cx="3471200" cy="615513"/>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595959"/>
              </a:solidFill>
              <a:effectLst/>
              <a:uLnTx/>
              <a:uFillTx/>
              <a:latin typeface="Arial"/>
              <a:ea typeface="+mn-ea"/>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9"/>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p>
            <a:endParaRPr/>
          </a:p>
        </p:txBody>
      </p:sp>
      <p:sp>
        <p:nvSpPr>
          <p:cNvPr id="104" name="Google Shape;104;p19"/>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marL="0" indent="0">
              <a:spcAft>
                <a:spcPts val="1600"/>
              </a:spcAft>
              <a:buNone/>
            </a:pPr>
            <a:endParaRPr/>
          </a:p>
        </p:txBody>
      </p:sp>
      <p:pic>
        <p:nvPicPr>
          <p:cNvPr id="105" name="Google Shape;105;p19">
            <a:hlinkClick r:id="rId3"/>
          </p:cNvPr>
          <p:cNvPicPr preferRelativeResize="0"/>
          <p:nvPr/>
        </p:nvPicPr>
        <p:blipFill>
          <a:blip r:embed="rId4">
            <a:alphaModFix/>
          </a:blip>
          <a:stretch>
            <a:fillRect/>
          </a:stretch>
        </p:blipFill>
        <p:spPr>
          <a:xfrm>
            <a:off x="0" y="1"/>
            <a:ext cx="12192000" cy="6857999"/>
          </a:xfrm>
          <a:prstGeom prst="rect">
            <a:avLst/>
          </a:prstGeom>
          <a:noFill/>
          <a:ln>
            <a:noFill/>
          </a:ln>
        </p:spPr>
      </p:pic>
    </p:spTree>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CCEEB26D777764BBB92CDAE87B83F74" ma:contentTypeVersion="19" ma:contentTypeDescription="Create a new document." ma:contentTypeScope="" ma:versionID="8b46de41282a4543ac7e69bc80b4c408">
  <xsd:schema xmlns:xsd="http://www.w3.org/2001/XMLSchema" xmlns:xs="http://www.w3.org/2001/XMLSchema" xmlns:p="http://schemas.microsoft.com/office/2006/metadata/properties" xmlns:ns2="f7c70fdc-bcd6-47ef-a849-dc5e1dc5ec8b" xmlns:ns3="f96e0309-54f1-4802-95ea-24e5162090d9" targetNamespace="http://schemas.microsoft.com/office/2006/metadata/properties" ma:root="true" ma:fieldsID="b79fdb450e9ef27692ae782d4887943a" ns2:_="" ns3:_="">
    <xsd:import namespace="f7c70fdc-bcd6-47ef-a849-dc5e1dc5ec8b"/>
    <xsd:import namespace="f96e0309-54f1-4802-95ea-24e5162090d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ServiceOCR"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c70fdc-bcd6-47ef-a849-dc5e1dc5ec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4376893-26a4-482b-ae2b-ad7a4d9e5ec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96e0309-54f1-4802-95ea-24e5162090d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717bcbb-a146-4f2f-935f-d2ab793c8bed}" ma:internalName="TaxCatchAll" ma:showField="CatchAllData" ma:web="f96e0309-54f1-4802-95ea-24e5162090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7c70fdc-bcd6-47ef-a849-dc5e1dc5ec8b">
      <Terms xmlns="http://schemas.microsoft.com/office/infopath/2007/PartnerControls"/>
    </lcf76f155ced4ddcb4097134ff3c332f>
    <TaxCatchAll xmlns="f96e0309-54f1-4802-95ea-24e5162090d9" xsi:nil="true"/>
  </documentManagement>
</p:properties>
</file>

<file path=customXml/itemProps1.xml><?xml version="1.0" encoding="utf-8"?>
<ds:datastoreItem xmlns:ds="http://schemas.openxmlformats.org/officeDocument/2006/customXml" ds:itemID="{C97F89CF-C25B-44BB-AD3D-C0BECE784E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c70fdc-bcd6-47ef-a849-dc5e1dc5ec8b"/>
    <ds:schemaRef ds:uri="f96e0309-54f1-4802-95ea-24e5162090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4A350EB-4792-4575-8738-AB2D07FCFE25}">
  <ds:schemaRefs>
    <ds:schemaRef ds:uri="http://schemas.microsoft.com/sharepoint/v3/contenttype/forms"/>
  </ds:schemaRefs>
</ds:datastoreItem>
</file>

<file path=customXml/itemProps3.xml><?xml version="1.0" encoding="utf-8"?>
<ds:datastoreItem xmlns:ds="http://schemas.openxmlformats.org/officeDocument/2006/customXml" ds:itemID="{B364DC3D-EA98-46AE-9779-D852C2429A1E}">
  <ds:schemaRefs>
    <ds:schemaRef ds:uri="http://purl.org/dc/elements/1.1/"/>
    <ds:schemaRef ds:uri="f96e0309-54f1-4802-95ea-24e5162090d9"/>
    <ds:schemaRef ds:uri="http://purl.org/dc/dcmitype/"/>
    <ds:schemaRef ds:uri="http://www.w3.org/XML/1998/namespace"/>
    <ds:schemaRef ds:uri="http://purl.org/dc/terms/"/>
    <ds:schemaRef ds:uri="http://schemas.microsoft.com/office/2006/documentManagement/types"/>
    <ds:schemaRef ds:uri="http://schemas.microsoft.com/office/2006/metadata/properties"/>
    <ds:schemaRef ds:uri="f7c70fdc-bcd6-47ef-a849-dc5e1dc5ec8b"/>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3</TotalTime>
  <Words>1256</Words>
  <Application>Microsoft Office PowerPoint</Application>
  <PresentationFormat>Widescreen</PresentationFormat>
  <Paragraphs>125</Paragraphs>
  <Slides>29</Slides>
  <Notes>28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29</vt:i4>
      </vt:variant>
    </vt:vector>
  </HeadingPairs>
  <TitlesOfParts>
    <vt:vector size="36" baseType="lpstr">
      <vt:lpstr>Aptos</vt:lpstr>
      <vt:lpstr>Arial</vt:lpstr>
      <vt:lpstr>Calibri</vt:lpstr>
      <vt:lpstr>Calibri Light</vt:lpstr>
      <vt:lpstr>Roboto</vt:lpstr>
      <vt:lpstr>1_Office Theme</vt:lpstr>
      <vt:lpstr>Simple Light</vt:lpstr>
      <vt:lpstr>PowerPoint Presentation</vt:lpstr>
      <vt:lpstr>The Star-Spangled Banner</vt:lpstr>
      <vt:lpstr>History of the Song</vt:lpstr>
      <vt:lpstr>History of the Song</vt:lpstr>
      <vt:lpstr>National Anthem Performance</vt:lpstr>
      <vt:lpstr>Activity # 1: Personal Anthems</vt:lpstr>
      <vt:lpstr>Activity # 1: Personal Anthems</vt:lpstr>
      <vt:lpstr>Activity # 1: Personal Anthems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Activity Instructions</vt:lpstr>
      <vt:lpstr>Biography: Carrie Underwood</vt:lpstr>
      <vt:lpstr>Super Bowl Performance: Carrie Underwood</vt:lpstr>
      <vt:lpstr>Biography: Beyoncé </vt:lpstr>
      <vt:lpstr>Super Bowl Performance: Beyoncé</vt:lpstr>
      <vt:lpstr>Biography: Jon Batiste</vt:lpstr>
      <vt:lpstr>Super Bowl Performance: Jon Batiste</vt:lpstr>
      <vt:lpstr>Essay Response: Which Performance Did You Like Best?</vt:lpstr>
      <vt:lpstr>It’s Time to Vote!</vt:lpstr>
      <vt:lpstr>Works Cited</vt:lpstr>
      <vt:lpstr>Works Cited</vt:lpstr>
      <vt:lpstr>Works Cited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Maggie Hemedinger</dc:creator>
  <cp:lastModifiedBy>Maggie Hemedinger</cp:lastModifiedBy>
  <cp:revision>1</cp:revision>
  <dcterms:created xsi:type="dcterms:W3CDTF">2025-08-09T15:50:23Z</dcterms:created>
  <dcterms:modified xsi:type="dcterms:W3CDTF">2025-08-09T15:54:11Z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0x0101005CCEEB26D777764BBB92CDAE87B83F74</vt:lpwstr>
  </property>
  <property fmtid="{D5CDD505-2E9C-101B-9397-08002B2CF9AE}" pid="3" name="MediaServiceImageTags">
    <vt:lpwstr/>
  </property>
</Properties>
</file>