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5143500" type="screen16x9"/>
  <p:notesSz cx="6858000" cy="9144000"/>
  <p:embeddedFontLst>
    <p:embeddedFont>
      <p:font typeface="Bangers" panose="020B0604020202020204" charset="0"/>
      <p:regular r:id="rId51"/>
    </p:embeddedFont>
    <p:embeddedFont>
      <p:font typeface="Lexend" panose="020B0604020202020204" charset="0"/>
      <p:regular r:id="rId52"/>
      <p:bold r:id="rId53"/>
    </p:embeddedFont>
    <p:embeddedFont>
      <p:font typeface="Quicksand" panose="020B0604020202020204" charset="0"/>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de2e9e991b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de2e9e991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f19a60c42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f19a60c42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f19a60c425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f19a60c42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e1242aea1f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e1242aea1f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df97997236_0_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df97997236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e1242aea1f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e1242aea1f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e1242aea1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e1242aea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e1242aea1f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e1242aea1f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e1242aea1f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e1242aea1f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e1242aea1f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e1242aea1f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e1242aea1f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e1242aea1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e215e72ecd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e215e72ec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e1242aea1f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e1242aea1f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e1242aea1f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e1242aea1f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df97997236_0_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df97997236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df97997236_0_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df97997236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df97997236_0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df97997236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de2e9e991b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de2e9e991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e0bb35c27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e0bb35c2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df97997236_0_480: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df97997236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e0bb35c276_0_7:notes"/>
          <p:cNvSpPr>
            <a:spLocks noGrp="1" noRot="1" noChangeAspect="1"/>
          </p:cNvSpPr>
          <p:nvPr>
            <p:ph type="sldImg" idx="2"/>
          </p:nvPr>
        </p:nvSpPr>
        <p:spPr>
          <a:xfrm>
            <a:off x="381312"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e0bb35c27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df97997236_0_389:notes"/>
          <p:cNvSpPr>
            <a:spLocks noGrp="1" noRot="1" noChangeAspect="1"/>
          </p:cNvSpPr>
          <p:nvPr>
            <p:ph type="sldImg" idx="2"/>
          </p:nvPr>
        </p:nvSpPr>
        <p:spPr>
          <a:xfrm>
            <a:off x="381297"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df97997236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de2e9e991b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de2e9e991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e1242aea1f_0_6:notes"/>
          <p:cNvSpPr>
            <a:spLocks noGrp="1" noRot="1" noChangeAspect="1"/>
          </p:cNvSpPr>
          <p:nvPr>
            <p:ph type="sldImg" idx="2"/>
          </p:nvPr>
        </p:nvSpPr>
        <p:spPr>
          <a:xfrm>
            <a:off x="381312"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e1242aea1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df97997236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2df97997236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2df97997236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2df97997236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df97997236_0_3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df97997236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df97997236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2df97997236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df97997236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2df97997236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df97997236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df97997236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de2e9e991b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2de2e9e991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df97997236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2df97997236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2df97997236_0_5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2df97997236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de2e9e991b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de2e9e991b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e1242aea1f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e1242aea1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e1242aea1f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2e1242aea1f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e1242aea1f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2e1242aea1f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2e1242aea1f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2e1242aea1f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e1242aea1f_0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2e1242aea1f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e1242aea1f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2e1242aea1f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2df97997236_0_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2df97997236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2e1242aea1f_0_3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2e1242aea1f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2e342b3e55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2e342b3e5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f19a60c425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f19a60c42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df97997236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df9799723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df97997236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df9799723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latin typeface="Muli"/>
              <a:ea typeface="Muli"/>
              <a:cs typeface="Muli"/>
              <a:sym typeface="Muli"/>
            </a:endParaRPr>
          </a:p>
          <a:p>
            <a:pPr marL="0" lvl="0" indent="0" algn="l" rtl="0">
              <a:spcBef>
                <a:spcPts val="0"/>
              </a:spcBef>
              <a:spcAft>
                <a:spcPts val="0"/>
              </a:spcAft>
              <a:buNone/>
            </a:pPr>
            <a:r>
              <a:rPr lang="en" b="1">
                <a:latin typeface="Muli"/>
                <a:ea typeface="Muli"/>
                <a:cs typeface="Muli"/>
                <a:sym typeface="Muli"/>
              </a:rPr>
              <a:t>What Goes Here?</a:t>
            </a:r>
            <a:endParaRPr b="1">
              <a:latin typeface="Muli"/>
              <a:ea typeface="Muli"/>
              <a:cs typeface="Muli"/>
              <a:sym typeface="Muli"/>
            </a:endParaRPr>
          </a:p>
          <a:p>
            <a:pPr marL="457200" lvl="0" indent="-298450" algn="l" rtl="0">
              <a:spcBef>
                <a:spcPts val="0"/>
              </a:spcBef>
              <a:spcAft>
                <a:spcPts val="0"/>
              </a:spcAft>
              <a:buSzPts val="1100"/>
              <a:buFont typeface="Muli"/>
              <a:buChar char="●"/>
            </a:pPr>
            <a:r>
              <a:rPr lang="en">
                <a:latin typeface="Muli"/>
                <a:ea typeface="Muli"/>
                <a:cs typeface="Muli"/>
                <a:sym typeface="Muli"/>
              </a:rPr>
              <a:t>Key Vocabulary Words</a:t>
            </a:r>
            <a:endParaRPr>
              <a:latin typeface="Muli"/>
              <a:ea typeface="Muli"/>
              <a:cs typeface="Muli"/>
              <a:sym typeface="Muli"/>
            </a:endParaRPr>
          </a:p>
          <a:p>
            <a:pPr marL="457200" lvl="0" indent="-298450" algn="l" rtl="0">
              <a:spcBef>
                <a:spcPts val="0"/>
              </a:spcBef>
              <a:spcAft>
                <a:spcPts val="0"/>
              </a:spcAft>
              <a:buSzPts val="1100"/>
              <a:buFont typeface="Muli"/>
              <a:buChar char="●"/>
            </a:pPr>
            <a:r>
              <a:rPr lang="en">
                <a:latin typeface="Muli"/>
                <a:ea typeface="Muli"/>
                <a:cs typeface="Muli"/>
                <a:sym typeface="Muli"/>
              </a:rPr>
              <a:t>Focus on a few</a:t>
            </a:r>
            <a:endParaRPr>
              <a:latin typeface="Muli"/>
              <a:ea typeface="Muli"/>
              <a:cs typeface="Muli"/>
              <a:sym typeface="Muli"/>
            </a:endParaRPr>
          </a:p>
          <a:p>
            <a:pPr marL="457200" lvl="0" indent="-298450" algn="l" rtl="0">
              <a:spcBef>
                <a:spcPts val="0"/>
              </a:spcBef>
              <a:spcAft>
                <a:spcPts val="0"/>
              </a:spcAft>
              <a:buSzPts val="1100"/>
              <a:buFont typeface="Muli"/>
              <a:buChar char="●"/>
            </a:pPr>
            <a:r>
              <a:rPr lang="en">
                <a:latin typeface="Muli"/>
                <a:ea typeface="Muli"/>
                <a:cs typeface="Muli"/>
                <a:sym typeface="Muli"/>
              </a:rPr>
              <a:t>Write the vocab word in bold</a:t>
            </a:r>
            <a:endParaRPr>
              <a:latin typeface="Muli"/>
              <a:ea typeface="Muli"/>
              <a:cs typeface="Muli"/>
              <a:sym typeface="Muli"/>
            </a:endParaRPr>
          </a:p>
          <a:p>
            <a:pPr marL="457200" lvl="0" indent="-298450" algn="l" rtl="0">
              <a:spcBef>
                <a:spcPts val="0"/>
              </a:spcBef>
              <a:spcAft>
                <a:spcPts val="0"/>
              </a:spcAft>
              <a:buSzPts val="1100"/>
              <a:buFont typeface="Muli"/>
              <a:buChar char="●"/>
            </a:pPr>
            <a:r>
              <a:rPr lang="en">
                <a:latin typeface="Muli"/>
                <a:ea typeface="Muli"/>
                <a:cs typeface="Muli"/>
                <a:sym typeface="Muli"/>
              </a:rPr>
              <a:t>Write a short definition</a:t>
            </a:r>
            <a:endParaRPr>
              <a:latin typeface="Muli"/>
              <a:ea typeface="Muli"/>
              <a:cs typeface="Muli"/>
              <a:sym typeface="Muli"/>
            </a:endParaRPr>
          </a:p>
          <a:p>
            <a:pPr marL="457200" lvl="0" indent="-298450" algn="l" rtl="0">
              <a:spcBef>
                <a:spcPts val="0"/>
              </a:spcBef>
              <a:spcAft>
                <a:spcPts val="0"/>
              </a:spcAft>
              <a:buSzPts val="1100"/>
              <a:buFont typeface="Muli"/>
              <a:buChar char="●"/>
            </a:pPr>
            <a:r>
              <a:rPr lang="en">
                <a:latin typeface="Muli"/>
                <a:ea typeface="Muli"/>
                <a:cs typeface="Muli"/>
                <a:sym typeface="Muli"/>
              </a:rPr>
              <a:t>include pictures if relevant</a:t>
            </a:r>
            <a:endParaRPr>
              <a:latin typeface="Muli"/>
              <a:ea typeface="Muli"/>
              <a:cs typeface="Muli"/>
              <a:sym typeface="Muli"/>
            </a:endParaRPr>
          </a:p>
          <a:p>
            <a:pPr marL="457200" lvl="0" indent="-298450" algn="l" rtl="0">
              <a:spcBef>
                <a:spcPts val="0"/>
              </a:spcBef>
              <a:spcAft>
                <a:spcPts val="0"/>
              </a:spcAft>
              <a:buSzPts val="1100"/>
              <a:buFont typeface="Muli"/>
              <a:buChar char="●"/>
            </a:pPr>
            <a:r>
              <a:rPr lang="en">
                <a:latin typeface="Muli"/>
                <a:ea typeface="Muli"/>
                <a:cs typeface="Muli"/>
                <a:sym typeface="Muli"/>
              </a:rPr>
              <a:t>Make additional slides if needed</a:t>
            </a:r>
            <a:endParaRPr>
              <a:latin typeface="Muli"/>
              <a:ea typeface="Muli"/>
              <a:cs typeface="Muli"/>
              <a:sym typeface="Muli"/>
            </a:endParaRPr>
          </a:p>
          <a:p>
            <a:pPr marL="457200" lvl="0" indent="-298450" algn="l" rtl="0">
              <a:spcBef>
                <a:spcPts val="0"/>
              </a:spcBef>
              <a:spcAft>
                <a:spcPts val="0"/>
              </a:spcAft>
              <a:buSzPts val="1100"/>
              <a:buFont typeface="Muli"/>
              <a:buChar char="●"/>
            </a:pPr>
            <a:r>
              <a:rPr lang="en">
                <a:latin typeface="Muli"/>
                <a:ea typeface="Muli"/>
                <a:cs typeface="Muli"/>
                <a:sym typeface="Muli"/>
              </a:rPr>
              <a:t>Move this slide to alternate position as needed</a:t>
            </a:r>
            <a:endParaRPr>
              <a:latin typeface="Muli"/>
              <a:ea typeface="Muli"/>
              <a:cs typeface="Muli"/>
              <a:sym typeface="Muli"/>
            </a:endParaRPr>
          </a:p>
          <a:p>
            <a:pPr marL="457200" lvl="0" indent="-298450" algn="l" rtl="0">
              <a:spcBef>
                <a:spcPts val="0"/>
              </a:spcBef>
              <a:spcAft>
                <a:spcPts val="0"/>
              </a:spcAft>
              <a:buSzPts val="1100"/>
              <a:buFont typeface="Muli"/>
              <a:buChar char="●"/>
            </a:pPr>
            <a:r>
              <a:rPr lang="en">
                <a:latin typeface="Muli"/>
                <a:ea typeface="Muli"/>
                <a:cs typeface="Muli"/>
                <a:sym typeface="Muli"/>
              </a:rPr>
              <a:t>Delete if not needed</a:t>
            </a:r>
            <a:endParaRPr>
              <a:latin typeface="Muli"/>
              <a:ea typeface="Muli"/>
              <a:cs typeface="Muli"/>
              <a:sym typeface="Mul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df97997236_0_1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df9799723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e1242aea1f_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e1242aea1f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s://www.amazon.com/EverBrite-Flashlight-Assorted-Batteries-Included/dp/B01JZ9E976/ref=sr_1_4_sspa?crid=396OJDQFTXO0I&amp;dib=eyJ2IjoiMSJ9.0F0yoJTaRC-2xlS_OsW1YKFQld2ewvB2OGyk2w4RbSoS423T7OFN8mzUpsO-4Sc04ASRxhyf5pdN-AsvtwQSDj4l6nW3cY56cSI2E75uyxZ04d-53zwXhvnqoaFBNN6I9Te4c7QBBxTz57fuG181iFTlDSxbVUIL0y8EZTfqFqCARpv4mrU4_vQ60a4G_hMk30ZlN_HmaLE5MSCT3cBWroCAGMzGrJJrusexP5qWOt7MveXAo64JC8w2dzqF3uXJFGEE3Ze1bkbksDCgmcgBiga1XNJYECWXqTxi8XuLJ8s.Q6BydMj-91IesG2Mio8wlGZFyxlJuV4bM4OnerBMnFM&amp;dib_tag=se&amp;keywords=small+flashlights+for+kids&amp;qid=1723218809&amp;sprefix=small+flashlight%2Caps%2C112&amp;sr=8-4-spons&amp;sp_csd=d2lkZ2V0TmFtZT1zcF9hdGY&amp;psc=1" TargetMode="External"/><Relationship Id="rId10" Type="http://schemas.openxmlformats.org/officeDocument/2006/relationships/hyperlink" Target="https://docs.google.com/document/d/1DsqXQlXJJ3HYP_9KZr6pV7YWM-PlqDl29EFl7GBEd9M/edit?usp=sharing" TargetMode="External"/><Relationship Id="rId4" Type="http://schemas.openxmlformats.org/officeDocument/2006/relationships/image" Target="../media/image3.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slide" Target="slide4.xml"/></Relationships>
</file>

<file path=ppt/slides/_rels/slide12.xml.rels><?xml version="1.0" encoding="UTF-8" standalone="yes"?>
<Relationships xmlns="http://schemas.openxmlformats.org/package/2006/relationships"><Relationship Id="rId8" Type="http://schemas.openxmlformats.org/officeDocument/2006/relationships/hyperlink" Target="http://drive.google.com/file/d/1Nuzk03acskr_NzqVrbr9e_tmIyBPokz_/view" TargetMode="External"/><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slide" Target="slide3.xml"/><Relationship Id="rId9"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hyperlink" Target="https://drive.google.com/file/d/19_LlAozWCzNO3UO9TKDGuty5fZobhwfL/view?usp=sharing" TargetMode="External"/><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png"/><Relationship Id="rId4" Type="http://schemas.openxmlformats.org/officeDocument/2006/relationships/slide" Target="slide3.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png"/><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png"/><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jpg"/><Relationship Id="rId7"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jpg"/><Relationship Id="rId11"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2.png"/><Relationship Id="rId4" Type="http://schemas.openxmlformats.org/officeDocument/2006/relationships/slide" Target="slide3.xml"/><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png"/><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2.png"/><Relationship Id="rId4" Type="http://schemas.openxmlformats.org/officeDocument/2006/relationships/slide" Target="slide3.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22.xml"/><Relationship Id="rId11" Type="http://schemas.openxmlformats.org/officeDocument/2006/relationships/slide" Target="slide32.xml"/><Relationship Id="rId5" Type="http://schemas.openxmlformats.org/officeDocument/2006/relationships/image" Target="../media/image5.png"/><Relationship Id="rId15" Type="http://schemas.openxmlformats.org/officeDocument/2006/relationships/image" Target="../media/image3.png"/><Relationship Id="rId10" Type="http://schemas.openxmlformats.org/officeDocument/2006/relationships/slide" Target="slide13.xml"/><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slide" Target="slide37.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2.png"/><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drive.google.com/file/d/1ohf0c_Pq_KMLPQnKgvDLWoRYoNVfDFbZ/view" TargetMode="External"/><Relationship Id="rId5" Type="http://schemas.openxmlformats.org/officeDocument/2006/relationships/image" Target="../media/image2.png"/><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slide" Target="slide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www.youtube.com/watch?v=7Jq9wTR3_oo" TargetMode="External"/><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slide" Target="slide3.xml"/><Relationship Id="rId9" Type="http://schemas.openxmlformats.org/officeDocument/2006/relationships/hyperlink" Target="https://docs.google.com/document/u/0/d/15lXTMpX3x2Z1f_jillqtM6vHfCLgs4gp74XQAqp5uvY/edi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slide" Target="slide3.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3.xml"/><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3.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2.xml"/><Relationship Id="rId11" Type="http://schemas.openxmlformats.org/officeDocument/2006/relationships/slide" Target="slide32.xml"/><Relationship Id="rId5" Type="http://schemas.openxmlformats.org/officeDocument/2006/relationships/image" Target="../media/image5.png"/><Relationship Id="rId15" Type="http://schemas.openxmlformats.org/officeDocument/2006/relationships/image" Target="../media/image3.png"/><Relationship Id="rId10" Type="http://schemas.openxmlformats.org/officeDocument/2006/relationships/slide" Target="slide13.xml"/><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slide" Target="slide3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slide" Target="slide36.xml"/><Relationship Id="rId5" Type="http://schemas.openxmlformats.org/officeDocument/2006/relationships/image" Target="../media/image2.png"/><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slide" Target="slide32.xml"/><Relationship Id="rId5" Type="http://schemas.openxmlformats.org/officeDocument/2006/relationships/image" Target="../media/image2.png"/><Relationship Id="rId4" Type="http://schemas.openxmlformats.org/officeDocument/2006/relationships/slide" Target="slide3.xml"/></Relationships>
</file>

<file path=ppt/slides/_rels/slide36.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1.jpg"/><Relationship Id="rId7"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www.youtube.com/watch?v=uLLVpcVFKe4" TargetMode="External"/><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slide" Target="slide3.xml"/><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image" Target="../media/image1.jpg"/><Relationship Id="rId7" Type="http://schemas.openxmlformats.org/officeDocument/2006/relationships/slide" Target="slide39.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slide" Target="slide3.xml"/><Relationship Id="rId9"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hyperlink" Target="https://drive.google.com/file/d/1tK127-XVDo67CwE-P69hRIejFC7MxWFC/view?usp=drive_link" TargetMode="External"/><Relationship Id="rId13" Type="http://schemas.openxmlformats.org/officeDocument/2006/relationships/hyperlink" Target="https://docs.google.com/document/u/0/d/15lXTMpX3x2Z1f_jillqtM6vHfCLgs4gp74XQAqp5uvY/edit" TargetMode="External"/><Relationship Id="rId18" Type="http://schemas.openxmlformats.org/officeDocument/2006/relationships/slide" Target="slide37.xml"/><Relationship Id="rId3" Type="http://schemas.openxmlformats.org/officeDocument/2006/relationships/image" Target="../media/image1.jpg"/><Relationship Id="rId7" Type="http://schemas.openxmlformats.org/officeDocument/2006/relationships/hyperlink" Target="https://drive.google.com/file/d/1Lmyw0B1-7pL0JVLz1ITCR9tgIKCIm52U/view?usp=drive_link" TargetMode="External"/><Relationship Id="rId12" Type="http://schemas.openxmlformats.org/officeDocument/2006/relationships/hyperlink" Target="https://docs.google.com/document/u/0/d/1T3Gw_wHj9WgsIA3TA7pVeOJFIzBq7wpYryZHx8Q3JBM/edit" TargetMode="External"/><Relationship Id="rId17" Type="http://schemas.openxmlformats.org/officeDocument/2006/relationships/hyperlink" Target="https://docs.google.com/document/d/1atqpLNhYnkp24ELVGMe6k527VDuKilNpmhc1GKfHuPY/edit?usp=drive_link" TargetMode="External"/><Relationship Id="rId2" Type="http://schemas.openxmlformats.org/officeDocument/2006/relationships/notesSlide" Target="../notesSlides/notesSlide38.xml"/><Relationship Id="rId16" Type="http://schemas.openxmlformats.org/officeDocument/2006/relationships/hyperlink" Target="https://docs.google.com/document/u/0/d/1CGa0J_buQe1dzE4yK8nPKb2qipsKh5QGb_zuiXy8tC0/edit" TargetMode="Externa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s://drive.google.com/file/d/1jyWI6kVAKxTL6Njq4jO4Woy9Dx94jK-R/view?usp=drive_link" TargetMode="External"/><Relationship Id="rId11" Type="http://schemas.openxmlformats.org/officeDocument/2006/relationships/hyperlink" Target="https://drive.google.com/file/d/1yLm3YHN-WZit2IjFdoZQ-WKgU7GZROaM/view?usp=sharing" TargetMode="External"/><Relationship Id="rId5" Type="http://schemas.openxmlformats.org/officeDocument/2006/relationships/image" Target="../media/image2.png"/><Relationship Id="rId15" Type="http://schemas.openxmlformats.org/officeDocument/2006/relationships/hyperlink" Target="https://docs.google.com/document/d/1-asAE4_8gdpsY87mbuCWRW_TC44oqiXgQilT5jHMtiE/edit?usp=sharing" TargetMode="External"/><Relationship Id="rId10" Type="http://schemas.openxmlformats.org/officeDocument/2006/relationships/hyperlink" Target="https://drive.google.com/file/d/19_LlAozWCzNO3UO9TKDGuty5fZobhwfL/view?usp=sharing" TargetMode="External"/><Relationship Id="rId19" Type="http://schemas.openxmlformats.org/officeDocument/2006/relationships/image" Target="../media/image9.png"/><Relationship Id="rId4" Type="http://schemas.openxmlformats.org/officeDocument/2006/relationships/slide" Target="slide3.xml"/><Relationship Id="rId9" Type="http://schemas.openxmlformats.org/officeDocument/2006/relationships/hyperlink" Target="https://drive.google.com/file/d/1QUIOjXb39ZOy57-h54EiP_iAPNpCRUZS/view?usp=sharing" TargetMode="External"/><Relationship Id="rId14" Type="http://schemas.openxmlformats.org/officeDocument/2006/relationships/hyperlink" Target="https://docs.google.com/document/d/1zg7V40T09ANgbeXlbL79m7Ja7_drZLaOfGFTvN23Hs4/edit?usp=sharing" TargetMode="External"/></Relationships>
</file>

<file path=ppt/slides/_rels/slide39.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slide" Target="slide42.xml"/><Relationship Id="rId12"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slide" Target="slide41.xml"/><Relationship Id="rId11" Type="http://schemas.openxmlformats.org/officeDocument/2006/relationships/slide" Target="slide37.xml"/><Relationship Id="rId5" Type="http://schemas.openxmlformats.org/officeDocument/2006/relationships/image" Target="../media/image2.png"/><Relationship Id="rId10" Type="http://schemas.openxmlformats.org/officeDocument/2006/relationships/slide" Target="slide45.xml"/><Relationship Id="rId4" Type="http://schemas.openxmlformats.org/officeDocument/2006/relationships/slide" Target="slide3.xml"/><Relationship Id="rId9" Type="http://schemas.openxmlformats.org/officeDocument/2006/relationships/slide" Target="slide44.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slide" Target="slide10.xml"/><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youtube.com/watch?v=UfocABDDZP0" TargetMode="External"/><Relationship Id="rId7"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slide" Target="slide37.xml"/><Relationship Id="rId4" Type="http://schemas.openxmlformats.org/officeDocument/2006/relationships/image" Target="../media/image48.jp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youtube.com/watch?v=5Sb3W0ZY-1U" TargetMode="External"/><Relationship Id="rId7"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slide" Target="slide37.xml"/><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youtube.com/watch?v=1k8sGztMsKA" TargetMode="External"/><Relationship Id="rId7"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slide" Target="slide37.xml"/><Relationship Id="rId4" Type="http://schemas.openxmlformats.org/officeDocument/2006/relationships/image" Target="../media/image50.jpg"/></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youtube.com/watch?v=F80LKTinhJE" TargetMode="External"/><Relationship Id="rId7"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slide" Target="slide37.xml"/><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youtube.com/watch?v=7Tk9pBOgB64" TargetMode="External"/><Relationship Id="rId7"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slide" Target="slide37.xml"/><Relationship Id="rId4" Type="http://schemas.openxmlformats.org/officeDocument/2006/relationships/image" Target="../media/image52.jpg"/></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youtube.com/watch?v=NVdzQ8dEgSs" TargetMode="External"/><Relationship Id="rId7"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slide" Target="slide37.xml"/><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8" Type="http://schemas.openxmlformats.org/officeDocument/2006/relationships/hyperlink" Target="http://www.artiealmeida.com" TargetMode="External"/><Relationship Id="rId13" Type="http://schemas.openxmlformats.org/officeDocument/2006/relationships/image" Target="../media/image54.png"/><Relationship Id="rId3" Type="http://schemas.openxmlformats.org/officeDocument/2006/relationships/image" Target="../media/image1.jpg"/><Relationship Id="rId7" Type="http://schemas.openxmlformats.org/officeDocument/2006/relationships/image" Target="../media/image9.png"/><Relationship Id="rId12"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hyperlink" Target="http://www.eno.org" TargetMode="External"/><Relationship Id="rId5" Type="http://schemas.openxmlformats.org/officeDocument/2006/relationships/image" Target="../media/image2.png"/><Relationship Id="rId10" Type="http://schemas.openxmlformats.org/officeDocument/2006/relationships/hyperlink" Target="http://www.irishnationalopera.ie" TargetMode="External"/><Relationship Id="rId4" Type="http://schemas.openxmlformats.org/officeDocument/2006/relationships/slide" Target="slide3.xml"/><Relationship Id="rId9" Type="http://schemas.openxmlformats.org/officeDocument/2006/relationships/hyperlink" Target="http://www.emanueleruggiero.it"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mailto:aevers@chccs.k12.nc.us" TargetMode="External"/><Relationship Id="rId3" Type="http://schemas.openxmlformats.org/officeDocument/2006/relationships/image" Target="../media/image1.jpg"/><Relationship Id="rId7"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3.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hyperlink" Target="http://www.youtube.com/watch?v=mazBhmOEPII"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docs.google.com/document/u/0/d/1T3Gw_wHj9WgsIA3TA7pVeOJFIzBq7wpYryZHx8Q3JBM/edit"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jpg"/><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drive.google.com/file/d/1k2J2fysVzYK305pV5Zd2oN0Ril3PpGla/view" TargetMode="External"/><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slide" Target="slide4.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sp>
        <p:nvSpPr>
          <p:cNvPr id="55" name="Google Shape;55;p13"/>
          <p:cNvSpPr txBox="1">
            <a:spLocks noGrp="1"/>
          </p:cNvSpPr>
          <p:nvPr>
            <p:ph type="ctrTitle"/>
          </p:nvPr>
        </p:nvSpPr>
        <p:spPr>
          <a:xfrm>
            <a:off x="4355500" y="735200"/>
            <a:ext cx="4344300" cy="30210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a:latin typeface="Lexend"/>
                <a:ea typeface="Lexend"/>
                <a:cs typeface="Lexend"/>
                <a:sym typeface="Lexend"/>
              </a:rPr>
              <a:t>Choice Board for the</a:t>
            </a:r>
            <a:endParaRPr b="1">
              <a:latin typeface="Lexend"/>
              <a:ea typeface="Lexend"/>
              <a:cs typeface="Lexend"/>
              <a:sym typeface="Lexend"/>
            </a:endParaRPr>
          </a:p>
          <a:p>
            <a:pPr marL="0" lvl="0" indent="0" algn="ctr" rtl="0">
              <a:spcBef>
                <a:spcPts val="0"/>
              </a:spcBef>
              <a:spcAft>
                <a:spcPts val="0"/>
              </a:spcAft>
              <a:buNone/>
            </a:pPr>
            <a:r>
              <a:rPr lang="en" b="1">
                <a:latin typeface="Lexend"/>
                <a:ea typeface="Lexend"/>
                <a:cs typeface="Lexend"/>
                <a:sym typeface="Lexend"/>
              </a:rPr>
              <a:t>Overture to William Tell</a:t>
            </a:r>
            <a:endParaRPr b="1">
              <a:latin typeface="Lexend"/>
              <a:ea typeface="Lexend"/>
              <a:cs typeface="Lexend"/>
              <a:sym typeface="Lexend"/>
            </a:endParaRPr>
          </a:p>
        </p:txBody>
      </p:sp>
      <p:sp>
        <p:nvSpPr>
          <p:cNvPr id="56" name="Google Shape;56;p13"/>
          <p:cNvSpPr txBox="1">
            <a:spLocks noGrp="1"/>
          </p:cNvSpPr>
          <p:nvPr>
            <p:ph type="subTitle" idx="1"/>
          </p:nvPr>
        </p:nvSpPr>
        <p:spPr>
          <a:xfrm>
            <a:off x="4823800" y="3592825"/>
            <a:ext cx="3407700" cy="108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dk1"/>
                </a:solidFill>
                <a:latin typeface="Lexend"/>
                <a:ea typeface="Lexend"/>
                <a:cs typeface="Lexend"/>
                <a:sym typeface="Lexend"/>
              </a:rPr>
              <a:t>by</a:t>
            </a:r>
            <a:endParaRPr>
              <a:solidFill>
                <a:schemeClr val="dk1"/>
              </a:solidFill>
              <a:latin typeface="Lexend"/>
              <a:ea typeface="Lexend"/>
              <a:cs typeface="Lexend"/>
              <a:sym typeface="Lexend"/>
            </a:endParaRPr>
          </a:p>
          <a:p>
            <a:pPr marL="0" lvl="0" indent="0" algn="ctr" rtl="0">
              <a:spcBef>
                <a:spcPts val="0"/>
              </a:spcBef>
              <a:spcAft>
                <a:spcPts val="0"/>
              </a:spcAft>
              <a:buNone/>
            </a:pPr>
            <a:r>
              <a:rPr lang="en">
                <a:solidFill>
                  <a:schemeClr val="dk1"/>
                </a:solidFill>
                <a:latin typeface="Lexend"/>
                <a:ea typeface="Lexend"/>
                <a:cs typeface="Lexend"/>
                <a:sym typeface="Lexend"/>
              </a:rPr>
              <a:t>Gioachino Rossini</a:t>
            </a:r>
            <a:endParaRPr>
              <a:solidFill>
                <a:schemeClr val="dk1"/>
              </a:solidFill>
              <a:latin typeface="Lexend"/>
              <a:ea typeface="Lexend"/>
              <a:cs typeface="Lexend"/>
              <a:sym typeface="Lexend"/>
            </a:endParaRPr>
          </a:p>
        </p:txBody>
      </p:sp>
      <p:pic>
        <p:nvPicPr>
          <p:cNvPr id="57" name="Google Shape;57;p13"/>
          <p:cNvPicPr preferRelativeResize="0"/>
          <p:nvPr/>
        </p:nvPicPr>
        <p:blipFill>
          <a:blip r:embed="rId4">
            <a:alphaModFix/>
          </a:blip>
          <a:stretch>
            <a:fillRect/>
          </a:stretch>
        </p:blipFill>
        <p:spPr>
          <a:xfrm>
            <a:off x="316125" y="464088"/>
            <a:ext cx="3809400" cy="4215325"/>
          </a:xfrm>
          <a:prstGeom prst="rect">
            <a:avLst/>
          </a:prstGeom>
          <a:noFill/>
          <a:ln w="76200" cap="flat" cmpd="sng">
            <a:solidFill>
              <a:srgbClr val="38761D"/>
            </a:solidFill>
            <a:prstDash val="solid"/>
            <a:round/>
            <a:headEnd type="none" w="sm" len="sm"/>
            <a:tailEnd type="none" w="sm" len="sm"/>
          </a:ln>
        </p:spPr>
      </p:pic>
      <p:sp>
        <p:nvSpPr>
          <p:cNvPr id="58" name="Google Shape;58;p13"/>
          <p:cNvSpPr txBox="1"/>
          <p:nvPr/>
        </p:nvSpPr>
        <p:spPr>
          <a:xfrm>
            <a:off x="316125" y="4679425"/>
            <a:ext cx="8851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Activities designed and curated by Amy Evers, Chapel Hill-Carrboro City Schools</a:t>
            </a:r>
            <a:endParaRPr sz="1800">
              <a:solidFill>
                <a:schemeClr val="dk2"/>
              </a:solidFill>
            </a:endParaRPr>
          </a:p>
        </p:txBody>
      </p:sp>
      <p:sp>
        <p:nvSpPr>
          <p:cNvPr id="59" name="Google Shape;59;p13">
            <a:hlinkClick r:id="" action="ppaction://hlinkshowjump?jump=nextslide"/>
          </p:cNvPr>
          <p:cNvSpPr txBox="1"/>
          <p:nvPr/>
        </p:nvSpPr>
        <p:spPr>
          <a:xfrm>
            <a:off x="1161025" y="1073500"/>
            <a:ext cx="1132800" cy="57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lt1"/>
                </a:solidFill>
                <a:latin typeface="Lexend"/>
                <a:ea typeface="Lexend"/>
                <a:cs typeface="Lexend"/>
                <a:sym typeface="Lexend"/>
              </a:rPr>
              <a:t>ENTER</a:t>
            </a:r>
            <a:endParaRPr sz="1800" b="1">
              <a:solidFill>
                <a:schemeClr val="lt1"/>
              </a:solidFill>
              <a:latin typeface="Lexend"/>
              <a:ea typeface="Lexend"/>
              <a:cs typeface="Lexend"/>
              <a:sym typeface="Lexend"/>
            </a:endParaRPr>
          </a:p>
        </p:txBody>
      </p:sp>
      <p:pic>
        <p:nvPicPr>
          <p:cNvPr id="60" name="Google Shape;60;p13"/>
          <p:cNvPicPr preferRelativeResize="0"/>
          <p:nvPr/>
        </p:nvPicPr>
        <p:blipFill>
          <a:blip r:embed="rId5">
            <a:alphaModFix amt="15000"/>
          </a:blip>
          <a:stretch>
            <a:fillRect/>
          </a:stretch>
        </p:blipFill>
        <p:spPr>
          <a:xfrm>
            <a:off x="6777950" y="0"/>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22" title="Forest lake vector - Nature - FREE-VECTORS.NET"/>
          <p:cNvPicPr preferRelativeResize="0"/>
          <p:nvPr/>
        </p:nvPicPr>
        <p:blipFill>
          <a:blip r:embed="rId3">
            <a:alphaModFix amt="11000"/>
          </a:blip>
          <a:stretch>
            <a:fillRect/>
          </a:stretch>
        </p:blipFill>
        <p:spPr>
          <a:xfrm>
            <a:off x="0" y="0"/>
            <a:ext cx="9144000" cy="5143500"/>
          </a:xfrm>
          <a:prstGeom prst="rect">
            <a:avLst/>
          </a:prstGeom>
          <a:noFill/>
          <a:ln>
            <a:noFill/>
          </a:ln>
        </p:spPr>
      </p:pic>
      <p:pic>
        <p:nvPicPr>
          <p:cNvPr id="240" name="Google Shape;240;p22"/>
          <p:cNvPicPr preferRelativeResize="0"/>
          <p:nvPr/>
        </p:nvPicPr>
        <p:blipFill>
          <a:blip r:embed="rId4">
            <a:alphaModFix amt="15000"/>
          </a:blip>
          <a:stretch>
            <a:fillRect/>
          </a:stretch>
        </p:blipFill>
        <p:spPr>
          <a:xfrm>
            <a:off x="6777950" y="19925"/>
            <a:ext cx="2366050" cy="313046"/>
          </a:xfrm>
          <a:prstGeom prst="rect">
            <a:avLst/>
          </a:prstGeom>
          <a:noFill/>
          <a:ln>
            <a:noFill/>
          </a:ln>
        </p:spPr>
      </p:pic>
      <p:sp>
        <p:nvSpPr>
          <p:cNvPr id="241" name="Google Shape;241;p22"/>
          <p:cNvSpPr txBox="1"/>
          <p:nvPr/>
        </p:nvSpPr>
        <p:spPr>
          <a:xfrm>
            <a:off x="1603675" y="176000"/>
            <a:ext cx="56325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chemeClr val="dk1"/>
                </a:solidFill>
                <a:latin typeface="Lexend"/>
                <a:ea typeface="Lexend"/>
                <a:cs typeface="Lexend"/>
                <a:sym typeface="Lexend"/>
              </a:rPr>
              <a:t>FLASHLIGHT FUN</a:t>
            </a:r>
            <a:endParaRPr sz="3000" b="1">
              <a:solidFill>
                <a:schemeClr val="dk1"/>
              </a:solidFill>
              <a:latin typeface="Lexend"/>
              <a:ea typeface="Lexend"/>
              <a:cs typeface="Lexend"/>
              <a:sym typeface="Lexend"/>
            </a:endParaRPr>
          </a:p>
          <a:p>
            <a:pPr marL="0" lvl="0" indent="0" algn="ctr" rtl="0">
              <a:spcBef>
                <a:spcPts val="0"/>
              </a:spcBef>
              <a:spcAft>
                <a:spcPts val="0"/>
              </a:spcAft>
              <a:buNone/>
            </a:pPr>
            <a:r>
              <a:rPr lang="en" sz="3000" b="1">
                <a:solidFill>
                  <a:schemeClr val="dk1"/>
                </a:solidFill>
                <a:latin typeface="Lexend"/>
                <a:ea typeface="Lexend"/>
                <a:cs typeface="Lexend"/>
                <a:sym typeface="Lexend"/>
              </a:rPr>
              <a:t>Paint with Light</a:t>
            </a:r>
            <a:endParaRPr sz="3000" b="1">
              <a:solidFill>
                <a:schemeClr val="dk1"/>
              </a:solidFill>
              <a:latin typeface="Lexend"/>
              <a:ea typeface="Lexend"/>
              <a:cs typeface="Lexend"/>
              <a:sym typeface="Lexend"/>
            </a:endParaRPr>
          </a:p>
        </p:txBody>
      </p:sp>
      <p:sp>
        <p:nvSpPr>
          <p:cNvPr id="242" name="Google Shape;242;p22"/>
          <p:cNvSpPr txBox="1"/>
          <p:nvPr/>
        </p:nvSpPr>
        <p:spPr>
          <a:xfrm>
            <a:off x="879900" y="819450"/>
            <a:ext cx="7384200" cy="35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b="1" u="sng">
              <a:solidFill>
                <a:schemeClr val="dk1"/>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r>
              <a:rPr lang="en" sz="2000" b="1" u="sng">
                <a:solidFill>
                  <a:schemeClr val="dk1"/>
                </a:solidFill>
                <a:latin typeface="Lexend"/>
                <a:ea typeface="Lexend"/>
                <a:cs typeface="Lexend"/>
                <a:sym typeface="Lexend"/>
              </a:rPr>
              <a:t>Materials:</a:t>
            </a:r>
            <a:endParaRPr sz="2000" b="1" u="sng">
              <a:solidFill>
                <a:schemeClr val="dk1"/>
              </a:solidFill>
              <a:latin typeface="Lexend"/>
              <a:ea typeface="Lexend"/>
              <a:cs typeface="Lexend"/>
              <a:sym typeface="Lexend"/>
            </a:endParaRPr>
          </a:p>
          <a:p>
            <a:pPr marL="457200" lvl="0" indent="-323850" algn="l" rtl="0">
              <a:lnSpc>
                <a:spcPct val="115000"/>
              </a:lnSpc>
              <a:spcBef>
                <a:spcPts val="0"/>
              </a:spcBef>
              <a:spcAft>
                <a:spcPts val="0"/>
              </a:spcAft>
              <a:buClr>
                <a:schemeClr val="dk1"/>
              </a:buClr>
              <a:buSzPts val="1500"/>
              <a:buChar char="●"/>
            </a:pPr>
            <a:r>
              <a:rPr lang="en" sz="1800">
                <a:solidFill>
                  <a:schemeClr val="dk1"/>
                </a:solidFill>
                <a:latin typeface="Lexend"/>
                <a:ea typeface="Lexend"/>
                <a:cs typeface="Lexend"/>
                <a:sym typeface="Lexend"/>
              </a:rPr>
              <a:t>30* </a:t>
            </a:r>
            <a:r>
              <a:rPr lang="en" sz="1800" b="1" u="sng">
                <a:solidFill>
                  <a:srgbClr val="0000FF"/>
                </a:solidFill>
                <a:latin typeface="Lexend"/>
                <a:ea typeface="Lexend"/>
                <a:cs typeface="Lexend"/>
                <a:sym typeface="Lexend"/>
                <a:hlinkClick r:id="rId5">
                  <a:extLst>
                    <a:ext uri="{A12FA001-AC4F-418D-AE19-62706E023703}">
                      <ahyp:hlinkClr xmlns:ahyp="http://schemas.microsoft.com/office/drawing/2018/hyperlinkcolor" val="tx"/>
                    </a:ext>
                  </a:extLst>
                </a:hlinkClick>
              </a:rPr>
              <a:t>Small Flashlights</a:t>
            </a:r>
            <a:r>
              <a:rPr lang="en" sz="1800" b="1">
                <a:solidFill>
                  <a:srgbClr val="0000FF"/>
                </a:solidFill>
                <a:latin typeface="Lexend"/>
                <a:ea typeface="Lexend"/>
                <a:cs typeface="Lexend"/>
                <a:sym typeface="Lexend"/>
              </a:rPr>
              <a:t>  </a:t>
            </a:r>
            <a:r>
              <a:rPr lang="en" i="1">
                <a:solidFill>
                  <a:schemeClr val="dk1"/>
                </a:solidFill>
                <a:latin typeface="Lexend"/>
                <a:ea typeface="Lexend"/>
                <a:cs typeface="Lexend"/>
                <a:sym typeface="Lexend"/>
              </a:rPr>
              <a:t>*Enough for your class size.</a:t>
            </a:r>
            <a:endParaRPr sz="1800" b="1">
              <a:solidFill>
                <a:srgbClr val="0000FF"/>
              </a:solidFill>
              <a:latin typeface="Lexend"/>
              <a:ea typeface="Lexend"/>
              <a:cs typeface="Lexend"/>
              <a:sym typeface="Lexend"/>
            </a:endParaRPr>
          </a:p>
          <a:p>
            <a:pPr marL="457200" lvl="0" indent="-342900" algn="l" rtl="0">
              <a:lnSpc>
                <a:spcPct val="115000"/>
              </a:lnSpc>
              <a:spcBef>
                <a:spcPts val="0"/>
              </a:spcBef>
              <a:spcAft>
                <a:spcPts val="0"/>
              </a:spcAft>
              <a:buClr>
                <a:schemeClr val="dk1"/>
              </a:buClr>
              <a:buSzPts val="1800"/>
              <a:buFont typeface="Lexend"/>
              <a:buChar char="●"/>
            </a:pPr>
            <a:r>
              <a:rPr lang="en" sz="1800">
                <a:solidFill>
                  <a:schemeClr val="dk1"/>
                </a:solidFill>
                <a:latin typeface="Lexend"/>
                <a:ea typeface="Lexend"/>
                <a:cs typeface="Lexend"/>
                <a:sym typeface="Lexend"/>
              </a:rPr>
              <a:t>Colored Permanent Markers (ex. Sharpies)</a:t>
            </a:r>
            <a:endParaRPr sz="1800">
              <a:solidFill>
                <a:schemeClr val="dk1"/>
              </a:solidFill>
              <a:latin typeface="Lexend"/>
              <a:ea typeface="Lexend"/>
              <a:cs typeface="Lexend"/>
              <a:sym typeface="Lexend"/>
            </a:endParaRPr>
          </a:p>
          <a:p>
            <a:pPr marL="457200" lvl="0" indent="-342900" algn="l" rtl="0">
              <a:lnSpc>
                <a:spcPct val="115000"/>
              </a:lnSpc>
              <a:spcBef>
                <a:spcPts val="0"/>
              </a:spcBef>
              <a:spcAft>
                <a:spcPts val="0"/>
              </a:spcAft>
              <a:buClr>
                <a:schemeClr val="dk1"/>
              </a:buClr>
              <a:buSzPts val="1800"/>
              <a:buFont typeface="Lexend"/>
              <a:buChar char="●"/>
            </a:pPr>
            <a:r>
              <a:rPr lang="en" sz="1800">
                <a:solidFill>
                  <a:schemeClr val="dk1"/>
                </a:solidFill>
                <a:latin typeface="Lexend"/>
                <a:ea typeface="Lexend"/>
                <a:cs typeface="Lexend"/>
                <a:sym typeface="Lexend"/>
              </a:rPr>
              <a:t>Recording of William Tell Overture</a:t>
            </a:r>
            <a:endParaRPr sz="1800">
              <a:solidFill>
                <a:schemeClr val="dk1"/>
              </a:solidFill>
              <a:latin typeface="Lexend"/>
              <a:ea typeface="Lexend"/>
              <a:cs typeface="Lexend"/>
              <a:sym typeface="Lexend"/>
            </a:endParaRPr>
          </a:p>
          <a:p>
            <a:pPr marL="0" lvl="0" indent="0" algn="l" rtl="0">
              <a:spcBef>
                <a:spcPts val="0"/>
              </a:spcBef>
              <a:spcAft>
                <a:spcPts val="0"/>
              </a:spcAft>
              <a:buNone/>
            </a:pPr>
            <a:r>
              <a:rPr lang="en" sz="2200" b="1" u="sng">
                <a:solidFill>
                  <a:srgbClr val="202124"/>
                </a:solidFill>
                <a:latin typeface="Lexend"/>
                <a:ea typeface="Lexend"/>
                <a:cs typeface="Lexend"/>
                <a:sym typeface="Lexend"/>
              </a:rPr>
              <a:t>Process:</a:t>
            </a:r>
            <a:endParaRPr sz="2200" b="1" u="sng">
              <a:solidFill>
                <a:srgbClr val="202124"/>
              </a:solidFill>
              <a:latin typeface="Lexend"/>
              <a:ea typeface="Lexend"/>
              <a:cs typeface="Lexend"/>
              <a:sym typeface="Lexend"/>
            </a:endParaRPr>
          </a:p>
          <a:p>
            <a:pPr marL="457200" lvl="0" indent="-336550" algn="l" rtl="0">
              <a:spcBef>
                <a:spcPts val="0"/>
              </a:spcBef>
              <a:spcAft>
                <a:spcPts val="0"/>
              </a:spcAft>
              <a:buClr>
                <a:srgbClr val="202124"/>
              </a:buClr>
              <a:buSzPts val="1700"/>
              <a:buAutoNum type="arabicPeriod"/>
            </a:pPr>
            <a:r>
              <a:rPr lang="en" sz="1700" b="1">
                <a:solidFill>
                  <a:srgbClr val="202124"/>
                </a:solidFill>
                <a:latin typeface="Lexend"/>
                <a:ea typeface="Lexend"/>
                <a:cs typeface="Lexend"/>
                <a:sym typeface="Lexend"/>
              </a:rPr>
              <a:t>Prepare flashlights: </a:t>
            </a:r>
            <a:r>
              <a:rPr lang="en" sz="1700">
                <a:solidFill>
                  <a:srgbClr val="202124"/>
                </a:solidFill>
                <a:latin typeface="Lexend"/>
                <a:ea typeface="Lexend"/>
                <a:cs typeface="Lexend"/>
                <a:sym typeface="Lexend"/>
              </a:rPr>
              <a:t>Color lenses of the lights.</a:t>
            </a:r>
            <a:endParaRPr sz="1700">
              <a:solidFill>
                <a:srgbClr val="202124"/>
              </a:solidFill>
              <a:latin typeface="Lexend"/>
              <a:ea typeface="Lexend"/>
              <a:cs typeface="Lexend"/>
              <a:sym typeface="Lexend"/>
            </a:endParaRPr>
          </a:p>
          <a:p>
            <a:pPr marL="457200" lvl="0" indent="-336550" algn="l" rtl="0">
              <a:spcBef>
                <a:spcPts val="0"/>
              </a:spcBef>
              <a:spcAft>
                <a:spcPts val="0"/>
              </a:spcAft>
              <a:buClr>
                <a:srgbClr val="202124"/>
              </a:buClr>
              <a:buSzPts val="1700"/>
              <a:buAutoNum type="arabicPeriod"/>
            </a:pPr>
            <a:r>
              <a:rPr lang="en" sz="1700" b="1">
                <a:solidFill>
                  <a:srgbClr val="202124"/>
                </a:solidFill>
                <a:latin typeface="Lexend"/>
                <a:ea typeface="Lexend"/>
                <a:cs typeface="Lexend"/>
                <a:sym typeface="Lexend"/>
              </a:rPr>
              <a:t>Prepare classroom: </a:t>
            </a:r>
            <a:r>
              <a:rPr lang="en" sz="1700">
                <a:solidFill>
                  <a:srgbClr val="202124"/>
                </a:solidFill>
                <a:latin typeface="Lexend"/>
                <a:ea typeface="Lexend"/>
                <a:cs typeface="Lexend"/>
                <a:sym typeface="Lexend"/>
              </a:rPr>
              <a:t>Make classroom as dark as possible and create seating areas. </a:t>
            </a:r>
            <a:endParaRPr sz="1700">
              <a:solidFill>
                <a:srgbClr val="202124"/>
              </a:solidFill>
              <a:latin typeface="Lexend"/>
              <a:ea typeface="Lexend"/>
              <a:cs typeface="Lexend"/>
              <a:sym typeface="Lexend"/>
            </a:endParaRPr>
          </a:p>
          <a:p>
            <a:pPr marL="457200" lvl="0" indent="-336550" algn="l" rtl="0">
              <a:spcBef>
                <a:spcPts val="0"/>
              </a:spcBef>
              <a:spcAft>
                <a:spcPts val="0"/>
              </a:spcAft>
              <a:buClr>
                <a:srgbClr val="202124"/>
              </a:buClr>
              <a:buSzPts val="1700"/>
              <a:buAutoNum type="arabicPeriod"/>
            </a:pPr>
            <a:r>
              <a:rPr lang="en" sz="1700" b="1">
                <a:solidFill>
                  <a:srgbClr val="202124"/>
                </a:solidFill>
                <a:latin typeface="Lexend"/>
                <a:ea typeface="Lexend"/>
                <a:cs typeface="Lexend"/>
                <a:sym typeface="Lexend"/>
              </a:rPr>
              <a:t>Prepare Students: </a:t>
            </a:r>
            <a:r>
              <a:rPr lang="en" sz="1700">
                <a:solidFill>
                  <a:srgbClr val="202124"/>
                </a:solidFill>
                <a:latin typeface="Lexend"/>
                <a:ea typeface="Lexend"/>
                <a:cs typeface="Lexend"/>
                <a:sym typeface="Lexend"/>
              </a:rPr>
              <a:t>Listen to the Overture, Safety first, group students, go over flashlight procedures.</a:t>
            </a:r>
            <a:endParaRPr sz="1700">
              <a:solidFill>
                <a:srgbClr val="202124"/>
              </a:solidFill>
              <a:latin typeface="Lexend"/>
              <a:ea typeface="Lexend"/>
              <a:cs typeface="Lexend"/>
              <a:sym typeface="Lexend"/>
            </a:endParaRPr>
          </a:p>
          <a:p>
            <a:pPr marL="457200" lvl="0" indent="0" algn="l" rtl="0">
              <a:spcBef>
                <a:spcPts val="0"/>
              </a:spcBef>
              <a:spcAft>
                <a:spcPts val="0"/>
              </a:spcAft>
              <a:buNone/>
            </a:pPr>
            <a:endParaRPr sz="1700">
              <a:solidFill>
                <a:srgbClr val="202124"/>
              </a:solidFill>
              <a:latin typeface="Lexend"/>
              <a:ea typeface="Lexend"/>
              <a:cs typeface="Lexend"/>
              <a:sym typeface="Lexend"/>
            </a:endParaRPr>
          </a:p>
          <a:p>
            <a:pPr marL="0" lvl="0" indent="0" algn="l" rtl="0">
              <a:spcBef>
                <a:spcPts val="0"/>
              </a:spcBef>
              <a:spcAft>
                <a:spcPts val="0"/>
              </a:spcAft>
              <a:buNone/>
            </a:pPr>
            <a:r>
              <a:rPr lang="en" sz="1500" i="1">
                <a:solidFill>
                  <a:srgbClr val="202124"/>
                </a:solidFill>
                <a:latin typeface="Lexend"/>
                <a:ea typeface="Lexend"/>
                <a:cs typeface="Lexend"/>
                <a:sym typeface="Lexend"/>
              </a:rPr>
              <a:t> </a:t>
            </a:r>
            <a:endParaRPr sz="1500" i="1">
              <a:solidFill>
                <a:srgbClr val="202124"/>
              </a:solidFill>
              <a:latin typeface="Lexend"/>
              <a:ea typeface="Lexend"/>
              <a:cs typeface="Lexend"/>
              <a:sym typeface="Lexend"/>
            </a:endParaRPr>
          </a:p>
        </p:txBody>
      </p:sp>
      <p:pic>
        <p:nvPicPr>
          <p:cNvPr id="243" name="Google Shape;243;p22" title="File:Flashlight.svg - Wikimedia Commons"/>
          <p:cNvPicPr preferRelativeResize="0"/>
          <p:nvPr/>
        </p:nvPicPr>
        <p:blipFill>
          <a:blip r:embed="rId6">
            <a:alphaModFix/>
          </a:blip>
          <a:stretch>
            <a:fillRect/>
          </a:stretch>
        </p:blipFill>
        <p:spPr>
          <a:xfrm rot="10800000">
            <a:off x="893202" y="-240124"/>
            <a:ext cx="1796824" cy="1616649"/>
          </a:xfrm>
          <a:prstGeom prst="rect">
            <a:avLst/>
          </a:prstGeom>
          <a:noFill/>
          <a:ln>
            <a:noFill/>
          </a:ln>
        </p:spPr>
      </p:pic>
      <p:pic>
        <p:nvPicPr>
          <p:cNvPr id="244" name="Google Shape;244;p22" title="File:Flashlight.svg - Wikimedia Commons"/>
          <p:cNvPicPr preferRelativeResize="0"/>
          <p:nvPr/>
        </p:nvPicPr>
        <p:blipFill>
          <a:blip r:embed="rId6">
            <a:alphaModFix/>
          </a:blip>
          <a:stretch>
            <a:fillRect/>
          </a:stretch>
        </p:blipFill>
        <p:spPr>
          <a:xfrm rot="3205182">
            <a:off x="6307002" y="-77424"/>
            <a:ext cx="1796824" cy="1616649"/>
          </a:xfrm>
          <a:prstGeom prst="rect">
            <a:avLst/>
          </a:prstGeom>
          <a:noFill/>
          <a:ln>
            <a:noFill/>
          </a:ln>
        </p:spPr>
      </p:pic>
      <p:grpSp>
        <p:nvGrpSpPr>
          <p:cNvPr id="245" name="Google Shape;245;p22"/>
          <p:cNvGrpSpPr/>
          <p:nvPr/>
        </p:nvGrpSpPr>
        <p:grpSpPr>
          <a:xfrm>
            <a:off x="7173794" y="4204848"/>
            <a:ext cx="1970216" cy="938653"/>
            <a:chOff x="6677650" y="464650"/>
            <a:chExt cx="2186699" cy="1077549"/>
          </a:xfrm>
        </p:grpSpPr>
        <p:sp>
          <p:nvSpPr>
            <p:cNvPr id="246" name="Google Shape;246;p22"/>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a:latin typeface="Lexend"/>
                  <a:ea typeface="Lexend"/>
                  <a:cs typeface="Lexend"/>
                  <a:sym typeface="Lexend"/>
                </a:rPr>
                <a:t>Next</a:t>
              </a:r>
              <a:r>
                <a:rPr lang="en" sz="3400" b="1">
                  <a:solidFill>
                    <a:schemeClr val="dk1"/>
                  </a:solidFill>
                  <a:latin typeface="Lexend"/>
                  <a:ea typeface="Lexend"/>
                  <a:cs typeface="Lexend"/>
                  <a:sym typeface="Lexend"/>
                </a:rPr>
                <a:t> </a:t>
              </a:r>
              <a:endParaRPr sz="3400" b="1">
                <a:solidFill>
                  <a:schemeClr val="dk1"/>
                </a:solidFill>
                <a:latin typeface="Lexend"/>
                <a:ea typeface="Lexend"/>
                <a:cs typeface="Lexend"/>
                <a:sym typeface="Lexend"/>
              </a:endParaRPr>
            </a:p>
          </p:txBody>
        </p:sp>
        <p:pic>
          <p:nvPicPr>
            <p:cNvPr id="247" name="Google Shape;247;p22"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248" name="Google Shape;248;p22" title="Apple | Free Stock Photo | Illustration of a red apple | # 11436">
            <a:hlinkClick r:id="rId8" action="ppaction://hlinksldjump"/>
          </p:cNvPr>
          <p:cNvPicPr preferRelativeResize="0"/>
          <p:nvPr/>
        </p:nvPicPr>
        <p:blipFill>
          <a:blip r:embed="rId9">
            <a:alphaModFix/>
          </a:blip>
          <a:stretch>
            <a:fillRect/>
          </a:stretch>
        </p:blipFill>
        <p:spPr>
          <a:xfrm>
            <a:off x="161463" y="4368351"/>
            <a:ext cx="581875" cy="611649"/>
          </a:xfrm>
          <a:prstGeom prst="rect">
            <a:avLst/>
          </a:prstGeom>
          <a:noFill/>
          <a:ln>
            <a:noFill/>
          </a:ln>
        </p:spPr>
      </p:pic>
      <p:sp>
        <p:nvSpPr>
          <p:cNvPr id="249" name="Google Shape;249;p22">
            <a:hlinkClick r:id="rId10"/>
          </p:cNvPr>
          <p:cNvSpPr txBox="1"/>
          <p:nvPr/>
        </p:nvSpPr>
        <p:spPr>
          <a:xfrm>
            <a:off x="1377825" y="4368350"/>
            <a:ext cx="5161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u="sng">
                <a:solidFill>
                  <a:srgbClr val="0000FF"/>
                </a:solidFill>
                <a:latin typeface="Lexend"/>
                <a:ea typeface="Lexend"/>
                <a:cs typeface="Lexend"/>
                <a:sym typeface="Lexend"/>
              </a:rPr>
              <a:t>Detailed Teacher Tips</a:t>
            </a:r>
            <a:endParaRPr sz="1800" b="1" u="sng">
              <a:solidFill>
                <a:srgbClr val="0000FF"/>
              </a:solidFill>
              <a:latin typeface="Lexend"/>
              <a:ea typeface="Lexend"/>
              <a:cs typeface="Lexend"/>
              <a:sym typeface="Lexe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53"/>
        <p:cNvGrpSpPr/>
        <p:nvPr/>
      </p:nvGrpSpPr>
      <p:grpSpPr>
        <a:xfrm>
          <a:off x="0" y="0"/>
          <a:ext cx="0" cy="0"/>
          <a:chOff x="0" y="0"/>
          <a:chExt cx="0" cy="0"/>
        </a:xfrm>
      </p:grpSpPr>
      <p:pic>
        <p:nvPicPr>
          <p:cNvPr id="254" name="Google Shape;254;p23"/>
          <p:cNvPicPr preferRelativeResize="0"/>
          <p:nvPr/>
        </p:nvPicPr>
        <p:blipFill>
          <a:blip r:embed="rId3">
            <a:alphaModFix amt="15000"/>
          </a:blip>
          <a:stretch>
            <a:fillRect/>
          </a:stretch>
        </p:blipFill>
        <p:spPr>
          <a:xfrm>
            <a:off x="6777950" y="19925"/>
            <a:ext cx="2366050" cy="313046"/>
          </a:xfrm>
          <a:prstGeom prst="rect">
            <a:avLst/>
          </a:prstGeom>
          <a:noFill/>
          <a:ln>
            <a:noFill/>
          </a:ln>
        </p:spPr>
      </p:pic>
      <p:pic>
        <p:nvPicPr>
          <p:cNvPr id="255" name="Google Shape;255;p23"/>
          <p:cNvPicPr preferRelativeResize="0"/>
          <p:nvPr/>
        </p:nvPicPr>
        <p:blipFill>
          <a:blip r:embed="rId4">
            <a:alphaModFix/>
          </a:blip>
          <a:stretch>
            <a:fillRect/>
          </a:stretch>
        </p:blipFill>
        <p:spPr>
          <a:xfrm rot="317388">
            <a:off x="294950" y="182175"/>
            <a:ext cx="1900950" cy="2471948"/>
          </a:xfrm>
          <a:prstGeom prst="rect">
            <a:avLst/>
          </a:prstGeom>
          <a:noFill/>
          <a:ln w="38100" cap="flat" cmpd="sng">
            <a:solidFill>
              <a:schemeClr val="lt1"/>
            </a:solidFill>
            <a:prstDash val="solid"/>
            <a:round/>
            <a:headEnd type="none" w="sm" len="sm"/>
            <a:tailEnd type="none" w="sm" len="sm"/>
          </a:ln>
        </p:spPr>
      </p:pic>
      <p:pic>
        <p:nvPicPr>
          <p:cNvPr id="256" name="Google Shape;256;p23"/>
          <p:cNvPicPr preferRelativeResize="0"/>
          <p:nvPr/>
        </p:nvPicPr>
        <p:blipFill>
          <a:blip r:embed="rId5">
            <a:alphaModFix/>
          </a:blip>
          <a:stretch>
            <a:fillRect/>
          </a:stretch>
        </p:blipFill>
        <p:spPr>
          <a:xfrm rot="-1071340">
            <a:off x="6790325" y="331874"/>
            <a:ext cx="1900950" cy="2464590"/>
          </a:xfrm>
          <a:prstGeom prst="rect">
            <a:avLst/>
          </a:prstGeom>
          <a:noFill/>
          <a:ln w="38100" cap="flat" cmpd="sng">
            <a:solidFill>
              <a:schemeClr val="lt1"/>
            </a:solidFill>
            <a:prstDash val="solid"/>
            <a:round/>
            <a:headEnd type="none" w="sm" len="sm"/>
            <a:tailEnd type="none" w="sm" len="sm"/>
          </a:ln>
        </p:spPr>
      </p:pic>
      <p:pic>
        <p:nvPicPr>
          <p:cNvPr id="257" name="Google Shape;257;p23"/>
          <p:cNvPicPr preferRelativeResize="0"/>
          <p:nvPr/>
        </p:nvPicPr>
        <p:blipFill>
          <a:blip r:embed="rId6">
            <a:alphaModFix/>
          </a:blip>
          <a:stretch>
            <a:fillRect/>
          </a:stretch>
        </p:blipFill>
        <p:spPr>
          <a:xfrm rot="-492908">
            <a:off x="6709547" y="2498650"/>
            <a:ext cx="1900950" cy="2463536"/>
          </a:xfrm>
          <a:prstGeom prst="rect">
            <a:avLst/>
          </a:prstGeom>
          <a:noFill/>
          <a:ln w="38100" cap="flat" cmpd="sng">
            <a:solidFill>
              <a:schemeClr val="lt1"/>
            </a:solidFill>
            <a:prstDash val="solid"/>
            <a:round/>
            <a:headEnd type="none" w="sm" len="sm"/>
            <a:tailEnd type="none" w="sm" len="sm"/>
          </a:ln>
        </p:spPr>
      </p:pic>
      <p:pic>
        <p:nvPicPr>
          <p:cNvPr id="258" name="Google Shape;258;p23"/>
          <p:cNvPicPr preferRelativeResize="0"/>
          <p:nvPr/>
        </p:nvPicPr>
        <p:blipFill>
          <a:blip r:embed="rId7">
            <a:alphaModFix/>
          </a:blip>
          <a:stretch>
            <a:fillRect/>
          </a:stretch>
        </p:blipFill>
        <p:spPr>
          <a:xfrm>
            <a:off x="2305800" y="1007090"/>
            <a:ext cx="4387174" cy="3029035"/>
          </a:xfrm>
          <a:prstGeom prst="rect">
            <a:avLst/>
          </a:prstGeom>
          <a:noFill/>
          <a:ln w="38100" cap="flat" cmpd="sng">
            <a:solidFill>
              <a:schemeClr val="lt1"/>
            </a:solidFill>
            <a:prstDash val="solid"/>
            <a:round/>
            <a:headEnd type="none" w="sm" len="sm"/>
            <a:tailEnd type="none" w="sm" len="sm"/>
          </a:ln>
        </p:spPr>
      </p:pic>
      <p:pic>
        <p:nvPicPr>
          <p:cNvPr id="259" name="Google Shape;259;p23"/>
          <p:cNvPicPr preferRelativeResize="0"/>
          <p:nvPr/>
        </p:nvPicPr>
        <p:blipFill>
          <a:blip r:embed="rId8">
            <a:alphaModFix/>
          </a:blip>
          <a:stretch>
            <a:fillRect/>
          </a:stretch>
        </p:blipFill>
        <p:spPr>
          <a:xfrm rot="674316">
            <a:off x="650724" y="2500375"/>
            <a:ext cx="1900950" cy="2460074"/>
          </a:xfrm>
          <a:prstGeom prst="rect">
            <a:avLst/>
          </a:prstGeom>
          <a:noFill/>
          <a:ln w="38100" cap="flat" cmpd="sng">
            <a:solidFill>
              <a:schemeClr val="lt1"/>
            </a:solidFill>
            <a:prstDash val="solid"/>
            <a:round/>
            <a:headEnd type="none" w="sm" len="sm"/>
            <a:tailEnd type="none" w="sm" len="sm"/>
          </a:ln>
        </p:spPr>
      </p:pic>
      <p:pic>
        <p:nvPicPr>
          <p:cNvPr id="260" name="Google Shape;260;p23" title="Apple | Free Stock Photo | Illustration of a red apple | # 11436">
            <a:hlinkClick r:id="rId9" action="ppaction://hlinksldjump"/>
          </p:cNvPr>
          <p:cNvPicPr preferRelativeResize="0"/>
          <p:nvPr/>
        </p:nvPicPr>
        <p:blipFill>
          <a:blip r:embed="rId10">
            <a:alphaModFix/>
          </a:blip>
          <a:stretch>
            <a:fillRect/>
          </a:stretch>
        </p:blipFill>
        <p:spPr>
          <a:xfrm>
            <a:off x="8510638" y="4473701"/>
            <a:ext cx="581875" cy="6116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24"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266" name="Google Shape;266;p24">
            <a:hlinkClick r:id="rId4" action="ppaction://hlinksldjump"/>
          </p:cNvPr>
          <p:cNvPicPr preferRelativeResize="0"/>
          <p:nvPr/>
        </p:nvPicPr>
        <p:blipFill>
          <a:blip r:embed="rId5">
            <a:alphaModFix/>
          </a:blip>
          <a:stretch>
            <a:fillRect/>
          </a:stretch>
        </p:blipFill>
        <p:spPr>
          <a:xfrm>
            <a:off x="226000" y="4113238"/>
            <a:ext cx="881700" cy="975653"/>
          </a:xfrm>
          <a:prstGeom prst="rect">
            <a:avLst/>
          </a:prstGeom>
          <a:noFill/>
          <a:ln w="9525" cap="flat" cmpd="sng">
            <a:solidFill>
              <a:srgbClr val="38761D"/>
            </a:solidFill>
            <a:prstDash val="solid"/>
            <a:round/>
            <a:headEnd type="none" w="sm" len="sm"/>
            <a:tailEnd type="none" w="sm" len="sm"/>
          </a:ln>
        </p:spPr>
      </p:pic>
      <p:sp>
        <p:nvSpPr>
          <p:cNvPr id="267" name="Google Shape;267;p24"/>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pic>
        <p:nvPicPr>
          <p:cNvPr id="268" name="Google Shape;268;p24" title="Apple | Free Stock Photo | Illustration of a red apple | # 11436">
            <a:hlinkClick r:id="rId6" action="ppaction://hlinksldjump"/>
          </p:cNvPr>
          <p:cNvPicPr preferRelativeResize="0"/>
          <p:nvPr/>
        </p:nvPicPr>
        <p:blipFill>
          <a:blip r:embed="rId7">
            <a:alphaModFix/>
          </a:blip>
          <a:stretch>
            <a:fillRect/>
          </a:stretch>
        </p:blipFill>
        <p:spPr>
          <a:xfrm>
            <a:off x="8265713" y="4003601"/>
            <a:ext cx="581875" cy="611649"/>
          </a:xfrm>
          <a:prstGeom prst="rect">
            <a:avLst/>
          </a:prstGeom>
          <a:noFill/>
          <a:ln>
            <a:noFill/>
          </a:ln>
        </p:spPr>
      </p:pic>
      <p:pic>
        <p:nvPicPr>
          <p:cNvPr id="269" name="Google Shape;269;p24" title="William Tell Overture - Form.mp4">
            <a:hlinkClick r:id="rId8"/>
          </p:cNvPr>
          <p:cNvPicPr preferRelativeResize="0"/>
          <p:nvPr/>
        </p:nvPicPr>
        <p:blipFill>
          <a:blip r:embed="rId9">
            <a:alphaModFix/>
          </a:blip>
          <a:stretch>
            <a:fillRect/>
          </a:stretch>
        </p:blipFill>
        <p:spPr>
          <a:xfrm>
            <a:off x="1244588" y="551900"/>
            <a:ext cx="6654826" cy="3743345"/>
          </a:xfrm>
          <a:prstGeom prst="rect">
            <a:avLst/>
          </a:prstGeom>
          <a:noFill/>
          <a:ln w="76200" cap="flat" cmpd="sng">
            <a:solidFill>
              <a:srgbClr val="783F04"/>
            </a:solidFill>
            <a:prstDash val="solid"/>
            <a:round/>
            <a:headEnd type="none" w="sm" len="sm"/>
            <a:tailEnd type="none" w="sm" len="sm"/>
          </a:ln>
        </p:spPr>
      </p:pic>
      <p:sp>
        <p:nvSpPr>
          <p:cNvPr id="270" name="Google Shape;270;p24"/>
          <p:cNvSpPr txBox="1"/>
          <p:nvPr/>
        </p:nvSpPr>
        <p:spPr>
          <a:xfrm>
            <a:off x="1205950" y="4442175"/>
            <a:ext cx="6815700" cy="51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202124"/>
                </a:solidFill>
                <a:latin typeface="Lexend"/>
                <a:ea typeface="Lexend"/>
                <a:cs typeface="Lexend"/>
                <a:sym typeface="Lexend"/>
              </a:rPr>
              <a:t>FLASH LIGHT FUN OR COLORED SCARVES</a:t>
            </a:r>
            <a:endParaRPr sz="2400" b="1">
              <a:solidFill>
                <a:srgbClr val="202124"/>
              </a:solidFill>
              <a:latin typeface="Lexend"/>
              <a:ea typeface="Lexend"/>
              <a:cs typeface="Lexend"/>
              <a:sym typeface="Lexend"/>
            </a:endParaRPr>
          </a:p>
        </p:txBody>
      </p:sp>
      <p:pic>
        <p:nvPicPr>
          <p:cNvPr id="271" name="Google Shape;271;p24"/>
          <p:cNvPicPr preferRelativeResize="0"/>
          <p:nvPr/>
        </p:nvPicPr>
        <p:blipFill>
          <a:blip r:embed="rId10">
            <a:alphaModFix amt="15000"/>
          </a:blip>
          <a:stretch>
            <a:fillRect/>
          </a:stretch>
        </p:blipFill>
        <p:spPr>
          <a:xfrm>
            <a:off x="6777950" y="0"/>
            <a:ext cx="2366050" cy="3130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5"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grpSp>
        <p:nvGrpSpPr>
          <p:cNvPr id="277" name="Google Shape;277;p25"/>
          <p:cNvGrpSpPr/>
          <p:nvPr/>
        </p:nvGrpSpPr>
        <p:grpSpPr>
          <a:xfrm>
            <a:off x="99850" y="3383750"/>
            <a:ext cx="1106100" cy="1573216"/>
            <a:chOff x="99850" y="3383750"/>
            <a:chExt cx="1106100" cy="1573216"/>
          </a:xfrm>
        </p:grpSpPr>
        <p:pic>
          <p:nvPicPr>
            <p:cNvPr id="278" name="Google Shape;278;p25">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279" name="Google Shape;279;p25"/>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grpSp>
      <p:pic>
        <p:nvPicPr>
          <p:cNvPr id="280" name="Google Shape;280;p25"/>
          <p:cNvPicPr preferRelativeResize="0"/>
          <p:nvPr/>
        </p:nvPicPr>
        <p:blipFill>
          <a:blip r:embed="rId6">
            <a:alphaModFix/>
          </a:blip>
          <a:stretch>
            <a:fillRect/>
          </a:stretch>
        </p:blipFill>
        <p:spPr>
          <a:xfrm>
            <a:off x="2833244" y="315901"/>
            <a:ext cx="3477500" cy="3342600"/>
          </a:xfrm>
          <a:prstGeom prst="rect">
            <a:avLst/>
          </a:prstGeom>
          <a:noFill/>
          <a:ln w="19050" cap="flat" cmpd="sng">
            <a:solidFill>
              <a:srgbClr val="000000"/>
            </a:solidFill>
            <a:prstDash val="solid"/>
            <a:round/>
            <a:headEnd type="none" w="sm" len="sm"/>
            <a:tailEnd type="none" w="sm" len="sm"/>
          </a:ln>
        </p:spPr>
      </p:pic>
      <p:sp>
        <p:nvSpPr>
          <p:cNvPr id="281" name="Google Shape;281;p25"/>
          <p:cNvSpPr txBox="1"/>
          <p:nvPr/>
        </p:nvSpPr>
        <p:spPr>
          <a:xfrm>
            <a:off x="2453700" y="3658500"/>
            <a:ext cx="4236600" cy="130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b="1">
                <a:solidFill>
                  <a:schemeClr val="dk1"/>
                </a:solidFill>
                <a:latin typeface="Lexend"/>
                <a:ea typeface="Lexend"/>
                <a:cs typeface="Lexend"/>
                <a:sym typeface="Lexend"/>
              </a:rPr>
              <a:t>S.T.E.A.M. Lesson</a:t>
            </a:r>
            <a:endParaRPr sz="2700" b="1">
              <a:solidFill>
                <a:schemeClr val="dk1"/>
              </a:solidFill>
              <a:latin typeface="Lexend"/>
              <a:ea typeface="Lexend"/>
              <a:cs typeface="Lexend"/>
              <a:sym typeface="Lexend"/>
            </a:endParaRPr>
          </a:p>
          <a:p>
            <a:pPr marL="0" lvl="0" indent="0" algn="ctr" rtl="0">
              <a:spcBef>
                <a:spcPts val="0"/>
              </a:spcBef>
              <a:spcAft>
                <a:spcPts val="0"/>
              </a:spcAft>
              <a:buNone/>
            </a:pPr>
            <a:r>
              <a:rPr lang="en" sz="2700" b="1">
                <a:solidFill>
                  <a:schemeClr val="dk1"/>
                </a:solidFill>
                <a:latin typeface="Lexend"/>
                <a:ea typeface="Lexend"/>
                <a:cs typeface="Lexend"/>
                <a:sym typeface="Lexend"/>
              </a:rPr>
              <a:t>Make Your Own Crossbow</a:t>
            </a:r>
            <a:endParaRPr sz="2700" b="1">
              <a:solidFill>
                <a:schemeClr val="dk1"/>
              </a:solidFill>
              <a:latin typeface="Lexend"/>
              <a:ea typeface="Lexend"/>
              <a:cs typeface="Lexend"/>
              <a:sym typeface="Lexend"/>
            </a:endParaRPr>
          </a:p>
        </p:txBody>
      </p:sp>
      <p:grpSp>
        <p:nvGrpSpPr>
          <p:cNvPr id="282" name="Google Shape;282;p25"/>
          <p:cNvGrpSpPr/>
          <p:nvPr/>
        </p:nvGrpSpPr>
        <p:grpSpPr>
          <a:xfrm>
            <a:off x="7688312" y="3988636"/>
            <a:ext cx="1455686" cy="648038"/>
            <a:chOff x="6677650" y="464650"/>
            <a:chExt cx="2186699" cy="1077549"/>
          </a:xfrm>
        </p:grpSpPr>
        <p:sp>
          <p:nvSpPr>
            <p:cNvPr id="283" name="Google Shape;283;p25"/>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284" name="Google Shape;284;p25"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285" name="Google Shape;285;p25"/>
          <p:cNvPicPr preferRelativeResize="0"/>
          <p:nvPr/>
        </p:nvPicPr>
        <p:blipFill>
          <a:blip r:embed="rId8">
            <a:alphaModFix amt="15000"/>
          </a:blip>
          <a:stretch>
            <a:fillRect/>
          </a:stretch>
        </p:blipFill>
        <p:spPr>
          <a:xfrm>
            <a:off x="6777950" y="0"/>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additive="base">
                                        <p:cTn id="7" dur="1000"/>
                                        <p:tgtEl>
                                          <p:spTgt spid="2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26"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291" name="Google Shape;291;p26">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292" name="Google Shape;292;p26"/>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sp>
        <p:nvSpPr>
          <p:cNvPr id="293" name="Google Shape;293;p26"/>
          <p:cNvSpPr txBox="1"/>
          <p:nvPr/>
        </p:nvSpPr>
        <p:spPr>
          <a:xfrm>
            <a:off x="894300" y="332975"/>
            <a:ext cx="7355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dk1"/>
                </a:solidFill>
                <a:latin typeface="Lexend"/>
                <a:ea typeface="Lexend"/>
                <a:cs typeface="Lexend"/>
                <a:sym typeface="Lexend"/>
              </a:rPr>
              <a:t>MAKE YOUR OWN CROSSBOW</a:t>
            </a:r>
            <a:endParaRPr sz="2400" b="1">
              <a:solidFill>
                <a:schemeClr val="dk1"/>
              </a:solidFill>
              <a:latin typeface="Lexend"/>
              <a:ea typeface="Lexend"/>
              <a:cs typeface="Lexend"/>
              <a:sym typeface="Lexend"/>
            </a:endParaRPr>
          </a:p>
        </p:txBody>
      </p:sp>
      <p:sp>
        <p:nvSpPr>
          <p:cNvPr id="294" name="Google Shape;294;p26"/>
          <p:cNvSpPr txBox="1"/>
          <p:nvPr/>
        </p:nvSpPr>
        <p:spPr>
          <a:xfrm>
            <a:off x="556200" y="1793400"/>
            <a:ext cx="4015800" cy="155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b="1" u="sng">
                <a:solidFill>
                  <a:schemeClr val="dk1"/>
                </a:solidFill>
                <a:latin typeface="Lexend"/>
                <a:ea typeface="Lexend"/>
                <a:cs typeface="Lexend"/>
                <a:sym typeface="Lexend"/>
              </a:rPr>
              <a:t>MATERIALS: </a:t>
            </a:r>
            <a:endParaRPr sz="1900" b="1" u="sng">
              <a:solidFill>
                <a:schemeClr val="dk1"/>
              </a:solidFill>
              <a:latin typeface="Lexend"/>
              <a:ea typeface="Lexend"/>
              <a:cs typeface="Lexend"/>
              <a:sym typeface="Lexend"/>
            </a:endParaRPr>
          </a:p>
          <a:p>
            <a:pPr marL="0" lvl="0" indent="0" algn="l" rtl="0">
              <a:lnSpc>
                <a:spcPct val="115000"/>
              </a:lnSpc>
              <a:spcBef>
                <a:spcPts val="0"/>
              </a:spcBef>
              <a:spcAft>
                <a:spcPts val="0"/>
              </a:spcAft>
              <a:buNone/>
            </a:pPr>
            <a:r>
              <a:rPr lang="en" sz="1900" b="1">
                <a:solidFill>
                  <a:schemeClr val="dk1"/>
                </a:solidFill>
                <a:latin typeface="Lexend"/>
                <a:ea typeface="Lexend"/>
                <a:cs typeface="Lexend"/>
                <a:sym typeface="Lexend"/>
              </a:rPr>
              <a:t>(1)Clothes Pins </a:t>
            </a:r>
            <a:r>
              <a:rPr lang="en" sz="1600" b="1">
                <a:solidFill>
                  <a:schemeClr val="dk1"/>
                </a:solidFill>
                <a:latin typeface="Lexend"/>
                <a:ea typeface="Lexend"/>
                <a:cs typeface="Lexend"/>
                <a:sym typeface="Lexend"/>
              </a:rPr>
              <a:t>(Wood or Plastic)</a:t>
            </a:r>
            <a:endParaRPr sz="1600" b="1">
              <a:solidFill>
                <a:schemeClr val="dk1"/>
              </a:solidFill>
              <a:latin typeface="Lexend"/>
              <a:ea typeface="Lexend"/>
              <a:cs typeface="Lexend"/>
              <a:sym typeface="Lexend"/>
            </a:endParaRPr>
          </a:p>
          <a:p>
            <a:pPr marL="0" lvl="0" indent="0" algn="l" rtl="0">
              <a:lnSpc>
                <a:spcPct val="115000"/>
              </a:lnSpc>
              <a:spcBef>
                <a:spcPts val="0"/>
              </a:spcBef>
              <a:spcAft>
                <a:spcPts val="0"/>
              </a:spcAft>
              <a:buNone/>
            </a:pPr>
            <a:r>
              <a:rPr lang="en" sz="1900" b="1">
                <a:solidFill>
                  <a:schemeClr val="dk1"/>
                </a:solidFill>
                <a:latin typeface="Lexend"/>
                <a:ea typeface="Lexend"/>
                <a:cs typeface="Lexend"/>
                <a:sym typeface="Lexend"/>
              </a:rPr>
              <a:t>(2)Rubber Bands </a:t>
            </a:r>
            <a:endParaRPr sz="1900" b="1">
              <a:solidFill>
                <a:schemeClr val="dk1"/>
              </a:solidFill>
              <a:latin typeface="Lexend"/>
              <a:ea typeface="Lexend"/>
              <a:cs typeface="Lexend"/>
              <a:sym typeface="Lexend"/>
            </a:endParaRPr>
          </a:p>
          <a:p>
            <a:pPr marL="0" lvl="0" indent="0" algn="l" rtl="0">
              <a:lnSpc>
                <a:spcPct val="115000"/>
              </a:lnSpc>
              <a:spcBef>
                <a:spcPts val="0"/>
              </a:spcBef>
              <a:spcAft>
                <a:spcPts val="0"/>
              </a:spcAft>
              <a:buNone/>
            </a:pPr>
            <a:r>
              <a:rPr lang="en" sz="1900" b="1">
                <a:solidFill>
                  <a:schemeClr val="dk1"/>
                </a:solidFill>
                <a:latin typeface="Lexend"/>
                <a:ea typeface="Lexend"/>
                <a:cs typeface="Lexend"/>
                <a:sym typeface="Lexend"/>
              </a:rPr>
              <a:t>(2)Cotton Swabs (ex. Q-Tips)</a:t>
            </a:r>
            <a:endParaRPr sz="1900" b="1">
              <a:solidFill>
                <a:schemeClr val="dk1"/>
              </a:solidFill>
              <a:latin typeface="Lexend"/>
              <a:ea typeface="Lexend"/>
              <a:cs typeface="Lexend"/>
              <a:sym typeface="Lexend"/>
            </a:endParaRPr>
          </a:p>
          <a:p>
            <a:pPr marL="0" lvl="0" indent="0" algn="l" rtl="0">
              <a:lnSpc>
                <a:spcPct val="115000"/>
              </a:lnSpc>
              <a:spcBef>
                <a:spcPts val="0"/>
              </a:spcBef>
              <a:spcAft>
                <a:spcPts val="0"/>
              </a:spcAft>
              <a:buNone/>
            </a:pPr>
            <a:r>
              <a:rPr lang="en" sz="1900" b="1">
                <a:solidFill>
                  <a:schemeClr val="dk1"/>
                </a:solidFill>
                <a:latin typeface="Lexend"/>
                <a:ea typeface="Lexend"/>
                <a:cs typeface="Lexend"/>
                <a:sym typeface="Lexend"/>
              </a:rPr>
              <a:t> </a:t>
            </a:r>
            <a:endParaRPr sz="1900" b="1">
              <a:solidFill>
                <a:schemeClr val="dk1"/>
              </a:solidFill>
              <a:latin typeface="Lexend"/>
              <a:ea typeface="Lexend"/>
              <a:cs typeface="Lexend"/>
              <a:sym typeface="Lexend"/>
            </a:endParaRPr>
          </a:p>
          <a:p>
            <a:pPr marL="0" lvl="0" indent="0" algn="l" rtl="0">
              <a:lnSpc>
                <a:spcPct val="115000"/>
              </a:lnSpc>
              <a:spcBef>
                <a:spcPts val="0"/>
              </a:spcBef>
              <a:spcAft>
                <a:spcPts val="0"/>
              </a:spcAft>
              <a:buNone/>
            </a:pPr>
            <a:endParaRPr sz="1900" b="1">
              <a:solidFill>
                <a:schemeClr val="dk1"/>
              </a:solidFill>
              <a:latin typeface="Lexend"/>
              <a:ea typeface="Lexend"/>
              <a:cs typeface="Lexend"/>
              <a:sym typeface="Lexend"/>
            </a:endParaRPr>
          </a:p>
          <a:p>
            <a:pPr marL="0" lvl="0" indent="0" algn="l" rtl="0">
              <a:lnSpc>
                <a:spcPct val="115000"/>
              </a:lnSpc>
              <a:spcBef>
                <a:spcPts val="0"/>
              </a:spcBef>
              <a:spcAft>
                <a:spcPts val="0"/>
              </a:spcAft>
              <a:buNone/>
            </a:pPr>
            <a:endParaRPr sz="1900" b="1">
              <a:solidFill>
                <a:schemeClr val="dk1"/>
              </a:solidFill>
              <a:latin typeface="Lexend"/>
              <a:ea typeface="Lexend"/>
              <a:cs typeface="Lexend"/>
              <a:sym typeface="Lexend"/>
            </a:endParaRPr>
          </a:p>
          <a:p>
            <a:pPr marL="0" lvl="0" indent="0" algn="l" rtl="0">
              <a:spcBef>
                <a:spcPts val="0"/>
              </a:spcBef>
              <a:spcAft>
                <a:spcPts val="0"/>
              </a:spcAft>
              <a:buNone/>
            </a:pPr>
            <a:endParaRPr sz="2800" b="1">
              <a:solidFill>
                <a:schemeClr val="dk2"/>
              </a:solidFill>
              <a:latin typeface="Lexend"/>
              <a:ea typeface="Lexend"/>
              <a:cs typeface="Lexend"/>
              <a:sym typeface="Lexend"/>
            </a:endParaRPr>
          </a:p>
        </p:txBody>
      </p:sp>
      <p:pic>
        <p:nvPicPr>
          <p:cNvPr id="295" name="Google Shape;295;p26"/>
          <p:cNvPicPr preferRelativeResize="0"/>
          <p:nvPr/>
        </p:nvPicPr>
        <p:blipFill rotWithShape="1">
          <a:blip r:embed="rId6">
            <a:alphaModFix/>
          </a:blip>
          <a:srcRect l="15334" t="8784" r="12872" b="9422"/>
          <a:stretch/>
        </p:blipFill>
        <p:spPr>
          <a:xfrm>
            <a:off x="4638975" y="988929"/>
            <a:ext cx="4015799" cy="3165646"/>
          </a:xfrm>
          <a:prstGeom prst="rect">
            <a:avLst/>
          </a:prstGeom>
          <a:noFill/>
          <a:ln w="19050" cap="flat" cmpd="sng">
            <a:solidFill>
              <a:schemeClr val="dk2"/>
            </a:solidFill>
            <a:prstDash val="solid"/>
            <a:round/>
            <a:headEnd type="none" w="sm" len="sm"/>
            <a:tailEnd type="none" w="sm" len="sm"/>
          </a:ln>
        </p:spPr>
      </p:pic>
      <p:grpSp>
        <p:nvGrpSpPr>
          <p:cNvPr id="296" name="Google Shape;296;p26"/>
          <p:cNvGrpSpPr/>
          <p:nvPr/>
        </p:nvGrpSpPr>
        <p:grpSpPr>
          <a:xfrm>
            <a:off x="7688762" y="4495336"/>
            <a:ext cx="1455686" cy="648038"/>
            <a:chOff x="6677650" y="464650"/>
            <a:chExt cx="2186699" cy="1077549"/>
          </a:xfrm>
        </p:grpSpPr>
        <p:sp>
          <p:nvSpPr>
            <p:cNvPr id="297" name="Google Shape;297;p26"/>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298" name="Google Shape;298;p26"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sp>
        <p:nvSpPr>
          <p:cNvPr id="299" name="Google Shape;299;p26"/>
          <p:cNvSpPr txBox="1"/>
          <p:nvPr/>
        </p:nvSpPr>
        <p:spPr>
          <a:xfrm>
            <a:off x="864900" y="4588500"/>
            <a:ext cx="74142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700" b="1" u="sng">
                <a:solidFill>
                  <a:schemeClr val="accent5"/>
                </a:solidFill>
                <a:latin typeface="Lexend"/>
                <a:ea typeface="Lexend"/>
                <a:cs typeface="Lexend"/>
                <a:sym typeface="Lexend"/>
                <a:hlinkClick r:id="rId8">
                  <a:extLst>
                    <a:ext uri="{A12FA001-AC4F-418D-AE19-62706E023703}">
                      <ahyp:hlinkClr xmlns:ahyp="http://schemas.microsoft.com/office/drawing/2018/hyperlinkcolor" val="tx"/>
                    </a:ext>
                  </a:extLst>
                </a:hlinkClick>
              </a:rPr>
              <a:t>MAKE YOUR OWN CROSSBOW PLAN AND SCHEMATICS</a:t>
            </a:r>
            <a:endParaRPr sz="1700">
              <a:solidFill>
                <a:schemeClr val="dk2"/>
              </a:solidFill>
            </a:endParaRPr>
          </a:p>
        </p:txBody>
      </p:sp>
      <p:pic>
        <p:nvPicPr>
          <p:cNvPr id="300" name="Google Shape;300;p26"/>
          <p:cNvPicPr preferRelativeResize="0"/>
          <p:nvPr/>
        </p:nvPicPr>
        <p:blipFill>
          <a:blip r:embed="rId9">
            <a:alphaModFix amt="15000"/>
          </a:blip>
          <a:stretch>
            <a:fillRect/>
          </a:stretch>
        </p:blipFill>
        <p:spPr>
          <a:xfrm>
            <a:off x="6777950" y="0"/>
            <a:ext cx="2366050" cy="3130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7"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306" name="Google Shape;306;p27">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307" name="Google Shape;307;p27"/>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sp>
        <p:nvSpPr>
          <p:cNvPr id="308" name="Google Shape;308;p27"/>
          <p:cNvSpPr txBox="1"/>
          <p:nvPr/>
        </p:nvSpPr>
        <p:spPr>
          <a:xfrm>
            <a:off x="894300" y="332975"/>
            <a:ext cx="7355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dk2"/>
                </a:solidFill>
                <a:latin typeface="Lexend"/>
                <a:ea typeface="Lexend"/>
                <a:cs typeface="Lexend"/>
                <a:sym typeface="Lexend"/>
              </a:rPr>
              <a:t>MAKE YOUR OWN CROSSBOW</a:t>
            </a:r>
            <a:endParaRPr sz="2400" b="1">
              <a:solidFill>
                <a:schemeClr val="dk2"/>
              </a:solidFill>
              <a:latin typeface="Lexend"/>
              <a:ea typeface="Lexend"/>
              <a:cs typeface="Lexend"/>
              <a:sym typeface="Lexend"/>
            </a:endParaRPr>
          </a:p>
        </p:txBody>
      </p:sp>
      <p:sp>
        <p:nvSpPr>
          <p:cNvPr id="309" name="Google Shape;309;p27"/>
          <p:cNvSpPr txBox="1"/>
          <p:nvPr/>
        </p:nvSpPr>
        <p:spPr>
          <a:xfrm>
            <a:off x="894300" y="1964250"/>
            <a:ext cx="3285300" cy="121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b="1" u="sng">
                <a:solidFill>
                  <a:schemeClr val="dk1"/>
                </a:solidFill>
                <a:latin typeface="Lexend"/>
                <a:ea typeface="Lexend"/>
                <a:cs typeface="Lexend"/>
                <a:sym typeface="Lexend"/>
              </a:rPr>
              <a:t>STEP #1:</a:t>
            </a:r>
            <a:endParaRPr sz="2200" b="1" u="sng">
              <a:solidFill>
                <a:schemeClr val="dk1"/>
              </a:solidFill>
              <a:latin typeface="Lexend"/>
              <a:ea typeface="Lexend"/>
              <a:cs typeface="Lexend"/>
              <a:sym typeface="Lexend"/>
            </a:endParaRPr>
          </a:p>
          <a:p>
            <a:pPr marL="0" lvl="0" indent="0" algn="l" rtl="0">
              <a:lnSpc>
                <a:spcPct val="115000"/>
              </a:lnSpc>
              <a:spcBef>
                <a:spcPts val="0"/>
              </a:spcBef>
              <a:spcAft>
                <a:spcPts val="0"/>
              </a:spcAft>
              <a:buNone/>
            </a:pPr>
            <a:r>
              <a:rPr lang="en" sz="2200">
                <a:solidFill>
                  <a:schemeClr val="dk1"/>
                </a:solidFill>
                <a:latin typeface="Lexend"/>
                <a:ea typeface="Lexend"/>
                <a:cs typeface="Lexend"/>
                <a:sym typeface="Lexend"/>
              </a:rPr>
              <a:t>Remove the Cotton from the swabs.</a:t>
            </a:r>
            <a:endParaRPr sz="2200">
              <a:solidFill>
                <a:schemeClr val="dk1"/>
              </a:solidFill>
              <a:latin typeface="Lexend"/>
              <a:ea typeface="Lexend"/>
              <a:cs typeface="Lexend"/>
              <a:sym typeface="Lexend"/>
            </a:endParaRPr>
          </a:p>
          <a:p>
            <a:pPr marL="457200" lvl="0" indent="0" algn="l" rtl="0">
              <a:lnSpc>
                <a:spcPct val="115000"/>
              </a:lnSpc>
              <a:spcBef>
                <a:spcPts val="0"/>
              </a:spcBef>
              <a:spcAft>
                <a:spcPts val="0"/>
              </a:spcAft>
              <a:buNone/>
            </a:pPr>
            <a:endParaRPr sz="2200">
              <a:solidFill>
                <a:schemeClr val="dk1"/>
              </a:solidFill>
              <a:latin typeface="Lexend"/>
              <a:ea typeface="Lexend"/>
              <a:cs typeface="Lexend"/>
              <a:sym typeface="Lexend"/>
            </a:endParaRPr>
          </a:p>
          <a:p>
            <a:pPr marL="0" lvl="0" indent="0" algn="l" rtl="0">
              <a:spcBef>
                <a:spcPts val="0"/>
              </a:spcBef>
              <a:spcAft>
                <a:spcPts val="0"/>
              </a:spcAft>
              <a:buNone/>
            </a:pPr>
            <a:endParaRPr sz="3100">
              <a:solidFill>
                <a:schemeClr val="dk2"/>
              </a:solidFill>
              <a:latin typeface="Lexend"/>
              <a:ea typeface="Lexend"/>
              <a:cs typeface="Lexend"/>
              <a:sym typeface="Lexend"/>
            </a:endParaRPr>
          </a:p>
        </p:txBody>
      </p:sp>
      <p:pic>
        <p:nvPicPr>
          <p:cNvPr id="310" name="Google Shape;310;p27"/>
          <p:cNvPicPr preferRelativeResize="0"/>
          <p:nvPr/>
        </p:nvPicPr>
        <p:blipFill rotWithShape="1">
          <a:blip r:embed="rId6">
            <a:alphaModFix/>
          </a:blip>
          <a:srcRect l="27330" t="30172" r="29872" b="17226"/>
          <a:stretch/>
        </p:blipFill>
        <p:spPr>
          <a:xfrm>
            <a:off x="4334150" y="1124900"/>
            <a:ext cx="4082751" cy="3472200"/>
          </a:xfrm>
          <a:prstGeom prst="rect">
            <a:avLst/>
          </a:prstGeom>
          <a:noFill/>
          <a:ln w="19050" cap="flat" cmpd="sng">
            <a:solidFill>
              <a:schemeClr val="dk2"/>
            </a:solidFill>
            <a:prstDash val="solid"/>
            <a:round/>
            <a:headEnd type="none" w="sm" len="sm"/>
            <a:tailEnd type="none" w="sm" len="sm"/>
          </a:ln>
        </p:spPr>
      </p:pic>
      <p:grpSp>
        <p:nvGrpSpPr>
          <p:cNvPr id="311" name="Google Shape;311;p27"/>
          <p:cNvGrpSpPr/>
          <p:nvPr/>
        </p:nvGrpSpPr>
        <p:grpSpPr>
          <a:xfrm>
            <a:off x="7688762" y="4495336"/>
            <a:ext cx="1455686" cy="648038"/>
            <a:chOff x="6677650" y="464650"/>
            <a:chExt cx="2186699" cy="1077549"/>
          </a:xfrm>
        </p:grpSpPr>
        <p:sp>
          <p:nvSpPr>
            <p:cNvPr id="312" name="Google Shape;312;p27"/>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313" name="Google Shape;313;p27"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314" name="Google Shape;314;p27"/>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28"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320" name="Google Shape;320;p28">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321" name="Google Shape;321;p28"/>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sp>
        <p:nvSpPr>
          <p:cNvPr id="322" name="Google Shape;322;p28"/>
          <p:cNvSpPr txBox="1"/>
          <p:nvPr/>
        </p:nvSpPr>
        <p:spPr>
          <a:xfrm>
            <a:off x="894300" y="332975"/>
            <a:ext cx="7355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dk1"/>
                </a:solidFill>
                <a:latin typeface="Lexend"/>
                <a:ea typeface="Lexend"/>
                <a:cs typeface="Lexend"/>
                <a:sym typeface="Lexend"/>
              </a:rPr>
              <a:t>MAKE YOUR OWN CROSSBOW</a:t>
            </a:r>
            <a:endParaRPr sz="2400" b="1">
              <a:solidFill>
                <a:schemeClr val="dk1"/>
              </a:solidFill>
              <a:latin typeface="Lexend"/>
              <a:ea typeface="Lexend"/>
              <a:cs typeface="Lexend"/>
              <a:sym typeface="Lexend"/>
            </a:endParaRPr>
          </a:p>
        </p:txBody>
      </p:sp>
      <p:sp>
        <p:nvSpPr>
          <p:cNvPr id="323" name="Google Shape;323;p28"/>
          <p:cNvSpPr txBox="1"/>
          <p:nvPr/>
        </p:nvSpPr>
        <p:spPr>
          <a:xfrm>
            <a:off x="573450" y="1631850"/>
            <a:ext cx="3508200" cy="160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b="1" u="sng">
                <a:solidFill>
                  <a:schemeClr val="dk1"/>
                </a:solidFill>
                <a:latin typeface="Lexend"/>
                <a:ea typeface="Lexend"/>
                <a:cs typeface="Lexend"/>
                <a:sym typeface="Lexend"/>
              </a:rPr>
              <a:t>STEP #2</a:t>
            </a:r>
            <a:endParaRPr sz="2200" b="1" u="sng">
              <a:solidFill>
                <a:schemeClr val="dk1"/>
              </a:solidFill>
              <a:latin typeface="Lexend"/>
              <a:ea typeface="Lexend"/>
              <a:cs typeface="Lexend"/>
              <a:sym typeface="Lexend"/>
            </a:endParaRPr>
          </a:p>
          <a:p>
            <a:pPr marL="0" lvl="0" indent="0" algn="l" rtl="0">
              <a:lnSpc>
                <a:spcPct val="115000"/>
              </a:lnSpc>
              <a:spcBef>
                <a:spcPts val="0"/>
              </a:spcBef>
              <a:spcAft>
                <a:spcPts val="0"/>
              </a:spcAft>
              <a:buNone/>
            </a:pPr>
            <a:r>
              <a:rPr lang="en" sz="2200">
                <a:solidFill>
                  <a:schemeClr val="dk1"/>
                </a:solidFill>
                <a:latin typeface="Lexend"/>
                <a:ea typeface="Lexend"/>
                <a:cs typeface="Lexend"/>
                <a:sym typeface="Lexend"/>
              </a:rPr>
              <a:t>Place one swab into the spiral of the clothespin spring.</a:t>
            </a:r>
            <a:endParaRPr sz="2200">
              <a:solidFill>
                <a:schemeClr val="dk1"/>
              </a:solidFill>
              <a:latin typeface="Lexend"/>
              <a:ea typeface="Lexend"/>
              <a:cs typeface="Lexend"/>
              <a:sym typeface="Lexend"/>
            </a:endParaRPr>
          </a:p>
          <a:p>
            <a:pPr marL="457200" lvl="0" indent="0" algn="l" rtl="0">
              <a:lnSpc>
                <a:spcPct val="115000"/>
              </a:lnSpc>
              <a:spcBef>
                <a:spcPts val="0"/>
              </a:spcBef>
              <a:spcAft>
                <a:spcPts val="0"/>
              </a:spcAft>
              <a:buNone/>
            </a:pPr>
            <a:endParaRPr sz="2200">
              <a:solidFill>
                <a:schemeClr val="dk1"/>
              </a:solidFill>
              <a:latin typeface="Lexend"/>
              <a:ea typeface="Lexend"/>
              <a:cs typeface="Lexend"/>
              <a:sym typeface="Lexend"/>
            </a:endParaRPr>
          </a:p>
          <a:p>
            <a:pPr marL="0" lvl="0" indent="0" algn="l" rtl="0">
              <a:spcBef>
                <a:spcPts val="0"/>
              </a:spcBef>
              <a:spcAft>
                <a:spcPts val="0"/>
              </a:spcAft>
              <a:buNone/>
            </a:pPr>
            <a:endParaRPr sz="3100">
              <a:solidFill>
                <a:schemeClr val="dk2"/>
              </a:solidFill>
              <a:latin typeface="Lexend"/>
              <a:ea typeface="Lexend"/>
              <a:cs typeface="Lexend"/>
              <a:sym typeface="Lexend"/>
            </a:endParaRPr>
          </a:p>
        </p:txBody>
      </p:sp>
      <p:pic>
        <p:nvPicPr>
          <p:cNvPr id="324" name="Google Shape;324;p28"/>
          <p:cNvPicPr preferRelativeResize="0"/>
          <p:nvPr/>
        </p:nvPicPr>
        <p:blipFill rotWithShape="1">
          <a:blip r:embed="rId6">
            <a:alphaModFix/>
          </a:blip>
          <a:srcRect l="25324" t="8553" r="11928" b="21506"/>
          <a:stretch/>
        </p:blipFill>
        <p:spPr>
          <a:xfrm>
            <a:off x="4185725" y="1128425"/>
            <a:ext cx="4365146" cy="3366888"/>
          </a:xfrm>
          <a:prstGeom prst="rect">
            <a:avLst/>
          </a:prstGeom>
          <a:noFill/>
          <a:ln w="19050" cap="flat" cmpd="sng">
            <a:solidFill>
              <a:schemeClr val="dk2"/>
            </a:solidFill>
            <a:prstDash val="solid"/>
            <a:round/>
            <a:headEnd type="none" w="sm" len="sm"/>
            <a:tailEnd type="none" w="sm" len="sm"/>
          </a:ln>
        </p:spPr>
      </p:pic>
      <p:grpSp>
        <p:nvGrpSpPr>
          <p:cNvPr id="325" name="Google Shape;325;p28"/>
          <p:cNvGrpSpPr/>
          <p:nvPr/>
        </p:nvGrpSpPr>
        <p:grpSpPr>
          <a:xfrm>
            <a:off x="7688762" y="4495336"/>
            <a:ext cx="1455686" cy="648038"/>
            <a:chOff x="6677650" y="464650"/>
            <a:chExt cx="2186699" cy="1077549"/>
          </a:xfrm>
        </p:grpSpPr>
        <p:sp>
          <p:nvSpPr>
            <p:cNvPr id="326" name="Google Shape;326;p28"/>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327" name="Google Shape;327;p28"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328" name="Google Shape;328;p28"/>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29"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334" name="Google Shape;334;p29">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335" name="Google Shape;335;p29"/>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sp>
        <p:nvSpPr>
          <p:cNvPr id="336" name="Google Shape;336;p29"/>
          <p:cNvSpPr txBox="1"/>
          <p:nvPr/>
        </p:nvSpPr>
        <p:spPr>
          <a:xfrm>
            <a:off x="894300" y="150525"/>
            <a:ext cx="7355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dk1"/>
                </a:solidFill>
                <a:latin typeface="Lexend"/>
                <a:ea typeface="Lexend"/>
                <a:cs typeface="Lexend"/>
                <a:sym typeface="Lexend"/>
              </a:rPr>
              <a:t>MAKE YOUR OWN CROSSBOW</a:t>
            </a:r>
            <a:endParaRPr sz="2400" b="1">
              <a:solidFill>
                <a:schemeClr val="dk1"/>
              </a:solidFill>
              <a:latin typeface="Lexend"/>
              <a:ea typeface="Lexend"/>
              <a:cs typeface="Lexend"/>
              <a:sym typeface="Lexend"/>
            </a:endParaRPr>
          </a:p>
        </p:txBody>
      </p:sp>
      <p:sp>
        <p:nvSpPr>
          <p:cNvPr id="337" name="Google Shape;337;p29"/>
          <p:cNvSpPr txBox="1"/>
          <p:nvPr/>
        </p:nvSpPr>
        <p:spPr>
          <a:xfrm>
            <a:off x="374625" y="1044950"/>
            <a:ext cx="3136500" cy="233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dk1"/>
                </a:solidFill>
                <a:latin typeface="Lexend"/>
                <a:ea typeface="Lexend"/>
                <a:cs typeface="Lexend"/>
                <a:sym typeface="Lexend"/>
              </a:rPr>
              <a:t>STEP #3</a:t>
            </a:r>
            <a:endParaRPr sz="1800" b="1">
              <a:solidFill>
                <a:schemeClr val="dk1"/>
              </a:solidFill>
              <a:latin typeface="Lexend"/>
              <a:ea typeface="Lexend"/>
              <a:cs typeface="Lexend"/>
              <a:sym typeface="Lexend"/>
            </a:endParaRPr>
          </a:p>
          <a:p>
            <a:pPr marL="0" lvl="0" indent="0" algn="l" rtl="0">
              <a:lnSpc>
                <a:spcPct val="115000"/>
              </a:lnSpc>
              <a:spcBef>
                <a:spcPts val="0"/>
              </a:spcBef>
              <a:spcAft>
                <a:spcPts val="0"/>
              </a:spcAft>
              <a:buNone/>
            </a:pPr>
            <a:r>
              <a:rPr lang="en" sz="1800">
                <a:solidFill>
                  <a:schemeClr val="dk1"/>
                </a:solidFill>
                <a:latin typeface="Lexend"/>
                <a:ea typeface="Lexend"/>
                <a:cs typeface="Lexend"/>
                <a:sym typeface="Lexend"/>
              </a:rPr>
              <a:t>Wrap one of the rubber bands around the back of the clothespin and the cotton swab, not too tightly. </a:t>
            </a:r>
            <a:endParaRPr sz="1800">
              <a:solidFill>
                <a:schemeClr val="dk1"/>
              </a:solidFill>
              <a:latin typeface="Lexend"/>
              <a:ea typeface="Lexend"/>
              <a:cs typeface="Lexend"/>
              <a:sym typeface="Lexend"/>
            </a:endParaRPr>
          </a:p>
          <a:p>
            <a:pPr marL="457200" lvl="0" indent="0" algn="l" rtl="0">
              <a:lnSpc>
                <a:spcPct val="115000"/>
              </a:lnSpc>
              <a:spcBef>
                <a:spcPts val="0"/>
              </a:spcBef>
              <a:spcAft>
                <a:spcPts val="0"/>
              </a:spcAft>
              <a:buNone/>
            </a:pPr>
            <a:endParaRPr sz="1800">
              <a:solidFill>
                <a:schemeClr val="dk1"/>
              </a:solidFill>
              <a:latin typeface="Lexend"/>
              <a:ea typeface="Lexend"/>
              <a:cs typeface="Lexend"/>
              <a:sym typeface="Lexend"/>
            </a:endParaRPr>
          </a:p>
          <a:p>
            <a:pPr marL="0" lvl="0" indent="0" algn="l" rtl="0">
              <a:spcBef>
                <a:spcPts val="0"/>
              </a:spcBef>
              <a:spcAft>
                <a:spcPts val="0"/>
              </a:spcAft>
              <a:buNone/>
            </a:pPr>
            <a:endParaRPr sz="2700">
              <a:solidFill>
                <a:schemeClr val="dk2"/>
              </a:solidFill>
              <a:latin typeface="Lexend"/>
              <a:ea typeface="Lexend"/>
              <a:cs typeface="Lexend"/>
              <a:sym typeface="Lexend"/>
            </a:endParaRPr>
          </a:p>
        </p:txBody>
      </p:sp>
      <p:pic>
        <p:nvPicPr>
          <p:cNvPr id="338" name="Google Shape;338;p29"/>
          <p:cNvPicPr preferRelativeResize="0"/>
          <p:nvPr/>
        </p:nvPicPr>
        <p:blipFill rotWithShape="1">
          <a:blip r:embed="rId6">
            <a:alphaModFix/>
          </a:blip>
          <a:srcRect l="9727" t="4159" r="14279"/>
          <a:stretch/>
        </p:blipFill>
        <p:spPr>
          <a:xfrm>
            <a:off x="3837351" y="704625"/>
            <a:ext cx="2855124" cy="2491475"/>
          </a:xfrm>
          <a:prstGeom prst="rect">
            <a:avLst/>
          </a:prstGeom>
          <a:noFill/>
          <a:ln w="19050" cap="flat" cmpd="sng">
            <a:solidFill>
              <a:schemeClr val="dk2"/>
            </a:solidFill>
            <a:prstDash val="solid"/>
            <a:round/>
            <a:headEnd type="none" w="sm" len="sm"/>
            <a:tailEnd type="none" w="sm" len="sm"/>
          </a:ln>
        </p:spPr>
      </p:pic>
      <p:pic>
        <p:nvPicPr>
          <p:cNvPr id="339" name="Google Shape;339;p29"/>
          <p:cNvPicPr preferRelativeResize="0"/>
          <p:nvPr/>
        </p:nvPicPr>
        <p:blipFill rotWithShape="1">
          <a:blip r:embed="rId7">
            <a:alphaModFix/>
          </a:blip>
          <a:srcRect l="26128" r="20473" b="12311"/>
          <a:stretch/>
        </p:blipFill>
        <p:spPr>
          <a:xfrm>
            <a:off x="6692475" y="1830774"/>
            <a:ext cx="2260499" cy="2568662"/>
          </a:xfrm>
          <a:prstGeom prst="rect">
            <a:avLst/>
          </a:prstGeom>
          <a:noFill/>
          <a:ln w="19050" cap="flat" cmpd="sng">
            <a:solidFill>
              <a:schemeClr val="dk2"/>
            </a:solidFill>
            <a:prstDash val="solid"/>
            <a:round/>
            <a:headEnd type="none" w="sm" len="sm"/>
            <a:tailEnd type="none" w="sm" len="sm"/>
          </a:ln>
        </p:spPr>
      </p:pic>
      <p:pic>
        <p:nvPicPr>
          <p:cNvPr id="340" name="Google Shape;340;p29"/>
          <p:cNvPicPr preferRelativeResize="0"/>
          <p:nvPr/>
        </p:nvPicPr>
        <p:blipFill rotWithShape="1">
          <a:blip r:embed="rId8">
            <a:alphaModFix/>
          </a:blip>
          <a:srcRect l="19730" t="8499" r="18670" b="10862"/>
          <a:stretch/>
        </p:blipFill>
        <p:spPr>
          <a:xfrm>
            <a:off x="1786599" y="2809351"/>
            <a:ext cx="2482800" cy="2249025"/>
          </a:xfrm>
          <a:prstGeom prst="rect">
            <a:avLst/>
          </a:prstGeom>
          <a:noFill/>
          <a:ln w="19050" cap="flat" cmpd="sng">
            <a:solidFill>
              <a:schemeClr val="dk2"/>
            </a:solidFill>
            <a:prstDash val="solid"/>
            <a:round/>
            <a:headEnd type="none" w="sm" len="sm"/>
            <a:tailEnd type="none" w="sm" len="sm"/>
          </a:ln>
        </p:spPr>
      </p:pic>
      <p:sp>
        <p:nvSpPr>
          <p:cNvPr id="341" name="Google Shape;341;p29"/>
          <p:cNvSpPr txBox="1"/>
          <p:nvPr/>
        </p:nvSpPr>
        <p:spPr>
          <a:xfrm>
            <a:off x="3882900" y="719500"/>
            <a:ext cx="386400" cy="4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dk1"/>
                </a:solidFill>
                <a:latin typeface="Lexend"/>
                <a:ea typeface="Lexend"/>
                <a:cs typeface="Lexend"/>
                <a:sym typeface="Lexend"/>
              </a:rPr>
              <a:t>1</a:t>
            </a:r>
            <a:endParaRPr sz="2300" b="1">
              <a:solidFill>
                <a:schemeClr val="dk1"/>
              </a:solidFill>
              <a:latin typeface="Lexend"/>
              <a:ea typeface="Lexend"/>
              <a:cs typeface="Lexend"/>
              <a:sym typeface="Lexend"/>
            </a:endParaRPr>
          </a:p>
        </p:txBody>
      </p:sp>
      <p:sp>
        <p:nvSpPr>
          <p:cNvPr id="342" name="Google Shape;342;p29"/>
          <p:cNvSpPr txBox="1"/>
          <p:nvPr/>
        </p:nvSpPr>
        <p:spPr>
          <a:xfrm>
            <a:off x="6755700" y="1897625"/>
            <a:ext cx="386400" cy="4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dk1"/>
                </a:solidFill>
                <a:latin typeface="Lexend"/>
                <a:ea typeface="Lexend"/>
                <a:cs typeface="Lexend"/>
                <a:sym typeface="Lexend"/>
              </a:rPr>
              <a:t>2</a:t>
            </a:r>
            <a:endParaRPr sz="2300" b="1">
              <a:solidFill>
                <a:schemeClr val="dk1"/>
              </a:solidFill>
              <a:latin typeface="Lexend"/>
              <a:ea typeface="Lexend"/>
              <a:cs typeface="Lexend"/>
              <a:sym typeface="Lexend"/>
            </a:endParaRPr>
          </a:p>
        </p:txBody>
      </p:sp>
      <p:sp>
        <p:nvSpPr>
          <p:cNvPr id="343" name="Google Shape;343;p29"/>
          <p:cNvSpPr txBox="1"/>
          <p:nvPr/>
        </p:nvSpPr>
        <p:spPr>
          <a:xfrm>
            <a:off x="1868675" y="2892050"/>
            <a:ext cx="386400" cy="4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dk1"/>
                </a:solidFill>
                <a:latin typeface="Lexend"/>
                <a:ea typeface="Lexend"/>
                <a:cs typeface="Lexend"/>
                <a:sym typeface="Lexend"/>
              </a:rPr>
              <a:t>3</a:t>
            </a:r>
            <a:endParaRPr sz="2300" b="1">
              <a:solidFill>
                <a:schemeClr val="dk1"/>
              </a:solidFill>
              <a:latin typeface="Lexend"/>
              <a:ea typeface="Lexend"/>
              <a:cs typeface="Lexend"/>
              <a:sym typeface="Lexend"/>
            </a:endParaRPr>
          </a:p>
        </p:txBody>
      </p:sp>
      <p:pic>
        <p:nvPicPr>
          <p:cNvPr id="344" name="Google Shape;344;p29" title="Curved arrow | Free SVG"/>
          <p:cNvPicPr preferRelativeResize="0"/>
          <p:nvPr/>
        </p:nvPicPr>
        <p:blipFill>
          <a:blip r:embed="rId9">
            <a:alphaModFix/>
          </a:blip>
          <a:stretch>
            <a:fillRect/>
          </a:stretch>
        </p:blipFill>
        <p:spPr>
          <a:xfrm rot="5400000">
            <a:off x="6692475" y="377875"/>
            <a:ext cx="1837100" cy="1837099"/>
          </a:xfrm>
          <a:prstGeom prst="rect">
            <a:avLst/>
          </a:prstGeom>
          <a:noFill/>
          <a:ln>
            <a:noFill/>
          </a:ln>
        </p:spPr>
      </p:pic>
      <p:pic>
        <p:nvPicPr>
          <p:cNvPr id="345" name="Google Shape;345;p29" title="Curved arrow | Free SVG"/>
          <p:cNvPicPr preferRelativeResize="0"/>
          <p:nvPr/>
        </p:nvPicPr>
        <p:blipFill>
          <a:blip r:embed="rId9">
            <a:alphaModFix/>
          </a:blip>
          <a:stretch>
            <a:fillRect/>
          </a:stretch>
        </p:blipFill>
        <p:spPr>
          <a:xfrm rot="-8100000">
            <a:off x="4760850" y="3189825"/>
            <a:ext cx="1837099" cy="1837099"/>
          </a:xfrm>
          <a:prstGeom prst="rect">
            <a:avLst/>
          </a:prstGeom>
          <a:noFill/>
          <a:ln>
            <a:noFill/>
          </a:ln>
        </p:spPr>
      </p:pic>
      <p:grpSp>
        <p:nvGrpSpPr>
          <p:cNvPr id="346" name="Google Shape;346;p29"/>
          <p:cNvGrpSpPr/>
          <p:nvPr/>
        </p:nvGrpSpPr>
        <p:grpSpPr>
          <a:xfrm>
            <a:off x="7688762" y="4495336"/>
            <a:ext cx="1455686" cy="648038"/>
            <a:chOff x="6677650" y="464650"/>
            <a:chExt cx="2186699" cy="1077549"/>
          </a:xfrm>
        </p:grpSpPr>
        <p:sp>
          <p:nvSpPr>
            <p:cNvPr id="347" name="Google Shape;347;p29"/>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348" name="Google Shape;348;p29" title="Bow and arrow clip art | Free SVG"/>
            <p:cNvPicPr preferRelativeResize="0"/>
            <p:nvPr/>
          </p:nvPicPr>
          <p:blipFill>
            <a:blip r:embed="rId10">
              <a:alphaModFix/>
            </a:blip>
            <a:stretch>
              <a:fillRect/>
            </a:stretch>
          </p:blipFill>
          <p:spPr>
            <a:xfrm rot="2700000">
              <a:off x="7944604" y="622453"/>
              <a:ext cx="761942" cy="761942"/>
            </a:xfrm>
            <a:prstGeom prst="rect">
              <a:avLst/>
            </a:prstGeom>
            <a:noFill/>
            <a:ln>
              <a:noFill/>
            </a:ln>
          </p:spPr>
        </p:pic>
      </p:grpSp>
      <p:pic>
        <p:nvPicPr>
          <p:cNvPr id="349" name="Google Shape;349;p29"/>
          <p:cNvPicPr preferRelativeResize="0"/>
          <p:nvPr/>
        </p:nvPicPr>
        <p:blipFill>
          <a:blip r:embed="rId11">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0"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355" name="Google Shape;355;p30">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356" name="Google Shape;356;p30"/>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sp>
        <p:nvSpPr>
          <p:cNvPr id="357" name="Google Shape;357;p30"/>
          <p:cNvSpPr txBox="1"/>
          <p:nvPr/>
        </p:nvSpPr>
        <p:spPr>
          <a:xfrm>
            <a:off x="894300" y="332975"/>
            <a:ext cx="7355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dk2"/>
                </a:solidFill>
                <a:latin typeface="Lexend"/>
                <a:ea typeface="Lexend"/>
                <a:cs typeface="Lexend"/>
                <a:sym typeface="Lexend"/>
              </a:rPr>
              <a:t>MAKE YOUR OWN CROSSBOW</a:t>
            </a:r>
            <a:endParaRPr sz="2400" b="1">
              <a:solidFill>
                <a:schemeClr val="dk2"/>
              </a:solidFill>
              <a:latin typeface="Lexend"/>
              <a:ea typeface="Lexend"/>
              <a:cs typeface="Lexend"/>
              <a:sym typeface="Lexend"/>
            </a:endParaRPr>
          </a:p>
        </p:txBody>
      </p:sp>
      <p:sp>
        <p:nvSpPr>
          <p:cNvPr id="358" name="Google Shape;358;p30"/>
          <p:cNvSpPr txBox="1"/>
          <p:nvPr/>
        </p:nvSpPr>
        <p:spPr>
          <a:xfrm>
            <a:off x="419200" y="1455150"/>
            <a:ext cx="3582600" cy="177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b="1" u="sng">
                <a:solidFill>
                  <a:schemeClr val="dk1"/>
                </a:solidFill>
                <a:latin typeface="Lexend"/>
                <a:ea typeface="Lexend"/>
                <a:cs typeface="Lexend"/>
                <a:sym typeface="Lexend"/>
              </a:rPr>
              <a:t>STEP #4</a:t>
            </a:r>
            <a:endParaRPr sz="1900" b="1" u="sng">
              <a:solidFill>
                <a:schemeClr val="dk1"/>
              </a:solidFill>
              <a:latin typeface="Lexend"/>
              <a:ea typeface="Lexend"/>
              <a:cs typeface="Lexend"/>
              <a:sym typeface="Lexend"/>
            </a:endParaRPr>
          </a:p>
          <a:p>
            <a:pPr marL="0" lvl="0" indent="0" algn="l" rtl="0">
              <a:lnSpc>
                <a:spcPct val="115000"/>
              </a:lnSpc>
              <a:spcBef>
                <a:spcPts val="0"/>
              </a:spcBef>
              <a:spcAft>
                <a:spcPts val="0"/>
              </a:spcAft>
              <a:buNone/>
            </a:pPr>
            <a:r>
              <a:rPr lang="en" sz="1900">
                <a:solidFill>
                  <a:schemeClr val="dk1"/>
                </a:solidFill>
                <a:latin typeface="Lexend"/>
                <a:ea typeface="Lexend"/>
                <a:cs typeface="Lexend"/>
                <a:sym typeface="Lexend"/>
              </a:rPr>
              <a:t>Wrap the second rubber band around the front of the clothespin, again not too tightly. </a:t>
            </a:r>
            <a:endParaRPr sz="1900">
              <a:solidFill>
                <a:schemeClr val="dk1"/>
              </a:solidFill>
              <a:latin typeface="Lexend"/>
              <a:ea typeface="Lexend"/>
              <a:cs typeface="Lexend"/>
              <a:sym typeface="Lexend"/>
            </a:endParaRPr>
          </a:p>
          <a:p>
            <a:pPr marL="0" lvl="0" indent="0" algn="l" rtl="0">
              <a:lnSpc>
                <a:spcPct val="115000"/>
              </a:lnSpc>
              <a:spcBef>
                <a:spcPts val="0"/>
              </a:spcBef>
              <a:spcAft>
                <a:spcPts val="0"/>
              </a:spcAft>
              <a:buNone/>
            </a:pPr>
            <a:endParaRPr sz="1900">
              <a:solidFill>
                <a:schemeClr val="dk1"/>
              </a:solidFill>
              <a:latin typeface="Lexend"/>
              <a:ea typeface="Lexend"/>
              <a:cs typeface="Lexend"/>
              <a:sym typeface="Lexend"/>
            </a:endParaRPr>
          </a:p>
          <a:p>
            <a:pPr marL="0" lvl="0" indent="0" algn="l" rtl="0">
              <a:spcBef>
                <a:spcPts val="0"/>
              </a:spcBef>
              <a:spcAft>
                <a:spcPts val="0"/>
              </a:spcAft>
              <a:buNone/>
            </a:pPr>
            <a:endParaRPr sz="2800">
              <a:solidFill>
                <a:schemeClr val="dk2"/>
              </a:solidFill>
              <a:latin typeface="Lexend"/>
              <a:ea typeface="Lexend"/>
              <a:cs typeface="Lexend"/>
              <a:sym typeface="Lexend"/>
            </a:endParaRPr>
          </a:p>
        </p:txBody>
      </p:sp>
      <p:pic>
        <p:nvPicPr>
          <p:cNvPr id="359" name="Google Shape;359;p30"/>
          <p:cNvPicPr preferRelativeResize="0"/>
          <p:nvPr/>
        </p:nvPicPr>
        <p:blipFill rotWithShape="1">
          <a:blip r:embed="rId6">
            <a:alphaModFix/>
          </a:blip>
          <a:srcRect l="23131" t="6469" r="14470" b="8849"/>
          <a:stretch/>
        </p:blipFill>
        <p:spPr>
          <a:xfrm>
            <a:off x="4462650" y="887075"/>
            <a:ext cx="4117776" cy="3866999"/>
          </a:xfrm>
          <a:prstGeom prst="rect">
            <a:avLst/>
          </a:prstGeom>
          <a:noFill/>
          <a:ln w="19050" cap="flat" cmpd="sng">
            <a:solidFill>
              <a:schemeClr val="dk2"/>
            </a:solidFill>
            <a:prstDash val="solid"/>
            <a:round/>
            <a:headEnd type="none" w="sm" len="sm"/>
            <a:tailEnd type="none" w="sm" len="sm"/>
          </a:ln>
        </p:spPr>
      </p:pic>
      <p:grpSp>
        <p:nvGrpSpPr>
          <p:cNvPr id="360" name="Google Shape;360;p30"/>
          <p:cNvGrpSpPr/>
          <p:nvPr/>
        </p:nvGrpSpPr>
        <p:grpSpPr>
          <a:xfrm>
            <a:off x="7688762" y="4571536"/>
            <a:ext cx="1455686" cy="648038"/>
            <a:chOff x="6677650" y="464650"/>
            <a:chExt cx="2186699" cy="1077549"/>
          </a:xfrm>
        </p:grpSpPr>
        <p:sp>
          <p:nvSpPr>
            <p:cNvPr id="361" name="Google Shape;361;p30"/>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362" name="Google Shape;362;p30"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363" name="Google Shape;363;p30"/>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31"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369" name="Google Shape;369;p31">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370" name="Google Shape;370;p31"/>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sp>
        <p:nvSpPr>
          <p:cNvPr id="371" name="Google Shape;371;p31"/>
          <p:cNvSpPr txBox="1"/>
          <p:nvPr/>
        </p:nvSpPr>
        <p:spPr>
          <a:xfrm>
            <a:off x="894300" y="332975"/>
            <a:ext cx="7355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dk2"/>
                </a:solidFill>
                <a:latin typeface="Lexend"/>
                <a:ea typeface="Lexend"/>
                <a:cs typeface="Lexend"/>
                <a:sym typeface="Lexend"/>
              </a:rPr>
              <a:t>MAKE YOUR OWN CROSSBOW</a:t>
            </a:r>
            <a:endParaRPr sz="2400" b="1">
              <a:solidFill>
                <a:schemeClr val="dk2"/>
              </a:solidFill>
              <a:latin typeface="Lexend"/>
              <a:ea typeface="Lexend"/>
              <a:cs typeface="Lexend"/>
              <a:sym typeface="Lexend"/>
            </a:endParaRPr>
          </a:p>
        </p:txBody>
      </p:sp>
      <p:sp>
        <p:nvSpPr>
          <p:cNvPr id="372" name="Google Shape;372;p31"/>
          <p:cNvSpPr txBox="1"/>
          <p:nvPr/>
        </p:nvSpPr>
        <p:spPr>
          <a:xfrm>
            <a:off x="300275" y="887075"/>
            <a:ext cx="3270600" cy="249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b="1" u="sng">
                <a:solidFill>
                  <a:schemeClr val="dk1"/>
                </a:solidFill>
                <a:latin typeface="Lexend"/>
                <a:ea typeface="Lexend"/>
                <a:cs typeface="Lexend"/>
                <a:sym typeface="Lexend"/>
              </a:rPr>
              <a:t>STEP #5</a:t>
            </a:r>
            <a:endParaRPr sz="2200" b="1" u="sng">
              <a:solidFill>
                <a:schemeClr val="dk1"/>
              </a:solidFill>
              <a:latin typeface="Lexend"/>
              <a:ea typeface="Lexend"/>
              <a:cs typeface="Lexend"/>
              <a:sym typeface="Lexend"/>
            </a:endParaRPr>
          </a:p>
          <a:p>
            <a:pPr marL="0" lvl="0" indent="0" algn="l" rtl="0">
              <a:lnSpc>
                <a:spcPct val="115000"/>
              </a:lnSpc>
              <a:spcBef>
                <a:spcPts val="0"/>
              </a:spcBef>
              <a:spcAft>
                <a:spcPts val="0"/>
              </a:spcAft>
              <a:buNone/>
            </a:pPr>
            <a:r>
              <a:rPr lang="en" sz="1800">
                <a:solidFill>
                  <a:schemeClr val="dk1"/>
                </a:solidFill>
                <a:latin typeface="Lexend"/>
                <a:ea typeface="Lexend"/>
                <a:cs typeface="Lexend"/>
                <a:sym typeface="Lexend"/>
              </a:rPr>
              <a:t>Using the rubber band that is wrapped around the back of the swab, stretch the top of the band and place it into the “mouth” of the pin. </a:t>
            </a:r>
            <a:endParaRPr sz="1800">
              <a:solidFill>
                <a:schemeClr val="dk1"/>
              </a:solidFill>
              <a:latin typeface="Lexend"/>
              <a:ea typeface="Lexend"/>
              <a:cs typeface="Lexend"/>
              <a:sym typeface="Lexend"/>
            </a:endParaRPr>
          </a:p>
          <a:p>
            <a:pPr marL="0" lvl="0" indent="0" algn="l" rtl="0">
              <a:lnSpc>
                <a:spcPct val="115000"/>
              </a:lnSpc>
              <a:spcBef>
                <a:spcPts val="0"/>
              </a:spcBef>
              <a:spcAft>
                <a:spcPts val="0"/>
              </a:spcAft>
              <a:buNone/>
            </a:pPr>
            <a:endParaRPr sz="1800">
              <a:solidFill>
                <a:schemeClr val="dk1"/>
              </a:solidFill>
              <a:latin typeface="Lexend"/>
              <a:ea typeface="Lexend"/>
              <a:cs typeface="Lexend"/>
              <a:sym typeface="Lexend"/>
            </a:endParaRPr>
          </a:p>
          <a:p>
            <a:pPr marL="0" lvl="0" indent="0" algn="l" rtl="0">
              <a:spcBef>
                <a:spcPts val="0"/>
              </a:spcBef>
              <a:spcAft>
                <a:spcPts val="0"/>
              </a:spcAft>
              <a:buNone/>
            </a:pPr>
            <a:endParaRPr sz="2700">
              <a:solidFill>
                <a:schemeClr val="dk2"/>
              </a:solidFill>
              <a:latin typeface="Lexend"/>
              <a:ea typeface="Lexend"/>
              <a:cs typeface="Lexend"/>
              <a:sym typeface="Lexend"/>
            </a:endParaRPr>
          </a:p>
        </p:txBody>
      </p:sp>
      <p:pic>
        <p:nvPicPr>
          <p:cNvPr id="373" name="Google Shape;373;p31"/>
          <p:cNvPicPr preferRelativeResize="0"/>
          <p:nvPr/>
        </p:nvPicPr>
        <p:blipFill rotWithShape="1">
          <a:blip r:embed="rId6">
            <a:alphaModFix/>
          </a:blip>
          <a:srcRect l="29927" t="8786" r="21074" b="15202"/>
          <a:stretch/>
        </p:blipFill>
        <p:spPr>
          <a:xfrm rot="-5400000">
            <a:off x="5723500" y="627325"/>
            <a:ext cx="2809625" cy="3016100"/>
          </a:xfrm>
          <a:prstGeom prst="rect">
            <a:avLst/>
          </a:prstGeom>
          <a:noFill/>
          <a:ln w="19050" cap="flat" cmpd="sng">
            <a:solidFill>
              <a:schemeClr val="dk2"/>
            </a:solidFill>
            <a:prstDash val="solid"/>
            <a:round/>
            <a:headEnd type="none" w="sm" len="sm"/>
            <a:tailEnd type="none" w="sm" len="sm"/>
          </a:ln>
        </p:spPr>
      </p:pic>
      <p:pic>
        <p:nvPicPr>
          <p:cNvPr id="374" name="Google Shape;374;p31"/>
          <p:cNvPicPr preferRelativeResize="0"/>
          <p:nvPr/>
        </p:nvPicPr>
        <p:blipFill rotWithShape="1">
          <a:blip r:embed="rId7">
            <a:alphaModFix/>
          </a:blip>
          <a:srcRect l="28932" r="22869" b="11730"/>
          <a:stretch/>
        </p:blipFill>
        <p:spPr>
          <a:xfrm rot="-5400000">
            <a:off x="3872275" y="2323875"/>
            <a:ext cx="2255849" cy="2858650"/>
          </a:xfrm>
          <a:prstGeom prst="rect">
            <a:avLst/>
          </a:prstGeom>
          <a:noFill/>
          <a:ln w="19050" cap="flat" cmpd="sng">
            <a:solidFill>
              <a:schemeClr val="dk2"/>
            </a:solidFill>
            <a:prstDash val="solid"/>
            <a:round/>
            <a:headEnd type="none" w="sm" len="sm"/>
            <a:tailEnd type="none" w="sm" len="sm"/>
          </a:ln>
        </p:spPr>
      </p:pic>
      <p:grpSp>
        <p:nvGrpSpPr>
          <p:cNvPr id="375" name="Google Shape;375;p31"/>
          <p:cNvGrpSpPr/>
          <p:nvPr/>
        </p:nvGrpSpPr>
        <p:grpSpPr>
          <a:xfrm>
            <a:off x="7688312" y="4495461"/>
            <a:ext cx="1455686" cy="648038"/>
            <a:chOff x="6677650" y="464650"/>
            <a:chExt cx="2186699" cy="1077549"/>
          </a:xfrm>
        </p:grpSpPr>
        <p:sp>
          <p:nvSpPr>
            <p:cNvPr id="376" name="Google Shape;376;p31"/>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377" name="Google Shape;377;p31" title="Bow and arrow clip art | Free SVG"/>
            <p:cNvPicPr preferRelativeResize="0"/>
            <p:nvPr/>
          </p:nvPicPr>
          <p:blipFill>
            <a:blip r:embed="rId8">
              <a:alphaModFix/>
            </a:blip>
            <a:stretch>
              <a:fillRect/>
            </a:stretch>
          </p:blipFill>
          <p:spPr>
            <a:xfrm rot="2700000">
              <a:off x="7944604" y="622453"/>
              <a:ext cx="761942" cy="761942"/>
            </a:xfrm>
            <a:prstGeom prst="rect">
              <a:avLst/>
            </a:prstGeom>
            <a:noFill/>
            <a:ln>
              <a:noFill/>
            </a:ln>
          </p:spPr>
        </p:pic>
      </p:grpSp>
      <p:pic>
        <p:nvPicPr>
          <p:cNvPr id="378" name="Google Shape;378;p31"/>
          <p:cNvPicPr preferRelativeResize="0"/>
          <p:nvPr/>
        </p:nvPicPr>
        <p:blipFill>
          <a:blip r:embed="rId9">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grpSp>
        <p:nvGrpSpPr>
          <p:cNvPr id="66" name="Google Shape;66;p14"/>
          <p:cNvGrpSpPr/>
          <p:nvPr/>
        </p:nvGrpSpPr>
        <p:grpSpPr>
          <a:xfrm>
            <a:off x="814200" y="152400"/>
            <a:ext cx="1872301" cy="1968076"/>
            <a:chOff x="814200" y="152400"/>
            <a:chExt cx="1872301" cy="1968076"/>
          </a:xfrm>
        </p:grpSpPr>
        <p:pic>
          <p:nvPicPr>
            <p:cNvPr id="67" name="Google Shape;67;p14" title="Apple | Free Stock Photo | Illustration of a red apple | # 11436"/>
            <p:cNvPicPr preferRelativeResize="0"/>
            <p:nvPr/>
          </p:nvPicPr>
          <p:blipFill>
            <a:blip r:embed="rId4">
              <a:alphaModFix/>
            </a:blip>
            <a:stretch>
              <a:fillRect/>
            </a:stretch>
          </p:blipFill>
          <p:spPr>
            <a:xfrm>
              <a:off x="814200" y="152400"/>
              <a:ext cx="1872301" cy="1968076"/>
            </a:xfrm>
            <a:prstGeom prst="rect">
              <a:avLst/>
            </a:prstGeom>
            <a:noFill/>
            <a:ln>
              <a:noFill/>
            </a:ln>
          </p:spPr>
        </p:pic>
        <p:sp>
          <p:nvSpPr>
            <p:cNvPr id="68" name="Google Shape;68;p14"/>
            <p:cNvSpPr txBox="1"/>
            <p:nvPr/>
          </p:nvSpPr>
          <p:spPr>
            <a:xfrm>
              <a:off x="1036500" y="753150"/>
              <a:ext cx="1650000" cy="1251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Clr>
                  <a:schemeClr val="dk1"/>
                </a:buClr>
                <a:buSzPts val="1100"/>
                <a:buFont typeface="Arial"/>
                <a:buNone/>
              </a:pPr>
              <a:r>
                <a:rPr lang="en" sz="2100" b="1" u="sng">
                  <a:solidFill>
                    <a:schemeClr val="lt1"/>
                  </a:solidFill>
                  <a:latin typeface="Lexend"/>
                  <a:ea typeface="Lexend"/>
                  <a:cs typeface="Lexend"/>
                  <a:sym typeface="Lexend"/>
                  <a:hlinkClick r:id="" action="ppaction://hlinkshowjump?jump=nextslide">
                    <a:extLst>
                      <a:ext uri="{A12FA001-AC4F-418D-AE19-62706E023703}">
                        <ahyp:hlinkClr xmlns:ahyp="http://schemas.microsoft.com/office/drawing/2018/hyperlinkcolor" val="tx"/>
                      </a:ext>
                    </a:extLst>
                  </a:hlinkClick>
                </a:rPr>
                <a:t>Guided Listening Activities</a:t>
              </a:r>
              <a:endParaRPr sz="2100" b="1">
                <a:solidFill>
                  <a:schemeClr val="lt1"/>
                </a:solidFill>
                <a:latin typeface="Lexend"/>
                <a:ea typeface="Lexend"/>
                <a:cs typeface="Lexend"/>
                <a:sym typeface="Lexend"/>
              </a:endParaRPr>
            </a:p>
          </p:txBody>
        </p:sp>
      </p:grpSp>
      <p:grpSp>
        <p:nvGrpSpPr>
          <p:cNvPr id="69" name="Google Shape;69;p14"/>
          <p:cNvGrpSpPr/>
          <p:nvPr/>
        </p:nvGrpSpPr>
        <p:grpSpPr>
          <a:xfrm>
            <a:off x="6629944" y="237850"/>
            <a:ext cx="1764356" cy="2240625"/>
            <a:chOff x="6629944" y="237850"/>
            <a:chExt cx="1764356" cy="2240625"/>
          </a:xfrm>
        </p:grpSpPr>
        <p:pic>
          <p:nvPicPr>
            <p:cNvPr id="70" name="Google Shape;70;p14"/>
            <p:cNvPicPr preferRelativeResize="0"/>
            <p:nvPr/>
          </p:nvPicPr>
          <p:blipFill>
            <a:blip r:embed="rId5">
              <a:alphaModFix/>
            </a:blip>
            <a:stretch>
              <a:fillRect/>
            </a:stretch>
          </p:blipFill>
          <p:spPr>
            <a:xfrm>
              <a:off x="6629944" y="237850"/>
              <a:ext cx="1764356" cy="2240625"/>
            </a:xfrm>
            <a:prstGeom prst="rect">
              <a:avLst/>
            </a:prstGeom>
            <a:noFill/>
            <a:ln w="19050" cap="flat" cmpd="sng">
              <a:solidFill>
                <a:schemeClr val="dk2"/>
              </a:solidFill>
              <a:prstDash val="solid"/>
              <a:round/>
              <a:headEnd type="none" w="sm" len="sm"/>
              <a:tailEnd type="none" w="sm" len="sm"/>
            </a:ln>
          </p:spPr>
        </p:pic>
        <p:sp>
          <p:nvSpPr>
            <p:cNvPr id="71" name="Google Shape;71;p14">
              <a:hlinkClick r:id="rId6" action="ppaction://hlinksldjump"/>
            </p:cNvPr>
            <p:cNvSpPr txBox="1"/>
            <p:nvPr/>
          </p:nvSpPr>
          <p:spPr>
            <a:xfrm>
              <a:off x="6649925" y="1715600"/>
              <a:ext cx="1724400" cy="59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900" b="1">
                  <a:solidFill>
                    <a:schemeClr val="lt1"/>
                  </a:solidFill>
                  <a:latin typeface="Lexend"/>
                  <a:ea typeface="Lexend"/>
                  <a:cs typeface="Lexend"/>
                  <a:sym typeface="Lexend"/>
                </a:rPr>
                <a:t>Rossini Biography</a:t>
              </a:r>
              <a:endParaRPr sz="1900" b="1">
                <a:solidFill>
                  <a:schemeClr val="lt1"/>
                </a:solidFill>
                <a:latin typeface="Lexend"/>
                <a:ea typeface="Lexend"/>
                <a:cs typeface="Lexend"/>
                <a:sym typeface="Lexend"/>
              </a:endParaRPr>
            </a:p>
          </p:txBody>
        </p:sp>
      </p:grpSp>
      <p:grpSp>
        <p:nvGrpSpPr>
          <p:cNvPr id="72" name="Google Shape;72;p14"/>
          <p:cNvGrpSpPr/>
          <p:nvPr/>
        </p:nvGrpSpPr>
        <p:grpSpPr>
          <a:xfrm>
            <a:off x="501900" y="2713275"/>
            <a:ext cx="2184601" cy="2104350"/>
            <a:chOff x="501900" y="2713275"/>
            <a:chExt cx="2184601" cy="2104350"/>
          </a:xfrm>
        </p:grpSpPr>
        <p:pic>
          <p:nvPicPr>
            <p:cNvPr id="73" name="Google Shape;73;p14"/>
            <p:cNvPicPr preferRelativeResize="0"/>
            <p:nvPr/>
          </p:nvPicPr>
          <p:blipFill>
            <a:blip r:embed="rId7">
              <a:alphaModFix/>
            </a:blip>
            <a:stretch>
              <a:fillRect/>
            </a:stretch>
          </p:blipFill>
          <p:spPr>
            <a:xfrm>
              <a:off x="541296" y="2713275"/>
              <a:ext cx="2145205" cy="2104350"/>
            </a:xfrm>
            <a:prstGeom prst="rect">
              <a:avLst/>
            </a:prstGeom>
            <a:noFill/>
            <a:ln w="19050" cap="flat" cmpd="sng">
              <a:solidFill>
                <a:schemeClr val="dk2"/>
              </a:solidFill>
              <a:prstDash val="solid"/>
              <a:round/>
              <a:headEnd type="none" w="sm" len="sm"/>
              <a:tailEnd type="none" w="sm" len="sm"/>
            </a:ln>
          </p:spPr>
        </p:pic>
        <p:sp>
          <p:nvSpPr>
            <p:cNvPr id="74" name="Google Shape;74;p14"/>
            <p:cNvSpPr txBox="1"/>
            <p:nvPr/>
          </p:nvSpPr>
          <p:spPr>
            <a:xfrm>
              <a:off x="501900" y="2844825"/>
              <a:ext cx="2178000" cy="1206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700" b="1" u="sng">
                  <a:solidFill>
                    <a:schemeClr val="hlink"/>
                  </a:solidFill>
                  <a:latin typeface="Lexend"/>
                  <a:ea typeface="Lexend"/>
                  <a:cs typeface="Lexend"/>
                  <a:sym typeface="Lexend"/>
                  <a:hlinkClick r:id="rId8" action="ppaction://hlinksldjump"/>
                </a:rPr>
                <a:t>Rhythm </a:t>
              </a:r>
              <a:endParaRPr sz="2700" b="1">
                <a:solidFill>
                  <a:srgbClr val="0000FF"/>
                </a:solidFill>
                <a:latin typeface="Lexend"/>
                <a:ea typeface="Lexend"/>
                <a:cs typeface="Lexend"/>
                <a:sym typeface="Lexend"/>
              </a:endParaRPr>
            </a:p>
            <a:p>
              <a:pPr marL="0" lvl="0" indent="0" algn="ctr" rtl="0">
                <a:lnSpc>
                  <a:spcPct val="115000"/>
                </a:lnSpc>
                <a:spcBef>
                  <a:spcPts val="1200"/>
                </a:spcBef>
                <a:spcAft>
                  <a:spcPts val="1200"/>
                </a:spcAft>
                <a:buNone/>
              </a:pPr>
              <a:r>
                <a:rPr lang="en" sz="2700" b="1" u="sng">
                  <a:solidFill>
                    <a:schemeClr val="lt1"/>
                  </a:solidFill>
                  <a:latin typeface="Lexend"/>
                  <a:ea typeface="Lexend"/>
                  <a:cs typeface="Lexend"/>
                  <a:sym typeface="Lexend"/>
                  <a:hlinkClick r:id="rId8" action="ppaction://hlinksldjump">
                    <a:extLst>
                      <a:ext uri="{A12FA001-AC4F-418D-AE19-62706E023703}">
                        <ahyp:hlinkClr xmlns:ahyp="http://schemas.microsoft.com/office/drawing/2018/hyperlinkcolor" val="tx"/>
                      </a:ext>
                    </a:extLst>
                  </a:hlinkClick>
                </a:rPr>
                <a:t> Tap Along</a:t>
              </a:r>
              <a:r>
                <a:rPr lang="en" sz="2700" b="1">
                  <a:solidFill>
                    <a:schemeClr val="lt1"/>
                  </a:solidFill>
                  <a:latin typeface="Lexend"/>
                  <a:ea typeface="Lexend"/>
                  <a:cs typeface="Lexend"/>
                  <a:sym typeface="Lexend"/>
                </a:rPr>
                <a:t> </a:t>
              </a:r>
              <a:r>
                <a:rPr lang="en" sz="2700" b="1">
                  <a:solidFill>
                    <a:srgbClr val="0000FF"/>
                  </a:solidFill>
                  <a:latin typeface="Lexend"/>
                  <a:ea typeface="Lexend"/>
                  <a:cs typeface="Lexend"/>
                  <a:sym typeface="Lexend"/>
                </a:rPr>
                <a:t>     </a:t>
              </a:r>
              <a:endParaRPr sz="2700" b="1">
                <a:solidFill>
                  <a:srgbClr val="0000FF"/>
                </a:solidFill>
                <a:latin typeface="Lexend"/>
                <a:ea typeface="Lexend"/>
                <a:cs typeface="Lexend"/>
                <a:sym typeface="Lexend"/>
              </a:endParaRPr>
            </a:p>
          </p:txBody>
        </p:sp>
      </p:grpSp>
      <p:grpSp>
        <p:nvGrpSpPr>
          <p:cNvPr id="75" name="Google Shape;75;p14"/>
          <p:cNvGrpSpPr/>
          <p:nvPr/>
        </p:nvGrpSpPr>
        <p:grpSpPr>
          <a:xfrm>
            <a:off x="3432463" y="152399"/>
            <a:ext cx="2178000" cy="2714251"/>
            <a:chOff x="3432463" y="152399"/>
            <a:chExt cx="2178000" cy="2714251"/>
          </a:xfrm>
        </p:grpSpPr>
        <p:pic>
          <p:nvPicPr>
            <p:cNvPr id="76" name="Google Shape;76;p14"/>
            <p:cNvPicPr preferRelativeResize="0"/>
            <p:nvPr/>
          </p:nvPicPr>
          <p:blipFill>
            <a:blip r:embed="rId9">
              <a:alphaModFix/>
            </a:blip>
            <a:stretch>
              <a:fillRect/>
            </a:stretch>
          </p:blipFill>
          <p:spPr>
            <a:xfrm>
              <a:off x="3452858" y="152399"/>
              <a:ext cx="2047504" cy="1968075"/>
            </a:xfrm>
            <a:prstGeom prst="rect">
              <a:avLst/>
            </a:prstGeom>
            <a:noFill/>
            <a:ln w="19050" cap="flat" cmpd="sng">
              <a:solidFill>
                <a:srgbClr val="000000"/>
              </a:solidFill>
              <a:prstDash val="solid"/>
              <a:round/>
              <a:headEnd type="none" w="sm" len="sm"/>
              <a:tailEnd type="none" w="sm" len="sm"/>
            </a:ln>
          </p:spPr>
        </p:pic>
        <p:sp>
          <p:nvSpPr>
            <p:cNvPr id="77" name="Google Shape;77;p14"/>
            <p:cNvSpPr txBox="1"/>
            <p:nvPr/>
          </p:nvSpPr>
          <p:spPr>
            <a:xfrm>
              <a:off x="3432463" y="2004450"/>
              <a:ext cx="2178000" cy="86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u="sng">
                  <a:solidFill>
                    <a:schemeClr val="dk1"/>
                  </a:solidFill>
                  <a:latin typeface="Lexend"/>
                  <a:ea typeface="Lexend"/>
                  <a:cs typeface="Lexend"/>
                  <a:sym typeface="Lexend"/>
                  <a:hlinkClick r:id="rId10" action="ppaction://hlinksldjump">
                    <a:extLst>
                      <a:ext uri="{A12FA001-AC4F-418D-AE19-62706E023703}">
                        <ahyp:hlinkClr xmlns:ahyp="http://schemas.microsoft.com/office/drawing/2018/hyperlinkcolor" val="tx"/>
                      </a:ext>
                    </a:extLst>
                  </a:hlinkClick>
                </a:rPr>
                <a:t>S.T.E.A.M. Lesson</a:t>
              </a:r>
              <a:endParaRPr sz="2100" b="1">
                <a:solidFill>
                  <a:schemeClr val="dk1"/>
                </a:solidFill>
                <a:latin typeface="Lexend"/>
                <a:ea typeface="Lexend"/>
                <a:cs typeface="Lexend"/>
                <a:sym typeface="Lexend"/>
              </a:endParaRPr>
            </a:p>
          </p:txBody>
        </p:sp>
      </p:grpSp>
      <p:grpSp>
        <p:nvGrpSpPr>
          <p:cNvPr id="78" name="Google Shape;78;p14"/>
          <p:cNvGrpSpPr/>
          <p:nvPr/>
        </p:nvGrpSpPr>
        <p:grpSpPr>
          <a:xfrm>
            <a:off x="3409201" y="2414242"/>
            <a:ext cx="2298198" cy="2497333"/>
            <a:chOff x="3409201" y="2414242"/>
            <a:chExt cx="2298198" cy="2497333"/>
          </a:xfrm>
        </p:grpSpPr>
        <p:pic>
          <p:nvPicPr>
            <p:cNvPr id="79" name="Google Shape;79;p14" title="Fitxer:Teatro.svg - Viquipèdia, l'enciclopèdia lliure">
              <a:hlinkClick r:id="rId11" action="ppaction://hlinksldjump"/>
            </p:cNvPr>
            <p:cNvPicPr preferRelativeResize="0"/>
            <p:nvPr/>
          </p:nvPicPr>
          <p:blipFill>
            <a:blip r:embed="rId12">
              <a:alphaModFix/>
            </a:blip>
            <a:stretch>
              <a:fillRect/>
            </a:stretch>
          </p:blipFill>
          <p:spPr>
            <a:xfrm>
              <a:off x="3409201" y="2414242"/>
              <a:ext cx="2298198" cy="2068055"/>
            </a:xfrm>
            <a:prstGeom prst="rect">
              <a:avLst/>
            </a:prstGeom>
            <a:noFill/>
            <a:ln>
              <a:noFill/>
            </a:ln>
          </p:spPr>
        </p:pic>
        <p:sp>
          <p:nvSpPr>
            <p:cNvPr id="80" name="Google Shape;80;p14">
              <a:hlinkClick r:id="rId11" action="ppaction://hlinksldjump"/>
            </p:cNvPr>
            <p:cNvSpPr txBox="1"/>
            <p:nvPr/>
          </p:nvSpPr>
          <p:spPr>
            <a:xfrm>
              <a:off x="3707150" y="4049375"/>
              <a:ext cx="1872300" cy="86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b="1" i="1">
                  <a:solidFill>
                    <a:schemeClr val="dk1"/>
                  </a:solidFill>
                  <a:latin typeface="Lexend"/>
                  <a:ea typeface="Lexend"/>
                  <a:cs typeface="Lexend"/>
                  <a:sym typeface="Lexend"/>
                </a:rPr>
                <a:t>Oh, The Drama!</a:t>
              </a:r>
              <a:endParaRPr sz="2700" b="1" i="1">
                <a:solidFill>
                  <a:schemeClr val="dk1"/>
                </a:solidFill>
                <a:latin typeface="Lexend"/>
                <a:ea typeface="Lexend"/>
                <a:cs typeface="Lexend"/>
                <a:sym typeface="Lexend"/>
              </a:endParaRPr>
            </a:p>
          </p:txBody>
        </p:sp>
      </p:grpSp>
      <p:grpSp>
        <p:nvGrpSpPr>
          <p:cNvPr id="81" name="Google Shape;81;p14"/>
          <p:cNvGrpSpPr/>
          <p:nvPr/>
        </p:nvGrpSpPr>
        <p:grpSpPr>
          <a:xfrm>
            <a:off x="6363025" y="2616350"/>
            <a:ext cx="2366051" cy="2366051"/>
            <a:chOff x="6363025" y="2616350"/>
            <a:chExt cx="2366051" cy="2366051"/>
          </a:xfrm>
        </p:grpSpPr>
        <p:pic>
          <p:nvPicPr>
            <p:cNvPr id="82" name="Google Shape;82;p14" title="Switzerland flag button | Free SVG"/>
            <p:cNvPicPr preferRelativeResize="0"/>
            <p:nvPr/>
          </p:nvPicPr>
          <p:blipFill>
            <a:blip r:embed="rId13">
              <a:alphaModFix/>
            </a:blip>
            <a:stretch>
              <a:fillRect/>
            </a:stretch>
          </p:blipFill>
          <p:spPr>
            <a:xfrm>
              <a:off x="6363025" y="2616350"/>
              <a:ext cx="2366051" cy="2366051"/>
            </a:xfrm>
            <a:prstGeom prst="rect">
              <a:avLst/>
            </a:prstGeom>
            <a:noFill/>
            <a:ln>
              <a:noFill/>
            </a:ln>
          </p:spPr>
        </p:pic>
        <p:sp>
          <p:nvSpPr>
            <p:cNvPr id="83" name="Google Shape;83;p14"/>
            <p:cNvSpPr txBox="1"/>
            <p:nvPr/>
          </p:nvSpPr>
          <p:spPr>
            <a:xfrm>
              <a:off x="6743250" y="3520200"/>
              <a:ext cx="1605600" cy="49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1100"/>
                <a:buFont typeface="Arial"/>
                <a:buNone/>
              </a:pPr>
              <a:r>
                <a:rPr lang="en" sz="2400" b="1" u="sng">
                  <a:solidFill>
                    <a:schemeClr val="dk1"/>
                  </a:solidFill>
                  <a:latin typeface="Lexend"/>
                  <a:ea typeface="Lexend"/>
                  <a:cs typeface="Lexend"/>
                  <a:sym typeface="Lexend"/>
                  <a:hlinkClick r:id="rId14" action="ppaction://hlinksldjump">
                    <a:extLst>
                      <a:ext uri="{A12FA001-AC4F-418D-AE19-62706E023703}">
                        <ahyp:hlinkClr xmlns:ahyp="http://schemas.microsoft.com/office/drawing/2018/hyperlinkcolor" val="tx"/>
                      </a:ext>
                    </a:extLst>
                  </a:hlinkClick>
                </a:rPr>
                <a:t>Index</a:t>
              </a:r>
              <a:endParaRPr sz="2400" b="1">
                <a:solidFill>
                  <a:schemeClr val="dk1"/>
                </a:solidFill>
                <a:latin typeface="Lexend"/>
                <a:ea typeface="Lexend"/>
                <a:cs typeface="Lexend"/>
                <a:sym typeface="Lexend"/>
              </a:endParaRPr>
            </a:p>
          </p:txBody>
        </p:sp>
      </p:grpSp>
      <p:pic>
        <p:nvPicPr>
          <p:cNvPr id="84" name="Google Shape;84;p14"/>
          <p:cNvPicPr preferRelativeResize="0"/>
          <p:nvPr/>
        </p:nvPicPr>
        <p:blipFill>
          <a:blip r:embed="rId15">
            <a:alphaModFix amt="15000"/>
          </a:blip>
          <a:stretch>
            <a:fillRect/>
          </a:stretch>
        </p:blipFill>
        <p:spPr>
          <a:xfrm>
            <a:off x="6777950" y="0"/>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p:tgtEl>
                                          <p:spTgt spid="66"/>
                                        </p:tgtEl>
                                        <p:attrNameLst>
                                          <p:attrName>ppt_w</p:attrName>
                                        </p:attrNameLst>
                                      </p:cBhvr>
                                      <p:tavLst>
                                        <p:tav tm="0">
                                          <p:val>
                                            <p:strVal val="0"/>
                                          </p:val>
                                        </p:tav>
                                        <p:tav tm="100000">
                                          <p:val>
                                            <p:strVal val="#ppt_w"/>
                                          </p:val>
                                        </p:tav>
                                      </p:tavLst>
                                    </p:anim>
                                    <p:anim calcmode="lin" valueType="num">
                                      <p:cBhvr additive="base">
                                        <p:cTn id="8" dur="1000"/>
                                        <p:tgtEl>
                                          <p:spTgt spid="66"/>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1000"/>
                                        <p:tgtEl>
                                          <p:spTgt spid="75"/>
                                        </p:tgtEl>
                                        <p:attrNameLst>
                                          <p:attrName>ppt_w</p:attrName>
                                        </p:attrNameLst>
                                      </p:cBhvr>
                                      <p:tavLst>
                                        <p:tav tm="0">
                                          <p:val>
                                            <p:strVal val="0"/>
                                          </p:val>
                                        </p:tav>
                                        <p:tav tm="100000">
                                          <p:val>
                                            <p:strVal val="#ppt_w"/>
                                          </p:val>
                                        </p:tav>
                                      </p:tavLst>
                                    </p:anim>
                                    <p:anim calcmode="lin" valueType="num">
                                      <p:cBhvr additive="base">
                                        <p:cTn id="13" dur="1000"/>
                                        <p:tgtEl>
                                          <p:spTgt spid="75"/>
                                        </p:tgtEl>
                                        <p:attrNameLst>
                                          <p:attrName>ppt_h</p:attrName>
                                        </p:attrNameLst>
                                      </p:cBhvr>
                                      <p:tavLst>
                                        <p:tav tm="0">
                                          <p:val>
                                            <p:strVal val="0"/>
                                          </p:val>
                                        </p:tav>
                                        <p:tav tm="100000">
                                          <p:val>
                                            <p:strVal val="#ppt_h"/>
                                          </p:val>
                                        </p:tav>
                                      </p:tavLst>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additive="base">
                                        <p:cTn id="17" dur="1000"/>
                                        <p:tgtEl>
                                          <p:spTgt spid="69"/>
                                        </p:tgtEl>
                                        <p:attrNameLst>
                                          <p:attrName>ppt_w</p:attrName>
                                        </p:attrNameLst>
                                      </p:cBhvr>
                                      <p:tavLst>
                                        <p:tav tm="0">
                                          <p:val>
                                            <p:strVal val="0"/>
                                          </p:val>
                                        </p:tav>
                                        <p:tav tm="100000">
                                          <p:val>
                                            <p:strVal val="#ppt_w"/>
                                          </p:val>
                                        </p:tav>
                                      </p:tavLst>
                                    </p:anim>
                                    <p:anim calcmode="lin" valueType="num">
                                      <p:cBhvr additive="base">
                                        <p:cTn id="18" dur="1000"/>
                                        <p:tgtEl>
                                          <p:spTgt spid="69"/>
                                        </p:tgtEl>
                                        <p:attrNameLst>
                                          <p:attrName>ppt_h</p:attrName>
                                        </p:attrNameLst>
                                      </p:cBhvr>
                                      <p:tavLst>
                                        <p:tav tm="0">
                                          <p:val>
                                            <p:strVal val="0"/>
                                          </p:val>
                                        </p:tav>
                                        <p:tav tm="100000">
                                          <p:val>
                                            <p:strVal val="#ppt_h"/>
                                          </p:val>
                                        </p:tav>
                                      </p:tavLst>
                                    </p:anim>
                                  </p:childTnLst>
                                </p:cTn>
                              </p:par>
                            </p:childTnLst>
                          </p:cTn>
                        </p:par>
                        <p:par>
                          <p:cTn id="19" fill="hold">
                            <p:stCondLst>
                              <p:cond delay="3000"/>
                            </p:stCondLst>
                            <p:childTnLst>
                              <p:par>
                                <p:cTn id="20" presetID="23" presetClass="entr" presetSubtype="16" fill="hold" nodeType="afterEffect">
                                  <p:stCondLst>
                                    <p:cond delay="0"/>
                                  </p:stCondLst>
                                  <p:childTnLst>
                                    <p:set>
                                      <p:cBhvr>
                                        <p:cTn id="21" dur="1" fill="hold">
                                          <p:stCondLst>
                                            <p:cond delay="0"/>
                                          </p:stCondLst>
                                        </p:cTn>
                                        <p:tgtEl>
                                          <p:spTgt spid="72"/>
                                        </p:tgtEl>
                                        <p:attrNameLst>
                                          <p:attrName>style.visibility</p:attrName>
                                        </p:attrNameLst>
                                      </p:cBhvr>
                                      <p:to>
                                        <p:strVal val="visible"/>
                                      </p:to>
                                    </p:set>
                                    <p:anim calcmode="lin" valueType="num">
                                      <p:cBhvr additive="base">
                                        <p:cTn id="22" dur="1000"/>
                                        <p:tgtEl>
                                          <p:spTgt spid="72"/>
                                        </p:tgtEl>
                                        <p:attrNameLst>
                                          <p:attrName>ppt_w</p:attrName>
                                        </p:attrNameLst>
                                      </p:cBhvr>
                                      <p:tavLst>
                                        <p:tav tm="0">
                                          <p:val>
                                            <p:strVal val="0"/>
                                          </p:val>
                                        </p:tav>
                                        <p:tav tm="100000">
                                          <p:val>
                                            <p:strVal val="#ppt_w"/>
                                          </p:val>
                                        </p:tav>
                                      </p:tavLst>
                                    </p:anim>
                                    <p:anim calcmode="lin" valueType="num">
                                      <p:cBhvr additive="base">
                                        <p:cTn id="23" dur="1000"/>
                                        <p:tgtEl>
                                          <p:spTgt spid="72"/>
                                        </p:tgtEl>
                                        <p:attrNameLst>
                                          <p:attrName>ppt_h</p:attrName>
                                        </p:attrNameLst>
                                      </p:cBhvr>
                                      <p:tavLst>
                                        <p:tav tm="0">
                                          <p:val>
                                            <p:strVal val="0"/>
                                          </p:val>
                                        </p:tav>
                                        <p:tav tm="100000">
                                          <p:val>
                                            <p:strVal val="#ppt_h"/>
                                          </p:val>
                                        </p:tav>
                                      </p:tavLst>
                                    </p:anim>
                                  </p:childTnLst>
                                </p:cTn>
                              </p:par>
                            </p:childTnLst>
                          </p:cTn>
                        </p:par>
                        <p:par>
                          <p:cTn id="24" fill="hold">
                            <p:stCondLst>
                              <p:cond delay="4000"/>
                            </p:stCondLst>
                            <p:childTnLst>
                              <p:par>
                                <p:cTn id="25" presetID="23" presetClass="entr" presetSubtype="16" fill="hold" nodeType="afterEffect">
                                  <p:stCondLst>
                                    <p:cond delay="0"/>
                                  </p:stCondLst>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1000"/>
                                        <p:tgtEl>
                                          <p:spTgt spid="78"/>
                                        </p:tgtEl>
                                        <p:attrNameLst>
                                          <p:attrName>ppt_w</p:attrName>
                                        </p:attrNameLst>
                                      </p:cBhvr>
                                      <p:tavLst>
                                        <p:tav tm="0">
                                          <p:val>
                                            <p:strVal val="0"/>
                                          </p:val>
                                        </p:tav>
                                        <p:tav tm="100000">
                                          <p:val>
                                            <p:strVal val="#ppt_w"/>
                                          </p:val>
                                        </p:tav>
                                      </p:tavLst>
                                    </p:anim>
                                    <p:anim calcmode="lin" valueType="num">
                                      <p:cBhvr additive="base">
                                        <p:cTn id="28" dur="1000"/>
                                        <p:tgtEl>
                                          <p:spTgt spid="78"/>
                                        </p:tgtEl>
                                        <p:attrNameLst>
                                          <p:attrName>ppt_h</p:attrName>
                                        </p:attrNameLst>
                                      </p:cBhvr>
                                      <p:tavLst>
                                        <p:tav tm="0">
                                          <p:val>
                                            <p:strVal val="0"/>
                                          </p:val>
                                        </p:tav>
                                        <p:tav tm="100000">
                                          <p:val>
                                            <p:strVal val="#ppt_h"/>
                                          </p:val>
                                        </p:tav>
                                      </p:tavLst>
                                    </p:anim>
                                  </p:childTnLst>
                                </p:cTn>
                              </p:par>
                            </p:childTnLst>
                          </p:cTn>
                        </p:par>
                        <p:par>
                          <p:cTn id="29" fill="hold">
                            <p:stCondLst>
                              <p:cond delay="5000"/>
                            </p:stCondLst>
                            <p:childTnLst>
                              <p:par>
                                <p:cTn id="30" presetID="23" presetClass="entr" presetSubtype="16" fill="hold" nodeType="afterEffect">
                                  <p:stCondLst>
                                    <p:cond delay="0"/>
                                  </p:stCondLst>
                                  <p:childTnLst>
                                    <p:set>
                                      <p:cBhvr>
                                        <p:cTn id="31" dur="1" fill="hold">
                                          <p:stCondLst>
                                            <p:cond delay="0"/>
                                          </p:stCondLst>
                                        </p:cTn>
                                        <p:tgtEl>
                                          <p:spTgt spid="81"/>
                                        </p:tgtEl>
                                        <p:attrNameLst>
                                          <p:attrName>style.visibility</p:attrName>
                                        </p:attrNameLst>
                                      </p:cBhvr>
                                      <p:to>
                                        <p:strVal val="visible"/>
                                      </p:to>
                                    </p:set>
                                    <p:anim calcmode="lin" valueType="num">
                                      <p:cBhvr additive="base">
                                        <p:cTn id="32" dur="1000"/>
                                        <p:tgtEl>
                                          <p:spTgt spid="81"/>
                                        </p:tgtEl>
                                        <p:attrNameLst>
                                          <p:attrName>ppt_w</p:attrName>
                                        </p:attrNameLst>
                                      </p:cBhvr>
                                      <p:tavLst>
                                        <p:tav tm="0">
                                          <p:val>
                                            <p:strVal val="0"/>
                                          </p:val>
                                        </p:tav>
                                        <p:tav tm="100000">
                                          <p:val>
                                            <p:strVal val="#ppt_w"/>
                                          </p:val>
                                        </p:tav>
                                      </p:tavLst>
                                    </p:anim>
                                    <p:anim calcmode="lin" valueType="num">
                                      <p:cBhvr additive="base">
                                        <p:cTn id="33" dur="1000"/>
                                        <p:tgtEl>
                                          <p:spTgt spid="8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32"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384" name="Google Shape;384;p32">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385" name="Google Shape;385;p32"/>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sp>
        <p:nvSpPr>
          <p:cNvPr id="386" name="Google Shape;386;p32"/>
          <p:cNvSpPr txBox="1"/>
          <p:nvPr/>
        </p:nvSpPr>
        <p:spPr>
          <a:xfrm>
            <a:off x="567875" y="674900"/>
            <a:ext cx="3513600" cy="2798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b="1" u="sng">
                <a:solidFill>
                  <a:schemeClr val="dk1"/>
                </a:solidFill>
                <a:latin typeface="Lexend"/>
                <a:ea typeface="Lexend"/>
                <a:cs typeface="Lexend"/>
                <a:sym typeface="Lexend"/>
              </a:rPr>
              <a:t>STEP#6</a:t>
            </a:r>
            <a:endParaRPr sz="2400" b="1" u="sng">
              <a:solidFill>
                <a:schemeClr val="dk1"/>
              </a:solidFill>
              <a:latin typeface="Lexend"/>
              <a:ea typeface="Lexend"/>
              <a:cs typeface="Lexend"/>
              <a:sym typeface="Lexend"/>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Lexend"/>
                <a:ea typeface="Lexend"/>
                <a:cs typeface="Lexend"/>
                <a:sym typeface="Lexend"/>
              </a:rPr>
              <a:t>Open the pin and using the second swab (this is your arrow) push it gently against the interior rubber band as far as you can, and while still holding the swab close the pin shut.</a:t>
            </a:r>
            <a:endParaRPr sz="1800">
              <a:solidFill>
                <a:schemeClr val="dk2"/>
              </a:solidFill>
              <a:latin typeface="Lexend"/>
              <a:ea typeface="Lexend"/>
              <a:cs typeface="Lexend"/>
              <a:sym typeface="Lexend"/>
            </a:endParaRPr>
          </a:p>
        </p:txBody>
      </p:sp>
      <p:pic>
        <p:nvPicPr>
          <p:cNvPr id="387" name="Google Shape;387;p32"/>
          <p:cNvPicPr preferRelativeResize="0"/>
          <p:nvPr/>
        </p:nvPicPr>
        <p:blipFill rotWithShape="1">
          <a:blip r:embed="rId6">
            <a:alphaModFix/>
          </a:blip>
          <a:srcRect l="4684" t="2666" r="6252"/>
          <a:stretch/>
        </p:blipFill>
        <p:spPr>
          <a:xfrm>
            <a:off x="4081475" y="883025"/>
            <a:ext cx="4863501" cy="3677750"/>
          </a:xfrm>
          <a:prstGeom prst="rect">
            <a:avLst/>
          </a:prstGeom>
          <a:noFill/>
          <a:ln w="19050" cap="flat" cmpd="sng">
            <a:solidFill>
              <a:schemeClr val="dk2"/>
            </a:solidFill>
            <a:prstDash val="solid"/>
            <a:round/>
            <a:headEnd type="none" w="sm" len="sm"/>
            <a:tailEnd type="none" w="sm" len="sm"/>
          </a:ln>
        </p:spPr>
      </p:pic>
      <p:grpSp>
        <p:nvGrpSpPr>
          <p:cNvPr id="388" name="Google Shape;388;p32"/>
          <p:cNvGrpSpPr/>
          <p:nvPr/>
        </p:nvGrpSpPr>
        <p:grpSpPr>
          <a:xfrm>
            <a:off x="7688762" y="4495336"/>
            <a:ext cx="1455686" cy="648038"/>
            <a:chOff x="6677650" y="464650"/>
            <a:chExt cx="2186699" cy="1077549"/>
          </a:xfrm>
        </p:grpSpPr>
        <p:sp>
          <p:nvSpPr>
            <p:cNvPr id="389" name="Google Shape;389;p32"/>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390" name="Google Shape;390;p32"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391" name="Google Shape;391;p32"/>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33"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397" name="Google Shape;397;p33">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398" name="Google Shape;398;p33"/>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sp>
        <p:nvSpPr>
          <p:cNvPr id="399" name="Google Shape;399;p33"/>
          <p:cNvSpPr txBox="1"/>
          <p:nvPr/>
        </p:nvSpPr>
        <p:spPr>
          <a:xfrm>
            <a:off x="478700" y="999575"/>
            <a:ext cx="3657000" cy="165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900">
                <a:solidFill>
                  <a:schemeClr val="dk1"/>
                </a:solidFill>
                <a:latin typeface="Lexend"/>
                <a:ea typeface="Lexend"/>
                <a:cs typeface="Lexend"/>
                <a:sym typeface="Lexend"/>
              </a:rPr>
              <a:t>Here is a video of my friend Davis firing his crossbow.</a:t>
            </a:r>
            <a:endParaRPr sz="2900">
              <a:solidFill>
                <a:schemeClr val="dk1"/>
              </a:solidFill>
              <a:latin typeface="Lexend"/>
              <a:ea typeface="Lexend"/>
              <a:cs typeface="Lexend"/>
              <a:sym typeface="Lexend"/>
            </a:endParaRPr>
          </a:p>
        </p:txBody>
      </p:sp>
      <p:pic>
        <p:nvPicPr>
          <p:cNvPr id="400" name="Google Shape;400;p33" title="IMG_4449.MOV">
            <a:hlinkClick r:id="rId6"/>
          </p:cNvPr>
          <p:cNvPicPr preferRelativeResize="0"/>
          <p:nvPr/>
        </p:nvPicPr>
        <p:blipFill>
          <a:blip r:embed="rId7">
            <a:alphaModFix/>
          </a:blip>
          <a:stretch>
            <a:fillRect/>
          </a:stretch>
        </p:blipFill>
        <p:spPr>
          <a:xfrm>
            <a:off x="4867825" y="258213"/>
            <a:ext cx="3490850" cy="4627075"/>
          </a:xfrm>
          <a:prstGeom prst="rect">
            <a:avLst/>
          </a:prstGeom>
          <a:noFill/>
          <a:ln>
            <a:noFill/>
          </a:ln>
        </p:spPr>
      </p:pic>
      <p:pic>
        <p:nvPicPr>
          <p:cNvPr id="401" name="Google Shape;401;p33"/>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10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34"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407" name="Google Shape;407;p34">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408" name="Google Shape;408;p34"/>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pic>
        <p:nvPicPr>
          <p:cNvPr id="409" name="Google Shape;409;p34"/>
          <p:cNvPicPr preferRelativeResize="0"/>
          <p:nvPr/>
        </p:nvPicPr>
        <p:blipFill>
          <a:blip r:embed="rId6">
            <a:alphaModFix/>
          </a:blip>
          <a:stretch>
            <a:fillRect/>
          </a:stretch>
        </p:blipFill>
        <p:spPr>
          <a:xfrm>
            <a:off x="1727400" y="237850"/>
            <a:ext cx="3485675" cy="4426600"/>
          </a:xfrm>
          <a:prstGeom prst="rect">
            <a:avLst/>
          </a:prstGeom>
          <a:noFill/>
          <a:ln w="19050" cap="flat" cmpd="sng">
            <a:solidFill>
              <a:schemeClr val="dk2"/>
            </a:solidFill>
            <a:prstDash val="solid"/>
            <a:round/>
            <a:headEnd type="none" w="sm" len="sm"/>
            <a:tailEnd type="none" w="sm" len="sm"/>
          </a:ln>
        </p:spPr>
      </p:pic>
      <p:sp>
        <p:nvSpPr>
          <p:cNvPr id="410" name="Google Shape;410;p34"/>
          <p:cNvSpPr txBox="1"/>
          <p:nvPr/>
        </p:nvSpPr>
        <p:spPr>
          <a:xfrm>
            <a:off x="5309975" y="1782150"/>
            <a:ext cx="3731400" cy="133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1"/>
                </a:solidFill>
                <a:latin typeface="Lexend"/>
                <a:ea typeface="Lexend"/>
                <a:cs typeface="Lexend"/>
                <a:sym typeface="Lexend"/>
              </a:rPr>
              <a:t>Gioachino Rossini</a:t>
            </a:r>
            <a:endParaRPr sz="3000" b="1">
              <a:solidFill>
                <a:schemeClr val="dk1"/>
              </a:solidFill>
              <a:latin typeface="Lexend"/>
              <a:ea typeface="Lexend"/>
              <a:cs typeface="Lexend"/>
              <a:sym typeface="Lexend"/>
            </a:endParaRPr>
          </a:p>
          <a:p>
            <a:pPr marL="0" lvl="0" indent="0" algn="ctr" rtl="0">
              <a:spcBef>
                <a:spcPts val="0"/>
              </a:spcBef>
              <a:spcAft>
                <a:spcPts val="0"/>
              </a:spcAft>
              <a:buNone/>
            </a:pPr>
            <a:r>
              <a:rPr lang="en" sz="3000" b="1">
                <a:solidFill>
                  <a:schemeClr val="dk1"/>
                </a:solidFill>
                <a:latin typeface="Lexend"/>
                <a:ea typeface="Lexend"/>
                <a:cs typeface="Lexend"/>
                <a:sym typeface="Lexend"/>
              </a:rPr>
              <a:t>(1792-1868)</a:t>
            </a:r>
            <a:endParaRPr sz="3000" b="1">
              <a:solidFill>
                <a:schemeClr val="dk1"/>
              </a:solidFill>
              <a:latin typeface="Lexend"/>
              <a:ea typeface="Lexend"/>
              <a:cs typeface="Lexend"/>
              <a:sym typeface="Lexend"/>
            </a:endParaRPr>
          </a:p>
        </p:txBody>
      </p:sp>
      <p:grpSp>
        <p:nvGrpSpPr>
          <p:cNvPr id="411" name="Google Shape;411;p34"/>
          <p:cNvGrpSpPr/>
          <p:nvPr/>
        </p:nvGrpSpPr>
        <p:grpSpPr>
          <a:xfrm>
            <a:off x="7688762" y="4495336"/>
            <a:ext cx="1455686" cy="648038"/>
            <a:chOff x="6677650" y="464650"/>
            <a:chExt cx="2186699" cy="1077549"/>
          </a:xfrm>
        </p:grpSpPr>
        <p:sp>
          <p:nvSpPr>
            <p:cNvPr id="412" name="Google Shape;412;p34"/>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413" name="Google Shape;413;p34"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414" name="Google Shape;414;p34"/>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 calcmode="lin" valueType="num">
                                      <p:cBhvr additive="base">
                                        <p:cTn id="7" dur="2600"/>
                                        <p:tgtEl>
                                          <p:spTgt spid="40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35"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420" name="Google Shape;420;p35">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421" name="Google Shape;421;p35"/>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grpSp>
        <p:nvGrpSpPr>
          <p:cNvPr id="422" name="Google Shape;422;p35"/>
          <p:cNvGrpSpPr/>
          <p:nvPr/>
        </p:nvGrpSpPr>
        <p:grpSpPr>
          <a:xfrm>
            <a:off x="7688762" y="4495336"/>
            <a:ext cx="1455686" cy="648038"/>
            <a:chOff x="6677650" y="464650"/>
            <a:chExt cx="2186699" cy="1077549"/>
          </a:xfrm>
        </p:grpSpPr>
        <p:sp>
          <p:nvSpPr>
            <p:cNvPr id="423" name="Google Shape;423;p35"/>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424" name="Google Shape;424;p35" title="Bow and arrow clip art | Free SVG"/>
            <p:cNvPicPr preferRelativeResize="0"/>
            <p:nvPr/>
          </p:nvPicPr>
          <p:blipFill>
            <a:blip r:embed="rId6">
              <a:alphaModFix/>
            </a:blip>
            <a:stretch>
              <a:fillRect/>
            </a:stretch>
          </p:blipFill>
          <p:spPr>
            <a:xfrm rot="2700000">
              <a:off x="7944604" y="622453"/>
              <a:ext cx="761942" cy="761942"/>
            </a:xfrm>
            <a:prstGeom prst="rect">
              <a:avLst/>
            </a:prstGeom>
            <a:noFill/>
            <a:ln>
              <a:noFill/>
            </a:ln>
          </p:spPr>
        </p:pic>
      </p:grpSp>
      <p:pic>
        <p:nvPicPr>
          <p:cNvPr id="425" name="Google Shape;425;p35"/>
          <p:cNvPicPr preferRelativeResize="0"/>
          <p:nvPr/>
        </p:nvPicPr>
        <p:blipFill>
          <a:blip r:embed="rId7">
            <a:alphaModFix amt="15000"/>
          </a:blip>
          <a:stretch>
            <a:fillRect/>
          </a:stretch>
        </p:blipFill>
        <p:spPr>
          <a:xfrm>
            <a:off x="6777950" y="19925"/>
            <a:ext cx="2366050" cy="313046"/>
          </a:xfrm>
          <a:prstGeom prst="rect">
            <a:avLst/>
          </a:prstGeom>
          <a:noFill/>
          <a:ln>
            <a:noFill/>
          </a:ln>
        </p:spPr>
      </p:pic>
      <p:sp>
        <p:nvSpPr>
          <p:cNvPr id="426" name="Google Shape;426;p35"/>
          <p:cNvSpPr txBox="1"/>
          <p:nvPr/>
        </p:nvSpPr>
        <p:spPr>
          <a:xfrm>
            <a:off x="1278800" y="227475"/>
            <a:ext cx="7670700" cy="4802400"/>
          </a:xfrm>
          <a:prstGeom prst="rect">
            <a:avLst/>
          </a:prstGeom>
          <a:solidFill>
            <a:schemeClr val="lt2"/>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b="1" u="sng">
                <a:solidFill>
                  <a:schemeClr val="dk1"/>
                </a:solidFill>
                <a:latin typeface="Lexend"/>
                <a:ea typeface="Lexend"/>
                <a:cs typeface="Lexend"/>
                <a:sym typeface="Lexend"/>
              </a:rPr>
              <a:t>The Life of Gioachino Rossini: </a:t>
            </a:r>
            <a:endParaRPr sz="1600" b="1" u="sng">
              <a:solidFill>
                <a:schemeClr val="dk1"/>
              </a:solidFill>
              <a:latin typeface="Lexend"/>
              <a:ea typeface="Lexend"/>
              <a:cs typeface="Lexend"/>
              <a:sym typeface="Lexend"/>
            </a:endParaRPr>
          </a:p>
          <a:p>
            <a:pPr marL="0" lvl="0" indent="0" algn="l" rtl="0">
              <a:lnSpc>
                <a:spcPct val="115000"/>
              </a:lnSpc>
              <a:spcBef>
                <a:spcPts val="400"/>
              </a:spcBef>
              <a:spcAft>
                <a:spcPts val="0"/>
              </a:spcAft>
              <a:buClr>
                <a:schemeClr val="dk1"/>
              </a:buClr>
              <a:buSzPts val="1100"/>
              <a:buFont typeface="Arial"/>
              <a:buNone/>
            </a:pPr>
            <a:r>
              <a:rPr lang="en" sz="1600" b="1" u="sng">
                <a:solidFill>
                  <a:schemeClr val="dk1"/>
                </a:solidFill>
                <a:latin typeface="Lexend"/>
                <a:ea typeface="Lexend"/>
                <a:cs typeface="Lexend"/>
                <a:sym typeface="Lexend"/>
              </a:rPr>
              <a:t>A Summary from the English National Opera </a:t>
            </a:r>
            <a:r>
              <a:rPr lang="en" sz="1500" b="1" i="1" u="sng">
                <a:solidFill>
                  <a:schemeClr val="dk1"/>
                </a:solidFill>
                <a:latin typeface="Lexend"/>
                <a:ea typeface="Lexend"/>
                <a:cs typeface="Lexend"/>
                <a:sym typeface="Lexend"/>
              </a:rPr>
              <a:t>(Edited)</a:t>
            </a:r>
            <a:endParaRPr sz="1500" b="1" i="1" u="sng">
              <a:solidFill>
                <a:schemeClr val="dk1"/>
              </a:solidFill>
              <a:latin typeface="Lexend"/>
              <a:ea typeface="Lexend"/>
              <a:cs typeface="Lexend"/>
              <a:sym typeface="Lexend"/>
            </a:endParaRPr>
          </a:p>
          <a:p>
            <a:pPr marL="0" lvl="0" indent="0" algn="l" rtl="0">
              <a:lnSpc>
                <a:spcPct val="115000"/>
              </a:lnSpc>
              <a:spcBef>
                <a:spcPts val="400"/>
              </a:spcBef>
              <a:spcAft>
                <a:spcPts val="0"/>
              </a:spcAft>
              <a:buClr>
                <a:schemeClr val="dk1"/>
              </a:buClr>
              <a:buSzPts val="1100"/>
              <a:buFont typeface="Arial"/>
              <a:buNone/>
            </a:pPr>
            <a:endParaRPr sz="1200" b="1" i="1" u="sng">
              <a:solidFill>
                <a:schemeClr val="dk1"/>
              </a:solidFill>
              <a:latin typeface="Lexend"/>
              <a:ea typeface="Lexend"/>
              <a:cs typeface="Lexend"/>
              <a:sym typeface="Lexend"/>
            </a:endParaRPr>
          </a:p>
          <a:p>
            <a:pPr marL="0" lvl="0" indent="0" algn="l" rtl="0">
              <a:lnSpc>
                <a:spcPct val="115000"/>
              </a:lnSpc>
              <a:spcBef>
                <a:spcPts val="400"/>
              </a:spcBef>
              <a:spcAft>
                <a:spcPts val="0"/>
              </a:spcAft>
              <a:buClr>
                <a:schemeClr val="dk1"/>
              </a:buClr>
              <a:buSzPts val="1100"/>
              <a:buFont typeface="Arial"/>
              <a:buNone/>
            </a:pPr>
            <a:r>
              <a:rPr lang="en" sz="1300">
                <a:solidFill>
                  <a:schemeClr val="dk1"/>
                </a:solidFill>
                <a:latin typeface="Lexend"/>
                <a:ea typeface="Lexend"/>
                <a:cs typeface="Lexend"/>
                <a:sym typeface="Lexend"/>
              </a:rPr>
              <a:t>Gioachino Rossini was born in Pesaro, on the Adriatic coast of Italy in 1792. He was an only child to parents Giuseppe Rossino – a trumpeter and horn player, and Anna Guidarini, a seamstress by trade but later becoming a singer. </a:t>
            </a:r>
            <a:endParaRPr sz="1300">
              <a:solidFill>
                <a:schemeClr val="dk1"/>
              </a:solidFill>
              <a:latin typeface="Lexend"/>
              <a:ea typeface="Lexend"/>
              <a:cs typeface="Lexend"/>
              <a:sym typeface="Lexend"/>
            </a:endParaRPr>
          </a:p>
          <a:p>
            <a:pPr marL="0" lvl="0" indent="0" algn="l" rtl="0">
              <a:lnSpc>
                <a:spcPct val="115000"/>
              </a:lnSpc>
              <a:spcBef>
                <a:spcPts val="1900"/>
              </a:spcBef>
              <a:spcAft>
                <a:spcPts val="0"/>
              </a:spcAft>
              <a:buClr>
                <a:schemeClr val="dk1"/>
              </a:buClr>
              <a:buSzPts val="1100"/>
              <a:buFont typeface="Arial"/>
              <a:buNone/>
            </a:pPr>
            <a:r>
              <a:rPr lang="en" sz="1300">
                <a:solidFill>
                  <a:schemeClr val="dk1"/>
                </a:solidFill>
                <a:latin typeface="Lexend"/>
                <a:ea typeface="Lexend"/>
                <a:cs typeface="Lexend"/>
                <a:sym typeface="Lexend"/>
              </a:rPr>
              <a:t>Rossini’s father was imprisoned at least twice, leaving much of Gioachino’s upbringing to his mother Anna, it was when he was six that Anna embarked on a professional singing career in comic opera with some considerable success. As a result of this, Rossini spent his entire childhood in and around the theatre with singing and playing coming naturally to him. </a:t>
            </a:r>
            <a:endParaRPr sz="1300">
              <a:solidFill>
                <a:schemeClr val="dk1"/>
              </a:solidFill>
              <a:latin typeface="Lexend"/>
              <a:ea typeface="Lexend"/>
              <a:cs typeface="Lexend"/>
              <a:sym typeface="Lexend"/>
            </a:endParaRPr>
          </a:p>
          <a:p>
            <a:pPr marL="0" lvl="0" indent="0" algn="l" rtl="0">
              <a:lnSpc>
                <a:spcPct val="115000"/>
              </a:lnSpc>
              <a:spcBef>
                <a:spcPts val="1900"/>
              </a:spcBef>
              <a:spcAft>
                <a:spcPts val="0"/>
              </a:spcAft>
              <a:buClr>
                <a:schemeClr val="dk1"/>
              </a:buClr>
              <a:buSzPts val="1100"/>
              <a:buFont typeface="Arial"/>
              <a:buNone/>
            </a:pPr>
            <a:r>
              <a:rPr lang="en" sz="1300">
                <a:solidFill>
                  <a:schemeClr val="dk1"/>
                </a:solidFill>
                <a:latin typeface="Lexend"/>
                <a:ea typeface="Lexend"/>
                <a:cs typeface="Lexend"/>
                <a:sym typeface="Lexend"/>
              </a:rPr>
              <a:t>When the family moved to Lugo in 1802, Rossini began studying music with a local priest and was inspired by his collection of Mozart and Haydn. A quick learner, by the age of 12 Rossini had composed six sonatas and two years later he joined Bologna’s Philharmonic School and composed his first opera</a:t>
            </a:r>
            <a:r>
              <a:rPr lang="en" sz="1300" i="1">
                <a:solidFill>
                  <a:schemeClr val="dk1"/>
                </a:solidFill>
                <a:latin typeface="Lexend"/>
                <a:ea typeface="Lexend"/>
                <a:cs typeface="Lexend"/>
                <a:sym typeface="Lexend"/>
              </a:rPr>
              <a:t>.</a:t>
            </a:r>
            <a:r>
              <a:rPr lang="en" sz="1300">
                <a:solidFill>
                  <a:schemeClr val="dk1"/>
                </a:solidFill>
                <a:latin typeface="Lexend"/>
                <a:ea typeface="Lexend"/>
                <a:cs typeface="Lexend"/>
                <a:sym typeface="Lexend"/>
              </a:rPr>
              <a:t> Initially, Rossini studied singing, violin, horn, and harpsichord and often sang in public to earn money. Eventually, Rossini gave up singing to focus on conducting and composition, supported by his parents Rossini moved to Venice which was the main operatic center in northeastern Italy. </a:t>
            </a:r>
            <a:endParaRPr sz="1300">
              <a:solidFill>
                <a:schemeClr val="dk1"/>
              </a:solidFill>
              <a:latin typeface="Lexend"/>
              <a:ea typeface="Lexend"/>
              <a:cs typeface="Lexend"/>
              <a:sym typeface="Lexend"/>
            </a:endParaRPr>
          </a:p>
          <a:p>
            <a:pPr marL="0" lvl="0" indent="0" algn="l" rtl="0">
              <a:lnSpc>
                <a:spcPct val="115000"/>
              </a:lnSpc>
              <a:spcBef>
                <a:spcPts val="1900"/>
              </a:spcBef>
              <a:spcAft>
                <a:spcPts val="0"/>
              </a:spcAft>
              <a:buClr>
                <a:schemeClr val="dk1"/>
              </a:buClr>
              <a:buSzPts val="1100"/>
              <a:buFont typeface="Arial"/>
              <a:buNone/>
            </a:pPr>
            <a:endParaRPr sz="1300">
              <a:solidFill>
                <a:schemeClr val="dk1"/>
              </a:solidFill>
              <a:latin typeface="Lexend"/>
              <a:ea typeface="Lexend"/>
              <a:cs typeface="Lexend"/>
              <a:sym typeface="Lexend"/>
            </a:endParaRPr>
          </a:p>
          <a:p>
            <a:pPr marL="0" lvl="0" indent="0" algn="l" rtl="0">
              <a:spcBef>
                <a:spcPts val="1900"/>
              </a:spcBef>
              <a:spcAft>
                <a:spcPts val="0"/>
              </a:spcAft>
              <a:buNone/>
            </a:pPr>
            <a:endParaRPr sz="2000">
              <a:solidFill>
                <a:schemeClr val="dk2"/>
              </a:solidFill>
              <a:latin typeface="Lexend"/>
              <a:ea typeface="Lexend"/>
              <a:cs typeface="Lexend"/>
              <a:sym typeface="Lexen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36"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432" name="Google Shape;432;p36">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433" name="Google Shape;433;p36"/>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pic>
        <p:nvPicPr>
          <p:cNvPr id="434" name="Google Shape;434;p36"/>
          <p:cNvPicPr preferRelativeResize="0"/>
          <p:nvPr/>
        </p:nvPicPr>
        <p:blipFill>
          <a:blip r:embed="rId6">
            <a:alphaModFix amt="23000"/>
          </a:blip>
          <a:stretch>
            <a:fillRect/>
          </a:stretch>
        </p:blipFill>
        <p:spPr>
          <a:xfrm>
            <a:off x="6777950" y="0"/>
            <a:ext cx="2366050" cy="313046"/>
          </a:xfrm>
          <a:prstGeom prst="rect">
            <a:avLst/>
          </a:prstGeom>
          <a:noFill/>
          <a:ln>
            <a:noFill/>
          </a:ln>
        </p:spPr>
      </p:pic>
      <p:sp>
        <p:nvSpPr>
          <p:cNvPr id="435" name="Google Shape;435;p36"/>
          <p:cNvSpPr txBox="1"/>
          <p:nvPr/>
        </p:nvSpPr>
        <p:spPr>
          <a:xfrm>
            <a:off x="1292075" y="250550"/>
            <a:ext cx="7700400" cy="4801500"/>
          </a:xfrm>
          <a:prstGeom prst="rect">
            <a:avLst/>
          </a:prstGeom>
          <a:solidFill>
            <a:schemeClr val="lt2"/>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u="sng">
                <a:solidFill>
                  <a:schemeClr val="dk1"/>
                </a:solidFill>
                <a:latin typeface="Lexend"/>
                <a:ea typeface="Lexend"/>
                <a:cs typeface="Lexend"/>
                <a:sym typeface="Lexend"/>
              </a:rPr>
              <a:t>The Life of Gioachino Rossini, continued</a:t>
            </a:r>
            <a:endParaRPr sz="1600" b="1" u="sng">
              <a:solidFill>
                <a:schemeClr val="dk1"/>
              </a:solidFill>
              <a:latin typeface="Lexend"/>
              <a:ea typeface="Lexend"/>
              <a:cs typeface="Lexend"/>
              <a:sym typeface="Lexend"/>
            </a:endParaRPr>
          </a:p>
          <a:p>
            <a:pPr marL="0" lvl="0" indent="0" algn="l" rtl="0">
              <a:lnSpc>
                <a:spcPct val="115000"/>
              </a:lnSpc>
              <a:spcBef>
                <a:spcPts val="400"/>
              </a:spcBef>
              <a:spcAft>
                <a:spcPts val="0"/>
              </a:spcAft>
              <a:buNone/>
            </a:pPr>
            <a:endParaRPr sz="1600" b="1" u="sng">
              <a:solidFill>
                <a:schemeClr val="dk1"/>
              </a:solidFill>
              <a:latin typeface="Lexend"/>
              <a:ea typeface="Lexend"/>
              <a:cs typeface="Lexend"/>
              <a:sym typeface="Lexend"/>
            </a:endParaRPr>
          </a:p>
          <a:p>
            <a:pPr marL="0" lvl="0" indent="0" algn="l" rtl="0">
              <a:lnSpc>
                <a:spcPct val="115000"/>
              </a:lnSpc>
              <a:spcBef>
                <a:spcPts val="400"/>
              </a:spcBef>
              <a:spcAft>
                <a:spcPts val="0"/>
              </a:spcAft>
              <a:buNone/>
            </a:pPr>
            <a:r>
              <a:rPr lang="en" sz="1300">
                <a:solidFill>
                  <a:schemeClr val="dk1"/>
                </a:solidFill>
                <a:latin typeface="Lexend"/>
                <a:ea typeface="Lexend"/>
                <a:cs typeface="Lexend"/>
                <a:sym typeface="Lexend"/>
              </a:rPr>
              <a:t>After 39 operas in 19 years, Rossini felt with </a:t>
            </a:r>
            <a:r>
              <a:rPr lang="en" sz="1300" i="1">
                <a:solidFill>
                  <a:schemeClr val="dk1"/>
                </a:solidFill>
                <a:latin typeface="Lexend"/>
                <a:ea typeface="Lexend"/>
                <a:cs typeface="Lexend"/>
                <a:sym typeface="Lexend"/>
              </a:rPr>
              <a:t>William</a:t>
            </a:r>
            <a:r>
              <a:rPr lang="en" sz="1300">
                <a:solidFill>
                  <a:schemeClr val="dk1"/>
                </a:solidFill>
                <a:latin typeface="Lexend"/>
                <a:ea typeface="Lexend"/>
                <a:cs typeface="Lexend"/>
                <a:sym typeface="Lexend"/>
              </a:rPr>
              <a:t> </a:t>
            </a:r>
            <a:r>
              <a:rPr lang="en" sz="1300" i="1">
                <a:solidFill>
                  <a:schemeClr val="dk1"/>
                </a:solidFill>
                <a:latin typeface="Lexend"/>
                <a:ea typeface="Lexend"/>
                <a:cs typeface="Lexend"/>
                <a:sym typeface="Lexend"/>
              </a:rPr>
              <a:t>Tell</a:t>
            </a:r>
            <a:r>
              <a:rPr lang="en" sz="1300">
                <a:solidFill>
                  <a:schemeClr val="dk1"/>
                </a:solidFill>
                <a:latin typeface="Lexend"/>
                <a:ea typeface="Lexend"/>
                <a:cs typeface="Lexend"/>
                <a:sym typeface="Lexend"/>
              </a:rPr>
              <a:t> he had reached not only the culmination of his career but also a natural resting point, and therefore retired from operatic composition. He did not stop composing altogether; he continued to compose smaller, often sacred works.</a:t>
            </a:r>
            <a:endParaRPr sz="1300">
              <a:solidFill>
                <a:schemeClr val="dk1"/>
              </a:solidFill>
              <a:latin typeface="Lexend"/>
              <a:ea typeface="Lexend"/>
              <a:cs typeface="Lexend"/>
              <a:sym typeface="Lexend"/>
            </a:endParaRPr>
          </a:p>
          <a:p>
            <a:pPr marL="0" lvl="0" indent="0" algn="l" rtl="0">
              <a:lnSpc>
                <a:spcPct val="115000"/>
              </a:lnSpc>
              <a:spcBef>
                <a:spcPts val="1900"/>
              </a:spcBef>
              <a:spcAft>
                <a:spcPts val="0"/>
              </a:spcAft>
              <a:buClr>
                <a:schemeClr val="dk1"/>
              </a:buClr>
              <a:buSzPts val="1100"/>
              <a:buFont typeface="Arial"/>
              <a:buNone/>
            </a:pPr>
            <a:r>
              <a:rPr lang="en" sz="1300">
                <a:solidFill>
                  <a:schemeClr val="dk1"/>
                </a:solidFill>
                <a:latin typeface="Lexend"/>
                <a:ea typeface="Lexend"/>
                <a:cs typeface="Lexend"/>
                <a:sym typeface="Lexend"/>
              </a:rPr>
              <a:t>Rossini’s health complications were also a factor in his choice to retire at the age of 37 as he suffered from both physical and mental illness. He was also profoundly affected by the death of his mother Anna, followed by the death of his father and wife, Colbran. By the 1850s his mental and physical health had significantly deteriorated. </a:t>
            </a:r>
            <a:endParaRPr sz="1300">
              <a:solidFill>
                <a:schemeClr val="dk1"/>
              </a:solidFill>
              <a:latin typeface="Lexend"/>
              <a:ea typeface="Lexend"/>
              <a:cs typeface="Lexend"/>
              <a:sym typeface="Lexend"/>
            </a:endParaRPr>
          </a:p>
          <a:p>
            <a:pPr marL="0" lvl="0" indent="0" algn="l" rtl="0">
              <a:lnSpc>
                <a:spcPct val="115000"/>
              </a:lnSpc>
              <a:spcBef>
                <a:spcPts val="1900"/>
              </a:spcBef>
              <a:spcAft>
                <a:spcPts val="0"/>
              </a:spcAft>
              <a:buClr>
                <a:schemeClr val="dk1"/>
              </a:buClr>
              <a:buSzPts val="1100"/>
              <a:buFont typeface="Arial"/>
              <a:buNone/>
            </a:pPr>
            <a:r>
              <a:rPr lang="en" sz="1300">
                <a:solidFill>
                  <a:schemeClr val="dk1"/>
                </a:solidFill>
                <a:latin typeface="Lexend"/>
                <a:ea typeface="Lexend"/>
                <a:cs typeface="Lexend"/>
                <a:sym typeface="Lexend"/>
              </a:rPr>
              <a:t>In 1855, Rossini returned to Paris for medical care and for a time recovered well and began composing again. As a man of significant wealth and fame known for his humor, he established an internationally renowned gathering of musicians. He wrote more than 150 compositions for these gatherings, referring to them as the ‘sins of old age’. </a:t>
            </a:r>
            <a:endParaRPr sz="1300">
              <a:solidFill>
                <a:schemeClr val="dk1"/>
              </a:solidFill>
              <a:latin typeface="Lexend"/>
              <a:ea typeface="Lexend"/>
              <a:cs typeface="Lexend"/>
              <a:sym typeface="Lexend"/>
            </a:endParaRPr>
          </a:p>
          <a:p>
            <a:pPr marL="0" lvl="0" indent="0" algn="l" rtl="0">
              <a:lnSpc>
                <a:spcPct val="115000"/>
              </a:lnSpc>
              <a:spcBef>
                <a:spcPts val="1900"/>
              </a:spcBef>
              <a:spcAft>
                <a:spcPts val="0"/>
              </a:spcAft>
              <a:buClr>
                <a:schemeClr val="dk1"/>
              </a:buClr>
              <a:buSzPts val="1100"/>
              <a:buFont typeface="Arial"/>
              <a:buNone/>
            </a:pPr>
            <a:r>
              <a:rPr lang="en" sz="1300">
                <a:solidFill>
                  <a:schemeClr val="dk1"/>
                </a:solidFill>
                <a:latin typeface="Lexend"/>
                <a:ea typeface="Lexend"/>
                <a:cs typeface="Lexend"/>
                <a:sym typeface="Lexend"/>
              </a:rPr>
              <a:t>In November 1868, at the age of 76, Rossini died following an unsuccessful operation. His funeral service was a grand affair with more than 4000 people in attendance. </a:t>
            </a:r>
            <a:endParaRPr sz="1900">
              <a:solidFill>
                <a:schemeClr val="dk1"/>
              </a:solidFill>
              <a:latin typeface="Lexend"/>
              <a:ea typeface="Lexend"/>
              <a:cs typeface="Lexend"/>
              <a:sym typeface="Lexend"/>
            </a:endParaRPr>
          </a:p>
          <a:p>
            <a:pPr marL="0" lvl="0" indent="0" algn="l" rtl="0">
              <a:spcBef>
                <a:spcPts val="1900"/>
              </a:spcBef>
              <a:spcAft>
                <a:spcPts val="0"/>
              </a:spcAft>
              <a:buClr>
                <a:schemeClr val="dk1"/>
              </a:buClr>
              <a:buSzPts val="1100"/>
              <a:buFont typeface="Arial"/>
              <a:buNone/>
            </a:pPr>
            <a:endParaRPr sz="2000">
              <a:solidFill>
                <a:schemeClr val="dk2"/>
              </a:solidFill>
              <a:latin typeface="Lexend"/>
              <a:ea typeface="Lexend"/>
              <a:cs typeface="Lexend"/>
              <a:sym typeface="Lexe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37"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grpSp>
        <p:nvGrpSpPr>
          <p:cNvPr id="441" name="Google Shape;441;p37"/>
          <p:cNvGrpSpPr/>
          <p:nvPr/>
        </p:nvGrpSpPr>
        <p:grpSpPr>
          <a:xfrm>
            <a:off x="2393966" y="674891"/>
            <a:ext cx="4313311" cy="3900412"/>
            <a:chOff x="1881725" y="1519575"/>
            <a:chExt cx="2178000" cy="2104350"/>
          </a:xfrm>
        </p:grpSpPr>
        <p:pic>
          <p:nvPicPr>
            <p:cNvPr id="442" name="Google Shape;442;p37"/>
            <p:cNvPicPr preferRelativeResize="0"/>
            <p:nvPr/>
          </p:nvPicPr>
          <p:blipFill>
            <a:blip r:embed="rId4">
              <a:alphaModFix/>
            </a:blip>
            <a:stretch>
              <a:fillRect/>
            </a:stretch>
          </p:blipFill>
          <p:spPr>
            <a:xfrm>
              <a:off x="1898121" y="1519575"/>
              <a:ext cx="2145205" cy="2104350"/>
            </a:xfrm>
            <a:prstGeom prst="rect">
              <a:avLst/>
            </a:prstGeom>
            <a:noFill/>
            <a:ln w="19050" cap="flat" cmpd="sng">
              <a:solidFill>
                <a:schemeClr val="dk2"/>
              </a:solidFill>
              <a:prstDash val="solid"/>
              <a:round/>
              <a:headEnd type="none" w="sm" len="sm"/>
              <a:tailEnd type="none" w="sm" len="sm"/>
            </a:ln>
          </p:spPr>
        </p:pic>
        <p:sp>
          <p:nvSpPr>
            <p:cNvPr id="443" name="Google Shape;443;p37"/>
            <p:cNvSpPr txBox="1"/>
            <p:nvPr/>
          </p:nvSpPr>
          <p:spPr>
            <a:xfrm>
              <a:off x="1881725" y="1519575"/>
              <a:ext cx="2178000" cy="7443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1200"/>
                </a:spcAft>
                <a:buNone/>
              </a:pPr>
              <a:r>
                <a:rPr lang="en" sz="4600" b="1" u="sng">
                  <a:solidFill>
                    <a:schemeClr val="hlink"/>
                  </a:solidFill>
                  <a:latin typeface="Lexend"/>
                  <a:ea typeface="Lexend"/>
                  <a:cs typeface="Lexend"/>
                  <a:sym typeface="Lexend"/>
                  <a:hlinkClick r:id="" action="ppaction://hlinkshowjump?jump=nextslide"/>
                </a:rPr>
                <a:t> Tap Along </a:t>
              </a:r>
              <a:r>
                <a:rPr lang="en" sz="4600" b="1">
                  <a:solidFill>
                    <a:srgbClr val="0000FF"/>
                  </a:solidFill>
                  <a:latin typeface="Lexend"/>
                  <a:ea typeface="Lexend"/>
                  <a:cs typeface="Lexend"/>
                  <a:sym typeface="Lexend"/>
                </a:rPr>
                <a:t>    </a:t>
              </a:r>
              <a:endParaRPr sz="4600" b="1">
                <a:solidFill>
                  <a:srgbClr val="0000FF"/>
                </a:solidFill>
                <a:latin typeface="Lexend"/>
                <a:ea typeface="Lexend"/>
                <a:cs typeface="Lexend"/>
                <a:sym typeface="Lexend"/>
              </a:endParaRPr>
            </a:p>
          </p:txBody>
        </p:sp>
      </p:grpSp>
      <p:pic>
        <p:nvPicPr>
          <p:cNvPr id="444" name="Google Shape;444;p37">
            <a:hlinkClick r:id="rId5" action="ppaction://hlinksldjump"/>
          </p:cNvPr>
          <p:cNvPicPr preferRelativeResize="0"/>
          <p:nvPr/>
        </p:nvPicPr>
        <p:blipFill>
          <a:blip r:embed="rId6">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445" name="Google Shape;445;p37"/>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grpSp>
        <p:nvGrpSpPr>
          <p:cNvPr id="446" name="Google Shape;446;p37"/>
          <p:cNvGrpSpPr/>
          <p:nvPr/>
        </p:nvGrpSpPr>
        <p:grpSpPr>
          <a:xfrm>
            <a:off x="7688762" y="4495336"/>
            <a:ext cx="1455686" cy="648038"/>
            <a:chOff x="6677650" y="464650"/>
            <a:chExt cx="2186699" cy="1077549"/>
          </a:xfrm>
        </p:grpSpPr>
        <p:sp>
          <p:nvSpPr>
            <p:cNvPr id="447" name="Google Shape;447;p37"/>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448" name="Google Shape;448;p37"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449" name="Google Shape;449;p37"/>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41"/>
                                        </p:tgtEl>
                                        <p:attrNameLst>
                                          <p:attrName>style.visibility</p:attrName>
                                        </p:attrNameLst>
                                      </p:cBhvr>
                                      <p:to>
                                        <p:strVal val="visible"/>
                                      </p:to>
                                    </p:set>
                                    <p:anim calcmode="lin" valueType="num">
                                      <p:cBhvr additive="base">
                                        <p:cTn id="7" dur="2700"/>
                                        <p:tgtEl>
                                          <p:spTgt spid="441"/>
                                        </p:tgtEl>
                                        <p:attrNameLst>
                                          <p:attrName>ppt_w</p:attrName>
                                        </p:attrNameLst>
                                      </p:cBhvr>
                                      <p:tavLst>
                                        <p:tav tm="0">
                                          <p:val>
                                            <p:strVal val="0"/>
                                          </p:val>
                                        </p:tav>
                                        <p:tav tm="100000">
                                          <p:val>
                                            <p:strVal val="#ppt_w"/>
                                          </p:val>
                                        </p:tav>
                                      </p:tavLst>
                                    </p:anim>
                                    <p:anim calcmode="lin" valueType="num">
                                      <p:cBhvr additive="base">
                                        <p:cTn id="8" dur="2700"/>
                                        <p:tgtEl>
                                          <p:spTgt spid="44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38"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455" name="Google Shape;455;p38">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456" name="Google Shape;456;p38"/>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pic>
        <p:nvPicPr>
          <p:cNvPr id="457" name="Google Shape;457;p38" descr="● PDF e altro materiale didattico su Eduki&#10;http://tinyurl.com/EdukiMaestroEma&#10;&#10;● SEGUIMI per tutte le news! 👇&#10;&#10;INSTAGRAM  https://www.instagram.com/maestroema&#10;FACEBOOK https://www.facebook.com/maestroemaruggi&#10;YOUTUBE https://youtube.com/@MaestroEma&#10;&#10;● Sito Web con tutte le informazioni&#10;https://www.emanueleruggiero.it&#10;&#10;Se hai bisogno di altre informazioni puoi scrivermi una mail:&#10;&#10;info@emanueleruggiero.it&#10;&#10;———&#10;&#10;● All teaching material on Eduki&#10;http://tinyurl.com/EdukiMaestroEma&#10;&#10;FOLLOW ME!👇&#10;&#10;INSTAGRAM  https://www.instagram.com/maestroema&#10;FACEBOOK https://www.facebook.com/maestroemaruggi&#10;YOUTUBE https://youtube.com/@MaestroEma&#10;&#10;● My website &#10;https://www.emanueleruggiero.it&#10;&#10;● Email:&#10;info@emanueleruggiero.it" title="Guglielmo Tell GIOCO RITMICO con PENNARELLI">
            <a:hlinkClick r:id="rId6"/>
          </p:cNvPr>
          <p:cNvPicPr preferRelativeResize="0"/>
          <p:nvPr/>
        </p:nvPicPr>
        <p:blipFill>
          <a:blip r:embed="rId7">
            <a:alphaModFix/>
          </a:blip>
          <a:stretch>
            <a:fillRect/>
          </a:stretch>
        </p:blipFill>
        <p:spPr>
          <a:xfrm>
            <a:off x="1559876" y="877425"/>
            <a:ext cx="6024250" cy="3388650"/>
          </a:xfrm>
          <a:prstGeom prst="rect">
            <a:avLst/>
          </a:prstGeom>
          <a:noFill/>
          <a:ln>
            <a:noFill/>
          </a:ln>
        </p:spPr>
      </p:pic>
      <p:grpSp>
        <p:nvGrpSpPr>
          <p:cNvPr id="458" name="Google Shape;458;p38"/>
          <p:cNvGrpSpPr/>
          <p:nvPr/>
        </p:nvGrpSpPr>
        <p:grpSpPr>
          <a:xfrm>
            <a:off x="7688762" y="4495336"/>
            <a:ext cx="1455686" cy="648038"/>
            <a:chOff x="6677650" y="464650"/>
            <a:chExt cx="2186699" cy="1077549"/>
          </a:xfrm>
        </p:grpSpPr>
        <p:sp>
          <p:nvSpPr>
            <p:cNvPr id="459" name="Google Shape;459;p38"/>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460" name="Google Shape;460;p38" title="Bow and arrow clip art | Free SVG"/>
            <p:cNvPicPr preferRelativeResize="0"/>
            <p:nvPr/>
          </p:nvPicPr>
          <p:blipFill>
            <a:blip r:embed="rId8">
              <a:alphaModFix/>
            </a:blip>
            <a:stretch>
              <a:fillRect/>
            </a:stretch>
          </p:blipFill>
          <p:spPr>
            <a:xfrm rot="2700000">
              <a:off x="7944604" y="622453"/>
              <a:ext cx="761942" cy="761942"/>
            </a:xfrm>
            <a:prstGeom prst="rect">
              <a:avLst/>
            </a:prstGeom>
            <a:noFill/>
            <a:ln>
              <a:noFill/>
            </a:ln>
          </p:spPr>
        </p:pic>
      </p:grpSp>
      <p:sp>
        <p:nvSpPr>
          <p:cNvPr id="461" name="Google Shape;461;p38"/>
          <p:cNvSpPr txBox="1"/>
          <p:nvPr/>
        </p:nvSpPr>
        <p:spPr>
          <a:xfrm>
            <a:off x="1559875" y="4334100"/>
            <a:ext cx="6024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u="sng">
                <a:solidFill>
                  <a:schemeClr val="accent5"/>
                </a:solidFill>
                <a:latin typeface="Lexend"/>
                <a:ea typeface="Lexend"/>
                <a:cs typeface="Lexend"/>
                <a:sym typeface="Lexend"/>
                <a:hlinkClick r:id="rId9">
                  <a:extLst>
                    <a:ext uri="{A12FA001-AC4F-418D-AE19-62706E023703}">
                      <ahyp:hlinkClr xmlns:ahyp="http://schemas.microsoft.com/office/drawing/2018/hyperlinkcolor" val="tx"/>
                    </a:ext>
                  </a:extLst>
                </a:hlinkClick>
              </a:rPr>
              <a:t>TAP ALONG LESSON PLAN</a:t>
            </a:r>
            <a:endParaRPr/>
          </a:p>
        </p:txBody>
      </p:sp>
      <p:pic>
        <p:nvPicPr>
          <p:cNvPr id="462" name="Google Shape;462;p38"/>
          <p:cNvPicPr preferRelativeResize="0"/>
          <p:nvPr/>
        </p:nvPicPr>
        <p:blipFill>
          <a:blip r:embed="rId10">
            <a:alphaModFix amt="15000"/>
          </a:blip>
          <a:stretch>
            <a:fillRect/>
          </a:stretch>
        </p:blipFill>
        <p:spPr>
          <a:xfrm>
            <a:off x="6777950" y="19925"/>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p:cTn id="7" dur="10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39"/>
          <p:cNvPicPr preferRelativeResize="0"/>
          <p:nvPr/>
        </p:nvPicPr>
        <p:blipFill rotWithShape="1">
          <a:blip r:embed="rId3">
            <a:alphaModFix/>
          </a:blip>
          <a:srcRect t="5988" r="8315"/>
          <a:stretch/>
        </p:blipFill>
        <p:spPr>
          <a:xfrm>
            <a:off x="409637" y="132800"/>
            <a:ext cx="8324724" cy="4877900"/>
          </a:xfrm>
          <a:prstGeom prst="rect">
            <a:avLst/>
          </a:prstGeom>
          <a:noFill/>
          <a:ln>
            <a:noFill/>
          </a:ln>
        </p:spPr>
      </p:pic>
      <p:grpSp>
        <p:nvGrpSpPr>
          <p:cNvPr id="468" name="Google Shape;468;p39"/>
          <p:cNvGrpSpPr/>
          <p:nvPr/>
        </p:nvGrpSpPr>
        <p:grpSpPr>
          <a:xfrm>
            <a:off x="7688762" y="4495336"/>
            <a:ext cx="1455686" cy="648038"/>
            <a:chOff x="6677650" y="464650"/>
            <a:chExt cx="2186699" cy="1077549"/>
          </a:xfrm>
        </p:grpSpPr>
        <p:sp>
          <p:nvSpPr>
            <p:cNvPr id="469" name="Google Shape;469;p39"/>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470" name="Google Shape;470;p39" title="Bow and arrow clip art | Free SVG"/>
            <p:cNvPicPr preferRelativeResize="0"/>
            <p:nvPr/>
          </p:nvPicPr>
          <p:blipFill>
            <a:blip r:embed="rId4">
              <a:alphaModFix/>
            </a:blip>
            <a:stretch>
              <a:fillRect/>
            </a:stretch>
          </p:blipFill>
          <p:spPr>
            <a:xfrm rot="2700000">
              <a:off x="7944604" y="622453"/>
              <a:ext cx="761942" cy="761942"/>
            </a:xfrm>
            <a:prstGeom prst="rect">
              <a:avLst/>
            </a:prstGeom>
            <a:noFill/>
            <a:ln>
              <a:noFill/>
            </a:ln>
          </p:spPr>
        </p:pic>
      </p:grpSp>
      <p:pic>
        <p:nvPicPr>
          <p:cNvPr id="471" name="Google Shape;471;p39">
            <a:hlinkClick r:id="rId5" action="ppaction://hlinksldjump"/>
          </p:cNvPr>
          <p:cNvPicPr preferRelativeResize="0"/>
          <p:nvPr/>
        </p:nvPicPr>
        <p:blipFill>
          <a:blip r:embed="rId6">
            <a:alphaModFix/>
          </a:blip>
          <a:stretch>
            <a:fillRect/>
          </a:stretch>
        </p:blipFill>
        <p:spPr>
          <a:xfrm>
            <a:off x="136875" y="4342875"/>
            <a:ext cx="737125" cy="727525"/>
          </a:xfrm>
          <a:prstGeom prst="rect">
            <a:avLst/>
          </a:prstGeom>
          <a:noFill/>
          <a:ln w="9525" cap="flat" cmpd="sng">
            <a:solidFill>
              <a:srgbClr val="38761D"/>
            </a:solidFill>
            <a:prstDash val="solid"/>
            <a:round/>
            <a:headEnd type="none" w="sm" len="sm"/>
            <a:tailEnd type="none" w="sm" len="sm"/>
          </a:ln>
        </p:spPr>
      </p:pic>
      <p:pic>
        <p:nvPicPr>
          <p:cNvPr id="472" name="Google Shape;472;p39"/>
          <p:cNvPicPr preferRelativeResize="0"/>
          <p:nvPr/>
        </p:nvPicPr>
        <p:blipFill>
          <a:blip r:embed="rId7">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grpSp>
        <p:nvGrpSpPr>
          <p:cNvPr id="477" name="Google Shape;477;p40"/>
          <p:cNvGrpSpPr/>
          <p:nvPr/>
        </p:nvGrpSpPr>
        <p:grpSpPr>
          <a:xfrm>
            <a:off x="1746806" y="320469"/>
            <a:ext cx="7161799" cy="976817"/>
            <a:chOff x="201275" y="3264000"/>
            <a:chExt cx="9870175" cy="1476000"/>
          </a:xfrm>
        </p:grpSpPr>
        <p:pic>
          <p:nvPicPr>
            <p:cNvPr id="478" name="Google Shape;478;p40"/>
            <p:cNvPicPr preferRelativeResize="0"/>
            <p:nvPr/>
          </p:nvPicPr>
          <p:blipFill>
            <a:blip r:embed="rId3">
              <a:alphaModFix/>
            </a:blip>
            <a:stretch>
              <a:fillRect/>
            </a:stretch>
          </p:blipFill>
          <p:spPr>
            <a:xfrm>
              <a:off x="1225279" y="3521492"/>
              <a:ext cx="867681" cy="955466"/>
            </a:xfrm>
            <a:prstGeom prst="rect">
              <a:avLst/>
            </a:prstGeom>
            <a:noFill/>
            <a:ln>
              <a:noFill/>
            </a:ln>
          </p:spPr>
        </p:pic>
        <p:grpSp>
          <p:nvGrpSpPr>
            <p:cNvPr id="479" name="Google Shape;479;p40"/>
            <p:cNvGrpSpPr/>
            <p:nvPr/>
          </p:nvGrpSpPr>
          <p:grpSpPr>
            <a:xfrm>
              <a:off x="2617025" y="3521262"/>
              <a:ext cx="1430617" cy="955447"/>
              <a:chOff x="761354" y="5130500"/>
              <a:chExt cx="2883146" cy="2138900"/>
            </a:xfrm>
          </p:grpSpPr>
          <p:pic>
            <p:nvPicPr>
              <p:cNvPr id="480" name="Google Shape;480;p40"/>
              <p:cNvPicPr preferRelativeResize="0"/>
              <p:nvPr/>
            </p:nvPicPr>
            <p:blipFill>
              <a:blip r:embed="rId4">
                <a:alphaModFix/>
              </a:blip>
              <a:stretch>
                <a:fillRect/>
              </a:stretch>
            </p:blipFill>
            <p:spPr>
              <a:xfrm>
                <a:off x="761354" y="5130500"/>
                <a:ext cx="2883146" cy="2138900"/>
              </a:xfrm>
              <a:prstGeom prst="rect">
                <a:avLst/>
              </a:prstGeom>
              <a:noFill/>
              <a:ln>
                <a:noFill/>
              </a:ln>
            </p:spPr>
          </p:pic>
          <p:pic>
            <p:nvPicPr>
              <p:cNvPr id="481" name="Google Shape;481;p40"/>
              <p:cNvPicPr preferRelativeResize="0"/>
              <p:nvPr/>
            </p:nvPicPr>
            <p:blipFill>
              <a:blip r:embed="rId3">
                <a:alphaModFix/>
              </a:blip>
              <a:stretch>
                <a:fillRect/>
              </a:stretch>
            </p:blipFill>
            <p:spPr>
              <a:xfrm>
                <a:off x="2048675" y="5130500"/>
                <a:ext cx="1595824" cy="2081626"/>
              </a:xfrm>
              <a:prstGeom prst="rect">
                <a:avLst/>
              </a:prstGeom>
              <a:noFill/>
              <a:ln>
                <a:noFill/>
              </a:ln>
            </p:spPr>
          </p:pic>
        </p:grpSp>
        <p:grpSp>
          <p:nvGrpSpPr>
            <p:cNvPr id="482" name="Google Shape;482;p40"/>
            <p:cNvGrpSpPr/>
            <p:nvPr/>
          </p:nvGrpSpPr>
          <p:grpSpPr>
            <a:xfrm>
              <a:off x="4571627" y="3507657"/>
              <a:ext cx="1430617" cy="983894"/>
              <a:chOff x="761354" y="5130500"/>
              <a:chExt cx="2883146" cy="2138900"/>
            </a:xfrm>
          </p:grpSpPr>
          <p:pic>
            <p:nvPicPr>
              <p:cNvPr id="483" name="Google Shape;483;p40"/>
              <p:cNvPicPr preferRelativeResize="0"/>
              <p:nvPr/>
            </p:nvPicPr>
            <p:blipFill>
              <a:blip r:embed="rId4">
                <a:alphaModFix/>
              </a:blip>
              <a:stretch>
                <a:fillRect/>
              </a:stretch>
            </p:blipFill>
            <p:spPr>
              <a:xfrm>
                <a:off x="761354" y="5130500"/>
                <a:ext cx="2883146" cy="2138900"/>
              </a:xfrm>
              <a:prstGeom prst="rect">
                <a:avLst/>
              </a:prstGeom>
              <a:noFill/>
              <a:ln>
                <a:noFill/>
              </a:ln>
            </p:spPr>
          </p:pic>
          <p:pic>
            <p:nvPicPr>
              <p:cNvPr id="484" name="Google Shape;484;p40"/>
              <p:cNvPicPr preferRelativeResize="0"/>
              <p:nvPr/>
            </p:nvPicPr>
            <p:blipFill>
              <a:blip r:embed="rId3">
                <a:alphaModFix/>
              </a:blip>
              <a:stretch>
                <a:fillRect/>
              </a:stretch>
            </p:blipFill>
            <p:spPr>
              <a:xfrm>
                <a:off x="2048675" y="5130500"/>
                <a:ext cx="1595824" cy="2081626"/>
              </a:xfrm>
              <a:prstGeom prst="rect">
                <a:avLst/>
              </a:prstGeom>
              <a:noFill/>
              <a:ln>
                <a:noFill/>
              </a:ln>
            </p:spPr>
          </p:pic>
        </p:grpSp>
        <p:pic>
          <p:nvPicPr>
            <p:cNvPr id="485" name="Google Shape;485;p40" title="File:Timesignature 2-4.svg - Wikimedia Commons"/>
            <p:cNvPicPr preferRelativeResize="0"/>
            <p:nvPr/>
          </p:nvPicPr>
          <p:blipFill>
            <a:blip r:embed="rId5">
              <a:alphaModFix/>
            </a:blip>
            <a:stretch>
              <a:fillRect/>
            </a:stretch>
          </p:blipFill>
          <p:spPr>
            <a:xfrm>
              <a:off x="201275" y="3317970"/>
              <a:ext cx="637168" cy="1362524"/>
            </a:xfrm>
            <a:prstGeom prst="rect">
              <a:avLst/>
            </a:prstGeom>
            <a:noFill/>
            <a:ln>
              <a:noFill/>
            </a:ln>
          </p:spPr>
        </p:pic>
        <p:cxnSp>
          <p:nvCxnSpPr>
            <p:cNvPr id="486" name="Google Shape;486;p40"/>
            <p:cNvCxnSpPr/>
            <p:nvPr/>
          </p:nvCxnSpPr>
          <p:spPr>
            <a:xfrm>
              <a:off x="2429305" y="3264000"/>
              <a:ext cx="0" cy="1476000"/>
            </a:xfrm>
            <a:prstGeom prst="straightConnector1">
              <a:avLst/>
            </a:prstGeom>
            <a:noFill/>
            <a:ln w="38100" cap="flat" cmpd="sng">
              <a:solidFill>
                <a:schemeClr val="dk2"/>
              </a:solidFill>
              <a:prstDash val="solid"/>
              <a:round/>
              <a:headEnd type="none" w="med" len="med"/>
              <a:tailEnd type="none" w="med" len="med"/>
            </a:ln>
          </p:spPr>
        </p:cxnSp>
        <p:pic>
          <p:nvPicPr>
            <p:cNvPr id="487" name="Google Shape;487;p40"/>
            <p:cNvPicPr preferRelativeResize="0"/>
            <p:nvPr/>
          </p:nvPicPr>
          <p:blipFill rotWithShape="1">
            <a:blip r:embed="rId6">
              <a:alphaModFix/>
            </a:blip>
            <a:srcRect t="23704" r="65852"/>
            <a:stretch/>
          </p:blipFill>
          <p:spPr>
            <a:xfrm>
              <a:off x="6643650" y="3335375"/>
              <a:ext cx="976902" cy="1101662"/>
            </a:xfrm>
            <a:prstGeom prst="rect">
              <a:avLst/>
            </a:prstGeom>
            <a:noFill/>
            <a:ln>
              <a:noFill/>
            </a:ln>
          </p:spPr>
        </p:pic>
        <p:pic>
          <p:nvPicPr>
            <p:cNvPr id="488" name="Google Shape;488;p40" title="File:Dotted eighth note stem up.svg - Wikimedia Commons"/>
            <p:cNvPicPr preferRelativeResize="0"/>
            <p:nvPr/>
          </p:nvPicPr>
          <p:blipFill rotWithShape="1">
            <a:blip r:embed="rId7">
              <a:alphaModFix/>
            </a:blip>
            <a:srcRect r="14653"/>
            <a:stretch/>
          </p:blipFill>
          <p:spPr>
            <a:xfrm>
              <a:off x="8261944" y="3519800"/>
              <a:ext cx="648058" cy="958362"/>
            </a:xfrm>
            <a:prstGeom prst="rect">
              <a:avLst/>
            </a:prstGeom>
            <a:noFill/>
            <a:ln>
              <a:noFill/>
            </a:ln>
          </p:spPr>
        </p:pic>
        <p:pic>
          <p:nvPicPr>
            <p:cNvPr id="489" name="Google Shape;489;p40" title="Repeat end symbol | Free SVG"/>
            <p:cNvPicPr preferRelativeResize="0"/>
            <p:nvPr/>
          </p:nvPicPr>
          <p:blipFill>
            <a:blip r:embed="rId8">
              <a:alphaModFix/>
            </a:blip>
            <a:stretch>
              <a:fillRect/>
            </a:stretch>
          </p:blipFill>
          <p:spPr>
            <a:xfrm>
              <a:off x="8753358" y="3404407"/>
              <a:ext cx="1318092" cy="1189143"/>
            </a:xfrm>
            <a:prstGeom prst="rect">
              <a:avLst/>
            </a:prstGeom>
            <a:noFill/>
            <a:ln>
              <a:noFill/>
            </a:ln>
          </p:spPr>
        </p:pic>
        <p:cxnSp>
          <p:nvCxnSpPr>
            <p:cNvPr id="490" name="Google Shape;490;p40"/>
            <p:cNvCxnSpPr/>
            <p:nvPr/>
          </p:nvCxnSpPr>
          <p:spPr>
            <a:xfrm>
              <a:off x="6400505" y="3264000"/>
              <a:ext cx="0" cy="1476000"/>
            </a:xfrm>
            <a:prstGeom prst="straightConnector1">
              <a:avLst/>
            </a:prstGeom>
            <a:noFill/>
            <a:ln w="38100" cap="flat" cmpd="sng">
              <a:solidFill>
                <a:schemeClr val="dk2"/>
              </a:solidFill>
              <a:prstDash val="solid"/>
              <a:round/>
              <a:headEnd type="none" w="med" len="med"/>
              <a:tailEnd type="none" w="med" len="med"/>
            </a:ln>
          </p:spPr>
        </p:cxnSp>
      </p:grpSp>
      <p:sp>
        <p:nvSpPr>
          <p:cNvPr id="491" name="Google Shape;491;p40"/>
          <p:cNvSpPr/>
          <p:nvPr/>
        </p:nvSpPr>
        <p:spPr>
          <a:xfrm>
            <a:off x="1602375" y="243963"/>
            <a:ext cx="7161900" cy="1129800"/>
          </a:xfrm>
          <a:prstGeom prst="rect">
            <a:avLst/>
          </a:prstGeom>
          <a:no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endParaRPr sz="1100"/>
          </a:p>
        </p:txBody>
      </p:sp>
      <p:grpSp>
        <p:nvGrpSpPr>
          <p:cNvPr id="492" name="Google Shape;492;p40"/>
          <p:cNvGrpSpPr/>
          <p:nvPr/>
        </p:nvGrpSpPr>
        <p:grpSpPr>
          <a:xfrm>
            <a:off x="1602375" y="1534576"/>
            <a:ext cx="7161462" cy="1314462"/>
            <a:chOff x="132152" y="2209300"/>
            <a:chExt cx="9222746" cy="1855275"/>
          </a:xfrm>
        </p:grpSpPr>
        <p:pic>
          <p:nvPicPr>
            <p:cNvPr id="493" name="Google Shape;493;p40" title="File:Quarter note with upwards stem.svg - Wikimedia Commons"/>
            <p:cNvPicPr preferRelativeResize="0"/>
            <p:nvPr/>
          </p:nvPicPr>
          <p:blipFill>
            <a:blip r:embed="rId9">
              <a:alphaModFix/>
            </a:blip>
            <a:stretch>
              <a:fillRect/>
            </a:stretch>
          </p:blipFill>
          <p:spPr>
            <a:xfrm>
              <a:off x="2444665" y="2527452"/>
              <a:ext cx="436474" cy="916898"/>
            </a:xfrm>
            <a:prstGeom prst="rect">
              <a:avLst/>
            </a:prstGeom>
            <a:noFill/>
            <a:ln>
              <a:noFill/>
            </a:ln>
          </p:spPr>
        </p:pic>
        <p:pic>
          <p:nvPicPr>
            <p:cNvPr id="494" name="Google Shape;494;p40"/>
            <p:cNvPicPr preferRelativeResize="0"/>
            <p:nvPr/>
          </p:nvPicPr>
          <p:blipFill>
            <a:blip r:embed="rId3">
              <a:alphaModFix/>
            </a:blip>
            <a:stretch>
              <a:fillRect/>
            </a:stretch>
          </p:blipFill>
          <p:spPr>
            <a:xfrm>
              <a:off x="1105199" y="2527450"/>
              <a:ext cx="855601" cy="916900"/>
            </a:xfrm>
            <a:prstGeom prst="rect">
              <a:avLst/>
            </a:prstGeom>
            <a:noFill/>
            <a:ln>
              <a:noFill/>
            </a:ln>
          </p:spPr>
        </p:pic>
        <p:pic>
          <p:nvPicPr>
            <p:cNvPr id="495" name="Google Shape;495;p40" title="File:Timesignature 2-4.svg - Wikimedia Commons"/>
            <p:cNvPicPr preferRelativeResize="0"/>
            <p:nvPr/>
          </p:nvPicPr>
          <p:blipFill>
            <a:blip r:embed="rId5">
              <a:alphaModFix/>
            </a:blip>
            <a:stretch>
              <a:fillRect/>
            </a:stretch>
          </p:blipFill>
          <p:spPr>
            <a:xfrm>
              <a:off x="132152" y="2329600"/>
              <a:ext cx="646125" cy="1307501"/>
            </a:xfrm>
            <a:prstGeom prst="rect">
              <a:avLst/>
            </a:prstGeom>
            <a:noFill/>
            <a:ln>
              <a:noFill/>
            </a:ln>
          </p:spPr>
        </p:pic>
        <p:cxnSp>
          <p:nvCxnSpPr>
            <p:cNvPr id="496" name="Google Shape;496;p40"/>
            <p:cNvCxnSpPr/>
            <p:nvPr/>
          </p:nvCxnSpPr>
          <p:spPr>
            <a:xfrm>
              <a:off x="2328648" y="2277800"/>
              <a:ext cx="0" cy="1416300"/>
            </a:xfrm>
            <a:prstGeom prst="straightConnector1">
              <a:avLst/>
            </a:prstGeom>
            <a:noFill/>
            <a:ln w="38100" cap="flat" cmpd="sng">
              <a:solidFill>
                <a:schemeClr val="dk2"/>
              </a:solidFill>
              <a:prstDash val="solid"/>
              <a:round/>
              <a:headEnd type="none" w="med" len="med"/>
              <a:tailEnd type="none" w="med" len="med"/>
            </a:ln>
          </p:spPr>
        </p:cxnSp>
        <p:grpSp>
          <p:nvGrpSpPr>
            <p:cNvPr id="497" name="Google Shape;497;p40"/>
            <p:cNvGrpSpPr/>
            <p:nvPr/>
          </p:nvGrpSpPr>
          <p:grpSpPr>
            <a:xfrm>
              <a:off x="4204237" y="2527430"/>
              <a:ext cx="1942423" cy="916956"/>
              <a:chOff x="-1065733" y="1581664"/>
              <a:chExt cx="4179950" cy="2081626"/>
            </a:xfrm>
          </p:grpSpPr>
          <p:pic>
            <p:nvPicPr>
              <p:cNvPr id="498" name="Google Shape;498;p40"/>
              <p:cNvPicPr preferRelativeResize="0"/>
              <p:nvPr/>
            </p:nvPicPr>
            <p:blipFill>
              <a:blip r:embed="rId3">
                <a:alphaModFix/>
              </a:blip>
              <a:stretch>
                <a:fillRect/>
              </a:stretch>
            </p:blipFill>
            <p:spPr>
              <a:xfrm>
                <a:off x="-1065733" y="1581664"/>
                <a:ext cx="1791250" cy="2081626"/>
              </a:xfrm>
              <a:prstGeom prst="rect">
                <a:avLst/>
              </a:prstGeom>
              <a:noFill/>
              <a:ln>
                <a:noFill/>
              </a:ln>
            </p:spPr>
          </p:pic>
          <p:pic>
            <p:nvPicPr>
              <p:cNvPr id="499" name="Google Shape;499;p40"/>
              <p:cNvPicPr preferRelativeResize="0"/>
              <p:nvPr/>
            </p:nvPicPr>
            <p:blipFill>
              <a:blip r:embed="rId3">
                <a:alphaModFix/>
              </a:blip>
              <a:stretch>
                <a:fillRect/>
              </a:stretch>
            </p:blipFill>
            <p:spPr>
              <a:xfrm>
                <a:off x="1365567" y="1581664"/>
                <a:ext cx="1748650" cy="2081626"/>
              </a:xfrm>
              <a:prstGeom prst="rect">
                <a:avLst/>
              </a:prstGeom>
              <a:noFill/>
              <a:ln>
                <a:noFill/>
              </a:ln>
            </p:spPr>
          </p:pic>
          <p:pic>
            <p:nvPicPr>
              <p:cNvPr id="500" name="Google Shape;500;p40"/>
              <p:cNvPicPr preferRelativeResize="0"/>
              <p:nvPr/>
            </p:nvPicPr>
            <p:blipFill>
              <a:blip r:embed="rId3">
                <a:alphaModFix/>
              </a:blip>
              <a:stretch>
                <a:fillRect/>
              </a:stretch>
            </p:blipFill>
            <p:spPr>
              <a:xfrm>
                <a:off x="250717" y="1581664"/>
                <a:ext cx="1638500" cy="2081626"/>
              </a:xfrm>
              <a:prstGeom prst="rect">
                <a:avLst/>
              </a:prstGeom>
              <a:noFill/>
              <a:ln>
                <a:noFill/>
              </a:ln>
            </p:spPr>
          </p:pic>
        </p:grpSp>
        <p:pic>
          <p:nvPicPr>
            <p:cNvPr id="501" name="Google Shape;501;p40" title="File:GD&amp;T Profileofaline.svg - Wikipedia"/>
            <p:cNvPicPr preferRelativeResize="0"/>
            <p:nvPr/>
          </p:nvPicPr>
          <p:blipFill>
            <a:blip r:embed="rId10">
              <a:alphaModFix/>
            </a:blip>
            <a:stretch>
              <a:fillRect/>
            </a:stretch>
          </p:blipFill>
          <p:spPr>
            <a:xfrm rot="10800000">
              <a:off x="2539800" y="3441776"/>
              <a:ext cx="1800174" cy="622799"/>
            </a:xfrm>
            <a:prstGeom prst="rect">
              <a:avLst/>
            </a:prstGeom>
            <a:noFill/>
            <a:ln>
              <a:noFill/>
            </a:ln>
          </p:spPr>
        </p:pic>
        <p:pic>
          <p:nvPicPr>
            <p:cNvPr id="502" name="Google Shape;502;p40"/>
            <p:cNvPicPr preferRelativeResize="0"/>
            <p:nvPr/>
          </p:nvPicPr>
          <p:blipFill rotWithShape="1">
            <a:blip r:embed="rId6">
              <a:alphaModFix/>
            </a:blip>
            <a:srcRect t="23704" r="65852"/>
            <a:stretch/>
          </p:blipFill>
          <p:spPr>
            <a:xfrm>
              <a:off x="6558662" y="2324995"/>
              <a:ext cx="1051539" cy="1184903"/>
            </a:xfrm>
            <a:prstGeom prst="rect">
              <a:avLst/>
            </a:prstGeom>
            <a:noFill/>
            <a:ln>
              <a:noFill/>
            </a:ln>
          </p:spPr>
        </p:pic>
        <p:pic>
          <p:nvPicPr>
            <p:cNvPr id="503" name="Google Shape;503;p40" title="File:Dotted eighth note stem up.svg - Wikimedia Commons"/>
            <p:cNvPicPr preferRelativeResize="0"/>
            <p:nvPr/>
          </p:nvPicPr>
          <p:blipFill rotWithShape="1">
            <a:blip r:embed="rId7">
              <a:alphaModFix/>
            </a:blip>
            <a:srcRect r="14653"/>
            <a:stretch/>
          </p:blipFill>
          <p:spPr>
            <a:xfrm>
              <a:off x="8022200" y="2459600"/>
              <a:ext cx="712317" cy="1052600"/>
            </a:xfrm>
            <a:prstGeom prst="rect">
              <a:avLst/>
            </a:prstGeom>
            <a:noFill/>
            <a:ln>
              <a:noFill/>
            </a:ln>
          </p:spPr>
        </p:pic>
        <p:cxnSp>
          <p:nvCxnSpPr>
            <p:cNvPr id="504" name="Google Shape;504;p40"/>
            <p:cNvCxnSpPr/>
            <p:nvPr/>
          </p:nvCxnSpPr>
          <p:spPr>
            <a:xfrm>
              <a:off x="6299873" y="2277750"/>
              <a:ext cx="0" cy="1416300"/>
            </a:xfrm>
            <a:prstGeom prst="straightConnector1">
              <a:avLst/>
            </a:prstGeom>
            <a:noFill/>
            <a:ln w="38100" cap="flat" cmpd="sng">
              <a:solidFill>
                <a:schemeClr val="dk2"/>
              </a:solidFill>
              <a:prstDash val="solid"/>
              <a:round/>
              <a:headEnd type="none" w="med" len="med"/>
              <a:tailEnd type="none" w="med" len="med"/>
            </a:ln>
          </p:spPr>
        </p:cxnSp>
        <p:cxnSp>
          <p:nvCxnSpPr>
            <p:cNvPr id="505" name="Google Shape;505;p40"/>
            <p:cNvCxnSpPr/>
            <p:nvPr/>
          </p:nvCxnSpPr>
          <p:spPr>
            <a:xfrm>
              <a:off x="9354898" y="2209300"/>
              <a:ext cx="0" cy="1416300"/>
            </a:xfrm>
            <a:prstGeom prst="straightConnector1">
              <a:avLst/>
            </a:prstGeom>
            <a:noFill/>
            <a:ln w="38100" cap="flat" cmpd="sng">
              <a:solidFill>
                <a:schemeClr val="dk2"/>
              </a:solidFill>
              <a:prstDash val="solid"/>
              <a:round/>
              <a:headEnd type="none" w="med" len="med"/>
              <a:tailEnd type="none" w="med" len="med"/>
            </a:ln>
          </p:spPr>
        </p:cxnSp>
      </p:grpSp>
      <p:sp>
        <p:nvSpPr>
          <p:cNvPr id="506" name="Google Shape;506;p40"/>
          <p:cNvSpPr/>
          <p:nvPr/>
        </p:nvSpPr>
        <p:spPr>
          <a:xfrm>
            <a:off x="1602373" y="1541600"/>
            <a:ext cx="7305900" cy="1227600"/>
          </a:xfrm>
          <a:prstGeom prst="rect">
            <a:avLst/>
          </a:prstGeom>
          <a:no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endParaRPr sz="1100"/>
          </a:p>
        </p:txBody>
      </p:sp>
      <p:grpSp>
        <p:nvGrpSpPr>
          <p:cNvPr id="507" name="Google Shape;507;p40"/>
          <p:cNvGrpSpPr/>
          <p:nvPr/>
        </p:nvGrpSpPr>
        <p:grpSpPr>
          <a:xfrm>
            <a:off x="167125" y="2890194"/>
            <a:ext cx="8809732" cy="976761"/>
            <a:chOff x="162044" y="4724340"/>
            <a:chExt cx="10487777" cy="1164058"/>
          </a:xfrm>
        </p:grpSpPr>
        <p:grpSp>
          <p:nvGrpSpPr>
            <p:cNvPr id="508" name="Google Shape;508;p40"/>
            <p:cNvGrpSpPr/>
            <p:nvPr/>
          </p:nvGrpSpPr>
          <p:grpSpPr>
            <a:xfrm>
              <a:off x="8699628" y="4875507"/>
              <a:ext cx="1287425" cy="861691"/>
              <a:chOff x="4354550" y="3042899"/>
              <a:chExt cx="2534301" cy="1686613"/>
            </a:xfrm>
          </p:grpSpPr>
          <p:pic>
            <p:nvPicPr>
              <p:cNvPr id="509" name="Google Shape;509;p40"/>
              <p:cNvPicPr preferRelativeResize="0"/>
              <p:nvPr/>
            </p:nvPicPr>
            <p:blipFill rotWithShape="1">
              <a:blip r:embed="rId6">
                <a:alphaModFix/>
              </a:blip>
              <a:srcRect t="23704" r="65852"/>
              <a:stretch/>
            </p:blipFill>
            <p:spPr>
              <a:xfrm>
                <a:off x="4354550" y="3042899"/>
                <a:ext cx="1349299" cy="1686613"/>
              </a:xfrm>
              <a:prstGeom prst="rect">
                <a:avLst/>
              </a:prstGeom>
              <a:noFill/>
              <a:ln>
                <a:noFill/>
              </a:ln>
            </p:spPr>
          </p:pic>
          <p:pic>
            <p:nvPicPr>
              <p:cNvPr id="510" name="Google Shape;510;p40" title="File:Dotted eighth note stem up.svg - Wikimedia Commons"/>
              <p:cNvPicPr preferRelativeResize="0"/>
              <p:nvPr/>
            </p:nvPicPr>
            <p:blipFill rotWithShape="1">
              <a:blip r:embed="rId7">
                <a:alphaModFix/>
              </a:blip>
              <a:srcRect r="14653"/>
              <a:stretch/>
            </p:blipFill>
            <p:spPr>
              <a:xfrm>
                <a:off x="5993750" y="3262276"/>
                <a:ext cx="895101" cy="1467223"/>
              </a:xfrm>
              <a:prstGeom prst="rect">
                <a:avLst/>
              </a:prstGeom>
              <a:noFill/>
              <a:ln>
                <a:noFill/>
              </a:ln>
            </p:spPr>
          </p:pic>
        </p:grpSp>
        <p:pic>
          <p:nvPicPr>
            <p:cNvPr id="511" name="Google Shape;511;p40"/>
            <p:cNvPicPr preferRelativeResize="0"/>
            <p:nvPr/>
          </p:nvPicPr>
          <p:blipFill>
            <a:blip r:embed="rId3">
              <a:alphaModFix/>
            </a:blip>
            <a:stretch>
              <a:fillRect/>
            </a:stretch>
          </p:blipFill>
          <p:spPr>
            <a:xfrm>
              <a:off x="162044" y="4927444"/>
              <a:ext cx="713931" cy="753649"/>
            </a:xfrm>
            <a:prstGeom prst="rect">
              <a:avLst/>
            </a:prstGeom>
            <a:noFill/>
            <a:ln>
              <a:noFill/>
            </a:ln>
          </p:spPr>
        </p:pic>
        <p:grpSp>
          <p:nvGrpSpPr>
            <p:cNvPr id="512" name="Google Shape;512;p40"/>
            <p:cNvGrpSpPr/>
            <p:nvPr/>
          </p:nvGrpSpPr>
          <p:grpSpPr>
            <a:xfrm>
              <a:off x="1307195" y="4927538"/>
              <a:ext cx="1177188" cy="753748"/>
              <a:chOff x="761354" y="5130500"/>
              <a:chExt cx="2883146" cy="2138900"/>
            </a:xfrm>
          </p:grpSpPr>
          <p:pic>
            <p:nvPicPr>
              <p:cNvPr id="513" name="Google Shape;513;p40"/>
              <p:cNvPicPr preferRelativeResize="0"/>
              <p:nvPr/>
            </p:nvPicPr>
            <p:blipFill>
              <a:blip r:embed="rId4">
                <a:alphaModFix/>
              </a:blip>
              <a:stretch>
                <a:fillRect/>
              </a:stretch>
            </p:blipFill>
            <p:spPr>
              <a:xfrm>
                <a:off x="761354" y="5130500"/>
                <a:ext cx="2883146" cy="2138900"/>
              </a:xfrm>
              <a:prstGeom prst="rect">
                <a:avLst/>
              </a:prstGeom>
              <a:noFill/>
              <a:ln>
                <a:noFill/>
              </a:ln>
            </p:spPr>
          </p:pic>
          <p:pic>
            <p:nvPicPr>
              <p:cNvPr id="514" name="Google Shape;514;p40"/>
              <p:cNvPicPr preferRelativeResize="0"/>
              <p:nvPr/>
            </p:nvPicPr>
            <p:blipFill>
              <a:blip r:embed="rId3">
                <a:alphaModFix/>
              </a:blip>
              <a:stretch>
                <a:fillRect/>
              </a:stretch>
            </p:blipFill>
            <p:spPr>
              <a:xfrm>
                <a:off x="2048675" y="5130500"/>
                <a:ext cx="1595824" cy="2081626"/>
              </a:xfrm>
              <a:prstGeom prst="rect">
                <a:avLst/>
              </a:prstGeom>
              <a:noFill/>
              <a:ln>
                <a:noFill/>
              </a:ln>
            </p:spPr>
          </p:pic>
        </p:grpSp>
        <p:grpSp>
          <p:nvGrpSpPr>
            <p:cNvPr id="515" name="Google Shape;515;p40"/>
            <p:cNvGrpSpPr/>
            <p:nvPr/>
          </p:nvGrpSpPr>
          <p:grpSpPr>
            <a:xfrm>
              <a:off x="2800917" y="4916354"/>
              <a:ext cx="1177188" cy="775993"/>
              <a:chOff x="761354" y="5130500"/>
              <a:chExt cx="2883146" cy="2138900"/>
            </a:xfrm>
          </p:grpSpPr>
          <p:pic>
            <p:nvPicPr>
              <p:cNvPr id="516" name="Google Shape;516;p40"/>
              <p:cNvPicPr preferRelativeResize="0"/>
              <p:nvPr/>
            </p:nvPicPr>
            <p:blipFill>
              <a:blip r:embed="rId4">
                <a:alphaModFix/>
              </a:blip>
              <a:stretch>
                <a:fillRect/>
              </a:stretch>
            </p:blipFill>
            <p:spPr>
              <a:xfrm>
                <a:off x="761354" y="5130500"/>
                <a:ext cx="2883146" cy="2138900"/>
              </a:xfrm>
              <a:prstGeom prst="rect">
                <a:avLst/>
              </a:prstGeom>
              <a:noFill/>
              <a:ln>
                <a:noFill/>
              </a:ln>
            </p:spPr>
          </p:pic>
          <p:pic>
            <p:nvPicPr>
              <p:cNvPr id="517" name="Google Shape;517;p40"/>
              <p:cNvPicPr preferRelativeResize="0"/>
              <p:nvPr/>
            </p:nvPicPr>
            <p:blipFill>
              <a:blip r:embed="rId3">
                <a:alphaModFix/>
              </a:blip>
              <a:stretch>
                <a:fillRect/>
              </a:stretch>
            </p:blipFill>
            <p:spPr>
              <a:xfrm>
                <a:off x="2048675" y="5130500"/>
                <a:ext cx="1595824" cy="2081626"/>
              </a:xfrm>
              <a:prstGeom prst="rect">
                <a:avLst/>
              </a:prstGeom>
              <a:noFill/>
              <a:ln>
                <a:noFill/>
              </a:ln>
            </p:spPr>
          </p:pic>
        </p:grpSp>
        <p:cxnSp>
          <p:nvCxnSpPr>
            <p:cNvPr id="518" name="Google Shape;518;p40"/>
            <p:cNvCxnSpPr/>
            <p:nvPr/>
          </p:nvCxnSpPr>
          <p:spPr>
            <a:xfrm>
              <a:off x="1152720" y="4724340"/>
              <a:ext cx="0" cy="1164000"/>
            </a:xfrm>
            <a:prstGeom prst="straightConnector1">
              <a:avLst/>
            </a:prstGeom>
            <a:noFill/>
            <a:ln w="38100" cap="flat" cmpd="sng">
              <a:solidFill>
                <a:schemeClr val="dk2"/>
              </a:solidFill>
              <a:prstDash val="solid"/>
              <a:round/>
              <a:headEnd type="none" w="med" len="med"/>
              <a:tailEnd type="none" w="med" len="med"/>
            </a:ln>
          </p:spPr>
        </p:cxnSp>
        <p:pic>
          <p:nvPicPr>
            <p:cNvPr id="519" name="Google Shape;519;p40"/>
            <p:cNvPicPr preferRelativeResize="0"/>
            <p:nvPr/>
          </p:nvPicPr>
          <p:blipFill rotWithShape="1">
            <a:blip r:embed="rId6">
              <a:alphaModFix/>
            </a:blip>
            <a:srcRect t="23704" r="65852"/>
            <a:stretch/>
          </p:blipFill>
          <p:spPr>
            <a:xfrm>
              <a:off x="7689038" y="4875527"/>
              <a:ext cx="730989" cy="861690"/>
            </a:xfrm>
            <a:prstGeom prst="rect">
              <a:avLst/>
            </a:prstGeom>
            <a:noFill/>
            <a:ln>
              <a:noFill/>
            </a:ln>
          </p:spPr>
        </p:pic>
        <p:pic>
          <p:nvPicPr>
            <p:cNvPr id="520" name="Google Shape;520;p40"/>
            <p:cNvPicPr preferRelativeResize="0"/>
            <p:nvPr/>
          </p:nvPicPr>
          <p:blipFill rotWithShape="1">
            <a:blip r:embed="rId6">
              <a:alphaModFix/>
            </a:blip>
            <a:srcRect t="23704" r="65852"/>
            <a:stretch/>
          </p:blipFill>
          <p:spPr>
            <a:xfrm>
              <a:off x="6537607" y="4875502"/>
              <a:ext cx="730989" cy="861690"/>
            </a:xfrm>
            <a:prstGeom prst="rect">
              <a:avLst/>
            </a:prstGeom>
            <a:noFill/>
            <a:ln>
              <a:noFill/>
            </a:ln>
          </p:spPr>
        </p:pic>
        <p:pic>
          <p:nvPicPr>
            <p:cNvPr id="521" name="Google Shape;521;p40"/>
            <p:cNvPicPr preferRelativeResize="0"/>
            <p:nvPr/>
          </p:nvPicPr>
          <p:blipFill rotWithShape="1">
            <a:blip r:embed="rId6">
              <a:alphaModFix/>
            </a:blip>
            <a:srcRect t="23704" r="65852"/>
            <a:stretch/>
          </p:blipFill>
          <p:spPr>
            <a:xfrm>
              <a:off x="5377670" y="4875527"/>
              <a:ext cx="730989" cy="861690"/>
            </a:xfrm>
            <a:prstGeom prst="rect">
              <a:avLst/>
            </a:prstGeom>
            <a:noFill/>
            <a:ln>
              <a:noFill/>
            </a:ln>
          </p:spPr>
        </p:pic>
        <p:pic>
          <p:nvPicPr>
            <p:cNvPr id="522" name="Google Shape;522;p40"/>
            <p:cNvPicPr preferRelativeResize="0"/>
            <p:nvPr/>
          </p:nvPicPr>
          <p:blipFill rotWithShape="1">
            <a:blip r:embed="rId6">
              <a:alphaModFix/>
            </a:blip>
            <a:srcRect t="23704" r="65852"/>
            <a:stretch/>
          </p:blipFill>
          <p:spPr>
            <a:xfrm>
              <a:off x="4234770" y="4875502"/>
              <a:ext cx="730989" cy="861690"/>
            </a:xfrm>
            <a:prstGeom prst="rect">
              <a:avLst/>
            </a:prstGeom>
            <a:noFill/>
            <a:ln>
              <a:noFill/>
            </a:ln>
          </p:spPr>
        </p:pic>
        <p:cxnSp>
          <p:nvCxnSpPr>
            <p:cNvPr id="523" name="Google Shape;523;p40"/>
            <p:cNvCxnSpPr/>
            <p:nvPr/>
          </p:nvCxnSpPr>
          <p:spPr>
            <a:xfrm>
              <a:off x="4165432" y="4724365"/>
              <a:ext cx="0" cy="1164000"/>
            </a:xfrm>
            <a:prstGeom prst="straightConnector1">
              <a:avLst/>
            </a:prstGeom>
            <a:noFill/>
            <a:ln w="38100" cap="flat" cmpd="sng">
              <a:solidFill>
                <a:schemeClr val="dk2"/>
              </a:solidFill>
              <a:prstDash val="solid"/>
              <a:round/>
              <a:headEnd type="none" w="med" len="med"/>
              <a:tailEnd type="none" w="med" len="med"/>
            </a:ln>
          </p:spPr>
        </p:cxnSp>
        <p:cxnSp>
          <p:nvCxnSpPr>
            <p:cNvPr id="524" name="Google Shape;524;p40"/>
            <p:cNvCxnSpPr/>
            <p:nvPr/>
          </p:nvCxnSpPr>
          <p:spPr>
            <a:xfrm>
              <a:off x="6320950" y="4724365"/>
              <a:ext cx="0" cy="1164000"/>
            </a:xfrm>
            <a:prstGeom prst="straightConnector1">
              <a:avLst/>
            </a:prstGeom>
            <a:noFill/>
            <a:ln w="38100" cap="flat" cmpd="sng">
              <a:solidFill>
                <a:schemeClr val="dk2"/>
              </a:solidFill>
              <a:prstDash val="solid"/>
              <a:round/>
              <a:headEnd type="none" w="med" len="med"/>
              <a:tailEnd type="none" w="med" len="med"/>
            </a:ln>
          </p:spPr>
        </p:cxnSp>
        <p:cxnSp>
          <p:nvCxnSpPr>
            <p:cNvPr id="525" name="Google Shape;525;p40"/>
            <p:cNvCxnSpPr/>
            <p:nvPr/>
          </p:nvCxnSpPr>
          <p:spPr>
            <a:xfrm>
              <a:off x="8582138" y="4724365"/>
              <a:ext cx="0" cy="1164000"/>
            </a:xfrm>
            <a:prstGeom prst="straightConnector1">
              <a:avLst/>
            </a:prstGeom>
            <a:noFill/>
            <a:ln w="38100" cap="flat" cmpd="sng">
              <a:solidFill>
                <a:schemeClr val="dk2"/>
              </a:solidFill>
              <a:prstDash val="solid"/>
              <a:round/>
              <a:headEnd type="none" w="med" len="med"/>
              <a:tailEnd type="none" w="med" len="med"/>
            </a:ln>
          </p:spPr>
        </p:cxnSp>
        <p:pic>
          <p:nvPicPr>
            <p:cNvPr id="526" name="Google Shape;526;p40" title="Repeat end symbol | Free SVG"/>
            <p:cNvPicPr preferRelativeResize="0"/>
            <p:nvPr/>
          </p:nvPicPr>
          <p:blipFill>
            <a:blip r:embed="rId8">
              <a:alphaModFix/>
            </a:blip>
            <a:stretch>
              <a:fillRect/>
            </a:stretch>
          </p:blipFill>
          <p:spPr>
            <a:xfrm>
              <a:off x="9788120" y="5026698"/>
              <a:ext cx="861701" cy="861700"/>
            </a:xfrm>
            <a:prstGeom prst="rect">
              <a:avLst/>
            </a:prstGeom>
            <a:noFill/>
            <a:ln>
              <a:noFill/>
            </a:ln>
          </p:spPr>
        </p:pic>
      </p:grpSp>
      <p:sp>
        <p:nvSpPr>
          <p:cNvPr id="527" name="Google Shape;527;p40"/>
          <p:cNvSpPr/>
          <p:nvPr/>
        </p:nvSpPr>
        <p:spPr>
          <a:xfrm>
            <a:off x="96738" y="2809175"/>
            <a:ext cx="8950500" cy="1101000"/>
          </a:xfrm>
          <a:prstGeom prst="rect">
            <a:avLst/>
          </a:prstGeom>
          <a:no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endParaRPr sz="1100"/>
          </a:p>
        </p:txBody>
      </p:sp>
      <p:pic>
        <p:nvPicPr>
          <p:cNvPr id="528" name="Google Shape;528;p40"/>
          <p:cNvPicPr preferRelativeResize="0"/>
          <p:nvPr/>
        </p:nvPicPr>
        <p:blipFill>
          <a:blip r:embed="rId11">
            <a:alphaModFix/>
          </a:blip>
          <a:stretch>
            <a:fillRect/>
          </a:stretch>
        </p:blipFill>
        <p:spPr>
          <a:xfrm>
            <a:off x="1602375" y="3950125"/>
            <a:ext cx="7429525" cy="1228750"/>
          </a:xfrm>
          <a:prstGeom prst="rect">
            <a:avLst/>
          </a:prstGeom>
          <a:noFill/>
          <a:ln>
            <a:noFill/>
          </a:ln>
        </p:spPr>
      </p:pic>
      <p:grpSp>
        <p:nvGrpSpPr>
          <p:cNvPr id="529" name="Google Shape;529;p40"/>
          <p:cNvGrpSpPr/>
          <p:nvPr/>
        </p:nvGrpSpPr>
        <p:grpSpPr>
          <a:xfrm>
            <a:off x="96762" y="4443111"/>
            <a:ext cx="1455686" cy="648038"/>
            <a:chOff x="6677650" y="464650"/>
            <a:chExt cx="2186699" cy="1077549"/>
          </a:xfrm>
        </p:grpSpPr>
        <p:sp>
          <p:nvSpPr>
            <p:cNvPr id="530" name="Google Shape;530;p40"/>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531" name="Google Shape;531;p40" title="Bow and arrow clip art | Free SVG"/>
            <p:cNvPicPr preferRelativeResize="0"/>
            <p:nvPr/>
          </p:nvPicPr>
          <p:blipFill>
            <a:blip r:embed="rId12">
              <a:alphaModFix/>
            </a:blip>
            <a:stretch>
              <a:fillRect/>
            </a:stretch>
          </p:blipFill>
          <p:spPr>
            <a:xfrm rot="2700000">
              <a:off x="7944604" y="622453"/>
              <a:ext cx="761942" cy="761942"/>
            </a:xfrm>
            <a:prstGeom prst="rect">
              <a:avLst/>
            </a:prstGeom>
            <a:noFill/>
            <a:ln>
              <a:noFill/>
            </a:ln>
          </p:spPr>
        </p:pic>
      </p:grpSp>
      <p:pic>
        <p:nvPicPr>
          <p:cNvPr id="532" name="Google Shape;532;p40">
            <a:hlinkClick r:id="rId13" action="ppaction://hlinksldjump"/>
          </p:cNvPr>
          <p:cNvPicPr preferRelativeResize="0"/>
          <p:nvPr/>
        </p:nvPicPr>
        <p:blipFill>
          <a:blip r:embed="rId14">
            <a:alphaModFix/>
          </a:blip>
          <a:stretch>
            <a:fillRect/>
          </a:stretch>
        </p:blipFill>
        <p:spPr>
          <a:xfrm>
            <a:off x="208950" y="918038"/>
            <a:ext cx="881700" cy="975653"/>
          </a:xfrm>
          <a:prstGeom prst="rect">
            <a:avLst/>
          </a:prstGeom>
          <a:noFill/>
          <a:ln w="9525" cap="flat" cmpd="sng">
            <a:solidFill>
              <a:srgbClr val="38761D"/>
            </a:solidFill>
            <a:prstDash val="solid"/>
            <a:round/>
            <a:headEnd type="none" w="sm" len="sm"/>
            <a:tailEnd type="none" w="sm" len="sm"/>
          </a:ln>
        </p:spPr>
      </p:pic>
      <p:sp>
        <p:nvSpPr>
          <p:cNvPr id="533" name="Google Shape;533;p40"/>
          <p:cNvSpPr txBox="1"/>
          <p:nvPr/>
        </p:nvSpPr>
        <p:spPr>
          <a:xfrm>
            <a:off x="96750" y="320475"/>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pic>
        <p:nvPicPr>
          <p:cNvPr id="534" name="Google Shape;534;p40"/>
          <p:cNvPicPr preferRelativeResize="0"/>
          <p:nvPr/>
        </p:nvPicPr>
        <p:blipFill>
          <a:blip r:embed="rId15">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1"/>
          <p:cNvSpPr txBox="1"/>
          <p:nvPr/>
        </p:nvSpPr>
        <p:spPr>
          <a:xfrm>
            <a:off x="7520705" y="806824"/>
            <a:ext cx="1211100" cy="756300"/>
          </a:xfrm>
          <a:prstGeom prst="rect">
            <a:avLst/>
          </a:prstGeom>
          <a:noFill/>
          <a:ln>
            <a:noFill/>
          </a:ln>
        </p:spPr>
        <p:txBody>
          <a:bodyPr spcFirstLastPara="1" wrap="square" lIns="75575" tIns="75575" rIns="75575" bIns="75575" anchor="t" anchorCtr="0">
            <a:noAutofit/>
          </a:bodyPr>
          <a:lstStyle/>
          <a:p>
            <a:pPr marL="0" lvl="0" indent="0" algn="l" rtl="0">
              <a:spcBef>
                <a:spcPts val="0"/>
              </a:spcBef>
              <a:spcAft>
                <a:spcPts val="0"/>
              </a:spcAft>
              <a:buNone/>
            </a:pPr>
            <a:r>
              <a:rPr lang="en" sz="4500" b="1">
                <a:solidFill>
                  <a:srgbClr val="999999"/>
                </a:solidFill>
                <a:latin typeface="Bangers"/>
                <a:ea typeface="Bangers"/>
                <a:cs typeface="Bangers"/>
                <a:sym typeface="Bangers"/>
              </a:rPr>
              <a:t>3  x</a:t>
            </a:r>
            <a:endParaRPr sz="4500" b="1">
              <a:solidFill>
                <a:srgbClr val="999999"/>
              </a:solidFill>
              <a:latin typeface="Bangers"/>
              <a:ea typeface="Bangers"/>
              <a:cs typeface="Bangers"/>
              <a:sym typeface="Bangers"/>
            </a:endParaRPr>
          </a:p>
        </p:txBody>
      </p:sp>
      <p:sp>
        <p:nvSpPr>
          <p:cNvPr id="540" name="Google Shape;540;p41"/>
          <p:cNvSpPr txBox="1"/>
          <p:nvPr/>
        </p:nvSpPr>
        <p:spPr>
          <a:xfrm>
            <a:off x="7520727" y="3097249"/>
            <a:ext cx="1211100" cy="756300"/>
          </a:xfrm>
          <a:prstGeom prst="rect">
            <a:avLst/>
          </a:prstGeom>
          <a:noFill/>
          <a:ln>
            <a:noFill/>
          </a:ln>
        </p:spPr>
        <p:txBody>
          <a:bodyPr spcFirstLastPara="1" wrap="square" lIns="75575" tIns="75575" rIns="75575" bIns="75575" anchor="t" anchorCtr="0">
            <a:noAutofit/>
          </a:bodyPr>
          <a:lstStyle/>
          <a:p>
            <a:pPr marL="0" lvl="0" indent="0" algn="l" rtl="0">
              <a:spcBef>
                <a:spcPts val="0"/>
              </a:spcBef>
              <a:spcAft>
                <a:spcPts val="0"/>
              </a:spcAft>
              <a:buNone/>
            </a:pPr>
            <a:r>
              <a:rPr lang="en" sz="4500" b="1">
                <a:solidFill>
                  <a:srgbClr val="999999"/>
                </a:solidFill>
                <a:latin typeface="Bangers"/>
                <a:ea typeface="Bangers"/>
                <a:cs typeface="Bangers"/>
                <a:sym typeface="Bangers"/>
              </a:rPr>
              <a:t>4  x</a:t>
            </a:r>
            <a:endParaRPr sz="4500" b="1">
              <a:solidFill>
                <a:srgbClr val="999999"/>
              </a:solidFill>
              <a:latin typeface="Bangers"/>
              <a:ea typeface="Bangers"/>
              <a:cs typeface="Bangers"/>
              <a:sym typeface="Bangers"/>
            </a:endParaRPr>
          </a:p>
        </p:txBody>
      </p:sp>
      <p:sp>
        <p:nvSpPr>
          <p:cNvPr id="541" name="Google Shape;541;p41"/>
          <p:cNvSpPr txBox="1"/>
          <p:nvPr/>
        </p:nvSpPr>
        <p:spPr>
          <a:xfrm>
            <a:off x="6857795" y="2108581"/>
            <a:ext cx="2182200" cy="567300"/>
          </a:xfrm>
          <a:prstGeom prst="rect">
            <a:avLst/>
          </a:prstGeom>
          <a:noFill/>
          <a:ln>
            <a:noFill/>
          </a:ln>
        </p:spPr>
        <p:txBody>
          <a:bodyPr spcFirstLastPara="1" wrap="square" lIns="75575" tIns="75575" rIns="75575" bIns="75575" anchor="ctr" anchorCtr="0">
            <a:noAutofit/>
          </a:bodyPr>
          <a:lstStyle/>
          <a:p>
            <a:pPr marL="0" lvl="0" indent="0" algn="ctr" rtl="0">
              <a:spcBef>
                <a:spcPts val="0"/>
              </a:spcBef>
              <a:spcAft>
                <a:spcPts val="0"/>
              </a:spcAft>
              <a:buNone/>
            </a:pPr>
            <a:r>
              <a:rPr lang="en" sz="4500" b="1">
                <a:solidFill>
                  <a:srgbClr val="999999"/>
                </a:solidFill>
                <a:latin typeface="Bangers"/>
                <a:ea typeface="Bangers"/>
                <a:cs typeface="Bangers"/>
                <a:sym typeface="Bangers"/>
              </a:rPr>
              <a:t>DA CAPO</a:t>
            </a:r>
            <a:endParaRPr sz="4500" b="1">
              <a:solidFill>
                <a:srgbClr val="999999"/>
              </a:solidFill>
              <a:latin typeface="Bangers"/>
              <a:ea typeface="Bangers"/>
              <a:cs typeface="Bangers"/>
              <a:sym typeface="Bangers"/>
            </a:endParaRPr>
          </a:p>
        </p:txBody>
      </p:sp>
      <p:cxnSp>
        <p:nvCxnSpPr>
          <p:cNvPr id="542" name="Google Shape;542;p41"/>
          <p:cNvCxnSpPr>
            <a:stCxn id="543" idx="7"/>
            <a:endCxn id="544" idx="2"/>
          </p:cNvCxnSpPr>
          <p:nvPr/>
        </p:nvCxnSpPr>
        <p:spPr>
          <a:xfrm rot="10800000" flipH="1">
            <a:off x="4250143" y="2095443"/>
            <a:ext cx="650400" cy="111900"/>
          </a:xfrm>
          <a:prstGeom prst="straightConnector1">
            <a:avLst/>
          </a:prstGeom>
          <a:noFill/>
          <a:ln w="19050" cap="flat" cmpd="sng">
            <a:solidFill>
              <a:schemeClr val="dk2"/>
            </a:solidFill>
            <a:prstDash val="solid"/>
            <a:round/>
            <a:headEnd type="none" w="med" len="med"/>
            <a:tailEnd type="none" w="med" len="med"/>
          </a:ln>
        </p:spPr>
      </p:cxnSp>
      <p:cxnSp>
        <p:nvCxnSpPr>
          <p:cNvPr id="545" name="Google Shape;545;p41"/>
          <p:cNvCxnSpPr>
            <a:stCxn id="546" idx="6"/>
            <a:endCxn id="547" idx="3"/>
          </p:cNvCxnSpPr>
          <p:nvPr/>
        </p:nvCxnSpPr>
        <p:spPr>
          <a:xfrm rot="10800000" flipH="1">
            <a:off x="4298825" y="2502998"/>
            <a:ext cx="642300" cy="96000"/>
          </a:xfrm>
          <a:prstGeom prst="straightConnector1">
            <a:avLst/>
          </a:prstGeom>
          <a:noFill/>
          <a:ln w="19050" cap="flat" cmpd="sng">
            <a:solidFill>
              <a:schemeClr val="dk2"/>
            </a:solidFill>
            <a:prstDash val="solid"/>
            <a:round/>
            <a:headEnd type="none" w="med" len="med"/>
            <a:tailEnd type="none" w="med" len="med"/>
          </a:ln>
        </p:spPr>
      </p:cxnSp>
      <p:cxnSp>
        <p:nvCxnSpPr>
          <p:cNvPr id="548" name="Google Shape;548;p41"/>
          <p:cNvCxnSpPr>
            <a:stCxn id="543" idx="6"/>
            <a:endCxn id="549" idx="1"/>
          </p:cNvCxnSpPr>
          <p:nvPr/>
        </p:nvCxnSpPr>
        <p:spPr>
          <a:xfrm>
            <a:off x="4298736" y="2275426"/>
            <a:ext cx="711600" cy="151800"/>
          </a:xfrm>
          <a:prstGeom prst="straightConnector1">
            <a:avLst/>
          </a:prstGeom>
          <a:noFill/>
          <a:ln w="19050" cap="flat" cmpd="sng">
            <a:solidFill>
              <a:schemeClr val="dk2"/>
            </a:solidFill>
            <a:prstDash val="solid"/>
            <a:round/>
            <a:headEnd type="none" w="med" len="med"/>
            <a:tailEnd type="none" w="med" len="med"/>
          </a:ln>
        </p:spPr>
      </p:cxnSp>
      <p:cxnSp>
        <p:nvCxnSpPr>
          <p:cNvPr id="550" name="Google Shape;550;p41"/>
          <p:cNvCxnSpPr/>
          <p:nvPr/>
        </p:nvCxnSpPr>
        <p:spPr>
          <a:xfrm rot="10800000" flipH="1">
            <a:off x="-8727" y="1688317"/>
            <a:ext cx="9161400" cy="1260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p41"/>
          <p:cNvCxnSpPr/>
          <p:nvPr/>
        </p:nvCxnSpPr>
        <p:spPr>
          <a:xfrm rot="10800000" flipH="1">
            <a:off x="-75659" y="2880362"/>
            <a:ext cx="9161400" cy="1260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p41"/>
          <p:cNvCxnSpPr/>
          <p:nvPr/>
        </p:nvCxnSpPr>
        <p:spPr>
          <a:xfrm rot="10800000" flipH="1">
            <a:off x="3455" y="4056235"/>
            <a:ext cx="9161400" cy="1260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p41"/>
          <p:cNvCxnSpPr/>
          <p:nvPr/>
        </p:nvCxnSpPr>
        <p:spPr>
          <a:xfrm rot="10800000" flipH="1">
            <a:off x="5922756" y="3250935"/>
            <a:ext cx="642300" cy="269400"/>
          </a:xfrm>
          <a:prstGeom prst="straightConnector1">
            <a:avLst/>
          </a:prstGeom>
          <a:noFill/>
          <a:ln w="38100" cap="flat" cmpd="sng">
            <a:solidFill>
              <a:schemeClr val="dk2"/>
            </a:solidFill>
            <a:prstDash val="solid"/>
            <a:round/>
            <a:headEnd type="triangle" w="med" len="med"/>
            <a:tailEnd type="triangle" w="med" len="med"/>
          </a:ln>
        </p:spPr>
      </p:cxnSp>
      <p:cxnSp>
        <p:nvCxnSpPr>
          <p:cNvPr id="554" name="Google Shape;554;p41"/>
          <p:cNvCxnSpPr/>
          <p:nvPr/>
        </p:nvCxnSpPr>
        <p:spPr>
          <a:xfrm>
            <a:off x="3654705" y="4604642"/>
            <a:ext cx="735300" cy="0"/>
          </a:xfrm>
          <a:prstGeom prst="straightConnector1">
            <a:avLst/>
          </a:prstGeom>
          <a:noFill/>
          <a:ln w="76200" cap="flat" cmpd="sng">
            <a:solidFill>
              <a:srgbClr val="B7B7B7"/>
            </a:solidFill>
            <a:prstDash val="solid"/>
            <a:round/>
            <a:headEnd type="none" w="med" len="med"/>
            <a:tailEnd type="none" w="med" len="med"/>
          </a:ln>
        </p:spPr>
      </p:cxnSp>
      <p:cxnSp>
        <p:nvCxnSpPr>
          <p:cNvPr id="555" name="Google Shape;555;p41"/>
          <p:cNvCxnSpPr/>
          <p:nvPr/>
        </p:nvCxnSpPr>
        <p:spPr>
          <a:xfrm>
            <a:off x="5827920" y="4604642"/>
            <a:ext cx="735300" cy="0"/>
          </a:xfrm>
          <a:prstGeom prst="straightConnector1">
            <a:avLst/>
          </a:prstGeom>
          <a:noFill/>
          <a:ln w="76200" cap="flat" cmpd="sng">
            <a:solidFill>
              <a:srgbClr val="B7B7B7"/>
            </a:solidFill>
            <a:prstDash val="solid"/>
            <a:round/>
            <a:headEnd type="none" w="med" len="med"/>
            <a:tailEnd type="none" w="med" len="med"/>
          </a:ln>
        </p:spPr>
      </p:cxnSp>
      <p:sp>
        <p:nvSpPr>
          <p:cNvPr id="556" name="Google Shape;556;p41"/>
          <p:cNvSpPr txBox="1"/>
          <p:nvPr/>
        </p:nvSpPr>
        <p:spPr>
          <a:xfrm>
            <a:off x="8001159" y="4297905"/>
            <a:ext cx="1211100" cy="756300"/>
          </a:xfrm>
          <a:prstGeom prst="rect">
            <a:avLst/>
          </a:prstGeom>
          <a:noFill/>
          <a:ln>
            <a:noFill/>
          </a:ln>
        </p:spPr>
        <p:txBody>
          <a:bodyPr spcFirstLastPara="1" wrap="square" lIns="75575" tIns="75575" rIns="75575" bIns="75575" anchor="t" anchorCtr="0">
            <a:noAutofit/>
          </a:bodyPr>
          <a:lstStyle/>
          <a:p>
            <a:pPr marL="0" lvl="0" indent="0" algn="ctr" rtl="0">
              <a:spcBef>
                <a:spcPts val="0"/>
              </a:spcBef>
              <a:spcAft>
                <a:spcPts val="0"/>
              </a:spcAft>
              <a:buNone/>
            </a:pPr>
            <a:r>
              <a:rPr lang="en" sz="4200" b="1">
                <a:solidFill>
                  <a:srgbClr val="999999"/>
                </a:solidFill>
                <a:latin typeface="Bangers"/>
                <a:ea typeface="Bangers"/>
                <a:cs typeface="Bangers"/>
                <a:sym typeface="Bangers"/>
              </a:rPr>
              <a:t>2  x</a:t>
            </a:r>
            <a:endParaRPr sz="4200" b="1">
              <a:solidFill>
                <a:srgbClr val="999999"/>
              </a:solidFill>
              <a:latin typeface="Bangers"/>
              <a:ea typeface="Bangers"/>
              <a:cs typeface="Bangers"/>
              <a:sym typeface="Bangers"/>
            </a:endParaRPr>
          </a:p>
        </p:txBody>
      </p:sp>
      <p:cxnSp>
        <p:nvCxnSpPr>
          <p:cNvPr id="557" name="Google Shape;557;p41"/>
          <p:cNvCxnSpPr/>
          <p:nvPr/>
        </p:nvCxnSpPr>
        <p:spPr>
          <a:xfrm rot="10800000" flipH="1">
            <a:off x="3455" y="694214"/>
            <a:ext cx="9161400" cy="12600"/>
          </a:xfrm>
          <a:prstGeom prst="straightConnector1">
            <a:avLst/>
          </a:prstGeom>
          <a:noFill/>
          <a:ln w="9525" cap="flat" cmpd="sng">
            <a:solidFill>
              <a:schemeClr val="dk2"/>
            </a:solidFill>
            <a:prstDash val="solid"/>
            <a:round/>
            <a:headEnd type="none" w="med" len="med"/>
            <a:tailEnd type="none" w="med" len="med"/>
          </a:ln>
        </p:spPr>
      </p:cxnSp>
      <p:sp>
        <p:nvSpPr>
          <p:cNvPr id="558" name="Google Shape;558;p41"/>
          <p:cNvSpPr/>
          <p:nvPr/>
        </p:nvSpPr>
        <p:spPr>
          <a:xfrm>
            <a:off x="535045" y="273524"/>
            <a:ext cx="510600" cy="2694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endParaRPr sz="1200"/>
          </a:p>
        </p:txBody>
      </p:sp>
      <p:sp>
        <p:nvSpPr>
          <p:cNvPr id="559" name="Google Shape;559;p41"/>
          <p:cNvSpPr/>
          <p:nvPr/>
        </p:nvSpPr>
        <p:spPr>
          <a:xfrm>
            <a:off x="2958909" y="239460"/>
            <a:ext cx="510600" cy="2694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endParaRPr sz="1200"/>
          </a:p>
        </p:txBody>
      </p:sp>
      <p:sp>
        <p:nvSpPr>
          <p:cNvPr id="560" name="Google Shape;560;p41"/>
          <p:cNvSpPr txBox="1"/>
          <p:nvPr/>
        </p:nvSpPr>
        <p:spPr>
          <a:xfrm>
            <a:off x="5231977" y="95145"/>
            <a:ext cx="3696300" cy="413700"/>
          </a:xfrm>
          <a:prstGeom prst="rect">
            <a:avLst/>
          </a:prstGeom>
          <a:noFill/>
          <a:ln>
            <a:noFill/>
          </a:ln>
        </p:spPr>
        <p:txBody>
          <a:bodyPr spcFirstLastPara="1" wrap="square" lIns="75575" tIns="75575" rIns="75575" bIns="75575" anchor="t" anchorCtr="0">
            <a:noAutofit/>
          </a:bodyPr>
          <a:lstStyle/>
          <a:p>
            <a:pPr marL="0" lvl="0" indent="0" algn="l" rtl="0">
              <a:spcBef>
                <a:spcPts val="0"/>
              </a:spcBef>
              <a:spcAft>
                <a:spcPts val="0"/>
              </a:spcAft>
              <a:buNone/>
            </a:pPr>
            <a:r>
              <a:rPr lang="en" sz="1800" b="1">
                <a:solidFill>
                  <a:schemeClr val="dk1"/>
                </a:solidFill>
                <a:latin typeface="Lexend"/>
                <a:ea typeface="Lexend"/>
                <a:cs typeface="Lexend"/>
                <a:sym typeface="Lexend"/>
              </a:rPr>
              <a:t>NAME:</a:t>
            </a:r>
            <a:r>
              <a:rPr lang="en" sz="1800" b="1">
                <a:solidFill>
                  <a:schemeClr val="dk1"/>
                </a:solidFill>
              </a:rPr>
              <a:t>___________________</a:t>
            </a:r>
            <a:endParaRPr sz="1800" b="1">
              <a:solidFill>
                <a:schemeClr val="dk1"/>
              </a:solidFill>
            </a:endParaRPr>
          </a:p>
        </p:txBody>
      </p:sp>
      <p:sp>
        <p:nvSpPr>
          <p:cNvPr id="561" name="Google Shape;561;p41"/>
          <p:cNvSpPr txBox="1"/>
          <p:nvPr/>
        </p:nvSpPr>
        <p:spPr>
          <a:xfrm>
            <a:off x="1045591" y="224570"/>
            <a:ext cx="1805400" cy="284400"/>
          </a:xfrm>
          <a:prstGeom prst="rect">
            <a:avLst/>
          </a:prstGeom>
          <a:noFill/>
          <a:ln>
            <a:noFill/>
          </a:ln>
        </p:spPr>
        <p:txBody>
          <a:bodyPr spcFirstLastPara="1" wrap="square" lIns="75575" tIns="75575" rIns="75575" bIns="75575" anchor="t" anchorCtr="0">
            <a:noAutofit/>
          </a:bodyPr>
          <a:lstStyle/>
          <a:p>
            <a:pPr marL="0" lvl="0" indent="0" algn="l" rtl="0">
              <a:spcBef>
                <a:spcPts val="0"/>
              </a:spcBef>
              <a:spcAft>
                <a:spcPts val="0"/>
              </a:spcAft>
              <a:buNone/>
            </a:pPr>
            <a:r>
              <a:rPr lang="en" sz="1800" b="1">
                <a:solidFill>
                  <a:schemeClr val="dk2"/>
                </a:solidFill>
                <a:latin typeface="Lexend"/>
                <a:ea typeface="Lexend"/>
                <a:cs typeface="Lexend"/>
                <a:sym typeface="Lexend"/>
              </a:rPr>
              <a:t>COLOR #1</a:t>
            </a:r>
            <a:endParaRPr sz="1800" b="1">
              <a:solidFill>
                <a:schemeClr val="dk2"/>
              </a:solidFill>
              <a:latin typeface="Lexend"/>
              <a:ea typeface="Lexend"/>
              <a:cs typeface="Lexend"/>
              <a:sym typeface="Lexend"/>
            </a:endParaRPr>
          </a:p>
        </p:txBody>
      </p:sp>
      <p:sp>
        <p:nvSpPr>
          <p:cNvPr id="562" name="Google Shape;562;p41"/>
          <p:cNvSpPr txBox="1"/>
          <p:nvPr/>
        </p:nvSpPr>
        <p:spPr>
          <a:xfrm>
            <a:off x="3469455" y="224570"/>
            <a:ext cx="1805400" cy="284400"/>
          </a:xfrm>
          <a:prstGeom prst="rect">
            <a:avLst/>
          </a:prstGeom>
          <a:noFill/>
          <a:ln>
            <a:noFill/>
          </a:ln>
        </p:spPr>
        <p:txBody>
          <a:bodyPr spcFirstLastPara="1" wrap="square" lIns="75575" tIns="75575" rIns="75575" bIns="75575" anchor="t" anchorCtr="0">
            <a:noAutofit/>
          </a:bodyPr>
          <a:lstStyle/>
          <a:p>
            <a:pPr marL="0" lvl="0" indent="0" algn="l" rtl="0">
              <a:spcBef>
                <a:spcPts val="0"/>
              </a:spcBef>
              <a:spcAft>
                <a:spcPts val="0"/>
              </a:spcAft>
              <a:buNone/>
            </a:pPr>
            <a:r>
              <a:rPr lang="en" sz="1800" b="1">
                <a:solidFill>
                  <a:schemeClr val="dk2"/>
                </a:solidFill>
                <a:latin typeface="Lexend"/>
                <a:ea typeface="Lexend"/>
                <a:cs typeface="Lexend"/>
                <a:sym typeface="Lexend"/>
              </a:rPr>
              <a:t>COLOR #2</a:t>
            </a:r>
            <a:endParaRPr sz="1800" b="1">
              <a:solidFill>
                <a:schemeClr val="dk2"/>
              </a:solidFill>
              <a:latin typeface="Lexend"/>
              <a:ea typeface="Lexend"/>
              <a:cs typeface="Lexend"/>
              <a:sym typeface="Lexend"/>
            </a:endParaRPr>
          </a:p>
        </p:txBody>
      </p:sp>
      <p:grpSp>
        <p:nvGrpSpPr>
          <p:cNvPr id="563" name="Google Shape;563;p41"/>
          <p:cNvGrpSpPr/>
          <p:nvPr/>
        </p:nvGrpSpPr>
        <p:grpSpPr>
          <a:xfrm>
            <a:off x="2306303" y="712877"/>
            <a:ext cx="1138737" cy="903456"/>
            <a:chOff x="797425" y="1109102"/>
            <a:chExt cx="1252598" cy="1365150"/>
          </a:xfrm>
        </p:grpSpPr>
        <p:sp>
          <p:nvSpPr>
            <p:cNvPr id="564" name="Google Shape;564;p41"/>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565" name="Google Shape;565;p41"/>
            <p:cNvCxnSpPr>
              <a:stCxn id="566" idx="7"/>
              <a:endCxn id="564"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567" name="Google Shape;567;p41"/>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568" name="Google Shape;568;p41"/>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569" name="Google Shape;569;p41"/>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grpSp>
        <p:nvGrpSpPr>
          <p:cNvPr id="570" name="Google Shape;570;p41"/>
          <p:cNvGrpSpPr/>
          <p:nvPr/>
        </p:nvGrpSpPr>
        <p:grpSpPr>
          <a:xfrm>
            <a:off x="734212" y="745850"/>
            <a:ext cx="1138737" cy="903456"/>
            <a:chOff x="797425" y="1109102"/>
            <a:chExt cx="1252598" cy="1365150"/>
          </a:xfrm>
        </p:grpSpPr>
        <p:sp>
          <p:nvSpPr>
            <p:cNvPr id="571" name="Google Shape;571;p41"/>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572" name="Google Shape;572;p41"/>
            <p:cNvCxnSpPr>
              <a:endCxn id="571"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573" name="Google Shape;573;p41"/>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574" name="Google Shape;574;p41"/>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575" name="Google Shape;575;p41"/>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grpSp>
        <p:nvGrpSpPr>
          <p:cNvPr id="576" name="Google Shape;576;p41"/>
          <p:cNvGrpSpPr/>
          <p:nvPr/>
        </p:nvGrpSpPr>
        <p:grpSpPr>
          <a:xfrm>
            <a:off x="4014825" y="745841"/>
            <a:ext cx="1138737" cy="903456"/>
            <a:chOff x="797425" y="1109102"/>
            <a:chExt cx="1252598" cy="1365150"/>
          </a:xfrm>
        </p:grpSpPr>
        <p:sp>
          <p:nvSpPr>
            <p:cNvPr id="577" name="Google Shape;577;p41"/>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578" name="Google Shape;578;p41"/>
            <p:cNvCxnSpPr>
              <a:endCxn id="577"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579" name="Google Shape;579;p41"/>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580" name="Google Shape;580;p41"/>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581" name="Google Shape;581;p41"/>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grpSp>
        <p:nvGrpSpPr>
          <p:cNvPr id="582" name="Google Shape;582;p41"/>
          <p:cNvGrpSpPr/>
          <p:nvPr/>
        </p:nvGrpSpPr>
        <p:grpSpPr>
          <a:xfrm>
            <a:off x="734212" y="1838928"/>
            <a:ext cx="1138737" cy="903456"/>
            <a:chOff x="797425" y="1109102"/>
            <a:chExt cx="1252598" cy="1365150"/>
          </a:xfrm>
        </p:grpSpPr>
        <p:sp>
          <p:nvSpPr>
            <p:cNvPr id="583" name="Google Shape;583;p41"/>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584" name="Google Shape;584;p41"/>
            <p:cNvCxnSpPr>
              <a:endCxn id="583"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585" name="Google Shape;585;p41"/>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586" name="Google Shape;586;p41"/>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587" name="Google Shape;587;p41"/>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grpSp>
        <p:nvGrpSpPr>
          <p:cNvPr id="588" name="Google Shape;588;p41"/>
          <p:cNvGrpSpPr/>
          <p:nvPr/>
        </p:nvGrpSpPr>
        <p:grpSpPr>
          <a:xfrm>
            <a:off x="734212" y="3022891"/>
            <a:ext cx="1138737" cy="903456"/>
            <a:chOff x="797425" y="1109102"/>
            <a:chExt cx="1252598" cy="1365150"/>
          </a:xfrm>
        </p:grpSpPr>
        <p:sp>
          <p:nvSpPr>
            <p:cNvPr id="589" name="Google Shape;589;p41"/>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590" name="Google Shape;590;p41"/>
            <p:cNvCxnSpPr>
              <a:endCxn id="589"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591" name="Google Shape;591;p41"/>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592" name="Google Shape;592;p41"/>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593" name="Google Shape;593;p41"/>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grpSp>
        <p:nvGrpSpPr>
          <p:cNvPr id="594" name="Google Shape;594;p41"/>
          <p:cNvGrpSpPr/>
          <p:nvPr/>
        </p:nvGrpSpPr>
        <p:grpSpPr>
          <a:xfrm>
            <a:off x="2306303" y="3022891"/>
            <a:ext cx="1138737" cy="903456"/>
            <a:chOff x="797425" y="1109102"/>
            <a:chExt cx="1252598" cy="1365150"/>
          </a:xfrm>
        </p:grpSpPr>
        <p:sp>
          <p:nvSpPr>
            <p:cNvPr id="595" name="Google Shape;595;p41"/>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596" name="Google Shape;596;p41"/>
            <p:cNvCxnSpPr>
              <a:endCxn id="595"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597" name="Google Shape;597;p41"/>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598" name="Google Shape;598;p41"/>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599" name="Google Shape;599;p41"/>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grpSp>
        <p:nvGrpSpPr>
          <p:cNvPr id="600" name="Google Shape;600;p41"/>
          <p:cNvGrpSpPr/>
          <p:nvPr/>
        </p:nvGrpSpPr>
        <p:grpSpPr>
          <a:xfrm>
            <a:off x="4002655" y="3022891"/>
            <a:ext cx="1138737" cy="903456"/>
            <a:chOff x="797425" y="1109102"/>
            <a:chExt cx="1252598" cy="1365150"/>
          </a:xfrm>
        </p:grpSpPr>
        <p:sp>
          <p:nvSpPr>
            <p:cNvPr id="601" name="Google Shape;601;p41"/>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602" name="Google Shape;602;p41"/>
            <p:cNvCxnSpPr>
              <a:endCxn id="601"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603" name="Google Shape;603;p41"/>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604" name="Google Shape;604;p41"/>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605" name="Google Shape;605;p41"/>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grpSp>
        <p:nvGrpSpPr>
          <p:cNvPr id="606" name="Google Shape;606;p41"/>
          <p:cNvGrpSpPr/>
          <p:nvPr/>
        </p:nvGrpSpPr>
        <p:grpSpPr>
          <a:xfrm>
            <a:off x="816939" y="4198756"/>
            <a:ext cx="1138737" cy="903456"/>
            <a:chOff x="797425" y="1109102"/>
            <a:chExt cx="1252598" cy="1365150"/>
          </a:xfrm>
        </p:grpSpPr>
        <p:sp>
          <p:nvSpPr>
            <p:cNvPr id="607" name="Google Shape;607;p41"/>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608" name="Google Shape;608;p41"/>
            <p:cNvCxnSpPr>
              <a:endCxn id="607"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609" name="Google Shape;609;p41"/>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610" name="Google Shape;610;p41"/>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611" name="Google Shape;611;p41"/>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sp>
        <p:nvSpPr>
          <p:cNvPr id="612" name="Google Shape;612;p41"/>
          <p:cNvSpPr/>
          <p:nvPr/>
        </p:nvSpPr>
        <p:spPr>
          <a:xfrm>
            <a:off x="5723339" y="1081573"/>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sp>
        <p:nvSpPr>
          <p:cNvPr id="613" name="Google Shape;613;p41"/>
          <p:cNvSpPr/>
          <p:nvPr/>
        </p:nvSpPr>
        <p:spPr>
          <a:xfrm>
            <a:off x="6563203" y="1081573"/>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sp>
        <p:nvSpPr>
          <p:cNvPr id="614" name="Google Shape;614;p41"/>
          <p:cNvSpPr/>
          <p:nvPr/>
        </p:nvSpPr>
        <p:spPr>
          <a:xfrm>
            <a:off x="4900589" y="1986073"/>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sp>
        <p:nvSpPr>
          <p:cNvPr id="549" name="Google Shape;549;p41"/>
          <p:cNvSpPr/>
          <p:nvPr/>
        </p:nvSpPr>
        <p:spPr>
          <a:xfrm>
            <a:off x="4961657" y="2393265"/>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sp>
        <p:nvSpPr>
          <p:cNvPr id="615" name="Google Shape;615;p41"/>
          <p:cNvSpPr/>
          <p:nvPr/>
        </p:nvSpPr>
        <p:spPr>
          <a:xfrm>
            <a:off x="6669930" y="3097259"/>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sp>
        <p:nvSpPr>
          <p:cNvPr id="616" name="Google Shape;616;p41"/>
          <p:cNvSpPr/>
          <p:nvPr/>
        </p:nvSpPr>
        <p:spPr>
          <a:xfrm>
            <a:off x="2349419" y="4488702"/>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sp>
        <p:nvSpPr>
          <p:cNvPr id="617" name="Google Shape;617;p41"/>
          <p:cNvSpPr/>
          <p:nvPr/>
        </p:nvSpPr>
        <p:spPr>
          <a:xfrm>
            <a:off x="3002067" y="4488702"/>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sp>
        <p:nvSpPr>
          <p:cNvPr id="618" name="Google Shape;618;p41"/>
          <p:cNvSpPr/>
          <p:nvPr/>
        </p:nvSpPr>
        <p:spPr>
          <a:xfrm>
            <a:off x="4603612" y="4521989"/>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sp>
        <p:nvSpPr>
          <p:cNvPr id="619" name="Google Shape;619;p41"/>
          <p:cNvSpPr/>
          <p:nvPr/>
        </p:nvSpPr>
        <p:spPr>
          <a:xfrm>
            <a:off x="5215782" y="4509548"/>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sp>
        <p:nvSpPr>
          <p:cNvPr id="620" name="Google Shape;620;p41"/>
          <p:cNvSpPr/>
          <p:nvPr/>
        </p:nvSpPr>
        <p:spPr>
          <a:xfrm>
            <a:off x="7690578" y="4488702"/>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sp>
        <p:nvSpPr>
          <p:cNvPr id="621" name="Google Shape;621;p41"/>
          <p:cNvSpPr/>
          <p:nvPr/>
        </p:nvSpPr>
        <p:spPr>
          <a:xfrm>
            <a:off x="6960669" y="4488702"/>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3500" tIns="93500" rIns="93500" bIns="93500"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sp>
        <p:nvSpPr>
          <p:cNvPr id="622" name="Google Shape;622;p41"/>
          <p:cNvSpPr txBox="1"/>
          <p:nvPr/>
        </p:nvSpPr>
        <p:spPr>
          <a:xfrm>
            <a:off x="3802841" y="4604642"/>
            <a:ext cx="332400" cy="429600"/>
          </a:xfrm>
          <a:prstGeom prst="rect">
            <a:avLst/>
          </a:prstGeom>
          <a:noFill/>
          <a:ln>
            <a:noFill/>
          </a:ln>
        </p:spPr>
        <p:txBody>
          <a:bodyPr spcFirstLastPara="1" wrap="square" lIns="75575" tIns="75575" rIns="75575" bIns="75575" anchor="t" anchorCtr="0">
            <a:spAutoFit/>
          </a:bodyPr>
          <a:lstStyle/>
          <a:p>
            <a:pPr marL="0" lvl="0" indent="0" algn="l" rtl="0">
              <a:spcBef>
                <a:spcPts val="0"/>
              </a:spcBef>
              <a:spcAft>
                <a:spcPts val="0"/>
              </a:spcAft>
              <a:buNone/>
            </a:pPr>
            <a:r>
              <a:rPr lang="en" sz="1800">
                <a:solidFill>
                  <a:schemeClr val="dk2"/>
                </a:solidFill>
              </a:rPr>
              <a:t>2</a:t>
            </a:r>
            <a:endParaRPr sz="1800">
              <a:solidFill>
                <a:schemeClr val="dk2"/>
              </a:solidFill>
            </a:endParaRPr>
          </a:p>
        </p:txBody>
      </p:sp>
      <p:sp>
        <p:nvSpPr>
          <p:cNvPr id="623" name="Google Shape;623;p41"/>
          <p:cNvSpPr txBox="1"/>
          <p:nvPr/>
        </p:nvSpPr>
        <p:spPr>
          <a:xfrm>
            <a:off x="6088216" y="4604642"/>
            <a:ext cx="332400" cy="429600"/>
          </a:xfrm>
          <a:prstGeom prst="rect">
            <a:avLst/>
          </a:prstGeom>
          <a:noFill/>
          <a:ln>
            <a:noFill/>
          </a:ln>
        </p:spPr>
        <p:txBody>
          <a:bodyPr spcFirstLastPara="1" wrap="square" lIns="75575" tIns="75575" rIns="75575" bIns="75575" anchor="t" anchorCtr="0">
            <a:spAutoFit/>
          </a:bodyPr>
          <a:lstStyle/>
          <a:p>
            <a:pPr marL="0" lvl="0" indent="0" algn="l" rtl="0">
              <a:spcBef>
                <a:spcPts val="0"/>
              </a:spcBef>
              <a:spcAft>
                <a:spcPts val="0"/>
              </a:spcAft>
              <a:buNone/>
            </a:pPr>
            <a:r>
              <a:rPr lang="en" sz="1800">
                <a:solidFill>
                  <a:schemeClr val="dk2"/>
                </a:solidFill>
              </a:rPr>
              <a:t>2</a:t>
            </a:r>
            <a:endParaRPr sz="1800">
              <a:solidFill>
                <a:schemeClr val="dk2"/>
              </a:solidFill>
            </a:endParaRPr>
          </a:p>
        </p:txBody>
      </p:sp>
      <p:sp>
        <p:nvSpPr>
          <p:cNvPr id="624" name="Google Shape;624;p41"/>
          <p:cNvSpPr/>
          <p:nvPr/>
        </p:nvSpPr>
        <p:spPr>
          <a:xfrm>
            <a:off x="4002648" y="2122594"/>
            <a:ext cx="332400" cy="284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625" name="Google Shape;625;p41"/>
          <p:cNvSpPr/>
          <p:nvPr/>
        </p:nvSpPr>
        <p:spPr>
          <a:xfrm>
            <a:off x="4002648" y="2511554"/>
            <a:ext cx="332400" cy="284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626" name="Google Shape;626;p41"/>
          <p:cNvSpPr/>
          <p:nvPr/>
        </p:nvSpPr>
        <p:spPr>
          <a:xfrm>
            <a:off x="5548216" y="3520340"/>
            <a:ext cx="332400" cy="284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grpSp>
        <p:nvGrpSpPr>
          <p:cNvPr id="627" name="Google Shape;627;p41"/>
          <p:cNvGrpSpPr/>
          <p:nvPr/>
        </p:nvGrpSpPr>
        <p:grpSpPr>
          <a:xfrm>
            <a:off x="7690587" y="3738511"/>
            <a:ext cx="1455686" cy="648038"/>
            <a:chOff x="6677650" y="464650"/>
            <a:chExt cx="2186699" cy="1077549"/>
          </a:xfrm>
        </p:grpSpPr>
        <p:sp>
          <p:nvSpPr>
            <p:cNvPr id="628" name="Google Shape;628;p41"/>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629" name="Google Shape;629;p41" title="Bow and arrow clip art | Free SVG"/>
            <p:cNvPicPr preferRelativeResize="0"/>
            <p:nvPr/>
          </p:nvPicPr>
          <p:blipFill>
            <a:blip r:embed="rId3">
              <a:alphaModFix/>
            </a:blip>
            <a:stretch>
              <a:fillRect/>
            </a:stretch>
          </p:blipFill>
          <p:spPr>
            <a:xfrm rot="2700000">
              <a:off x="7944604" y="622453"/>
              <a:ext cx="761942" cy="761942"/>
            </a:xfrm>
            <a:prstGeom prst="rect">
              <a:avLst/>
            </a:prstGeom>
            <a:noFill/>
            <a:ln>
              <a:noFill/>
            </a:ln>
          </p:spPr>
        </p:pic>
      </p:grpSp>
      <p:pic>
        <p:nvPicPr>
          <p:cNvPr id="630" name="Google Shape;630;p41">
            <a:hlinkClick r:id="rId4" action="ppaction://hlinksldjump"/>
          </p:cNvPr>
          <p:cNvPicPr preferRelativeResize="0"/>
          <p:nvPr/>
        </p:nvPicPr>
        <p:blipFill>
          <a:blip r:embed="rId5">
            <a:alphaModFix/>
          </a:blip>
          <a:stretch>
            <a:fillRect/>
          </a:stretch>
        </p:blipFill>
        <p:spPr>
          <a:xfrm>
            <a:off x="3450" y="4312287"/>
            <a:ext cx="737125" cy="727525"/>
          </a:xfrm>
          <a:prstGeom prst="rect">
            <a:avLst/>
          </a:prstGeom>
          <a:noFill/>
          <a:ln w="9525" cap="flat" cmpd="sng">
            <a:solidFill>
              <a:srgbClr val="38761D"/>
            </a:solidFill>
            <a:prstDash val="solid"/>
            <a:round/>
            <a:headEnd type="none" w="sm" len="sm"/>
            <a:tailEnd type="none" w="sm" len="sm"/>
          </a:ln>
        </p:spPr>
      </p:pic>
      <p:pic>
        <p:nvPicPr>
          <p:cNvPr id="631" name="Google Shape;631;p41"/>
          <p:cNvPicPr preferRelativeResize="0"/>
          <p:nvPr/>
        </p:nvPicPr>
        <p:blipFill>
          <a:blip r:embed="rId6">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5"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grpSp>
        <p:nvGrpSpPr>
          <p:cNvPr id="90" name="Google Shape;90;p15"/>
          <p:cNvGrpSpPr/>
          <p:nvPr/>
        </p:nvGrpSpPr>
        <p:grpSpPr>
          <a:xfrm>
            <a:off x="814200" y="152400"/>
            <a:ext cx="1872301" cy="1968076"/>
            <a:chOff x="814200" y="152400"/>
            <a:chExt cx="1872301" cy="1968076"/>
          </a:xfrm>
        </p:grpSpPr>
        <p:pic>
          <p:nvPicPr>
            <p:cNvPr id="91" name="Google Shape;91;p15" title="Apple | Free Stock Photo | Illustration of a red apple | # 11436"/>
            <p:cNvPicPr preferRelativeResize="0"/>
            <p:nvPr/>
          </p:nvPicPr>
          <p:blipFill>
            <a:blip r:embed="rId4">
              <a:alphaModFix/>
            </a:blip>
            <a:stretch>
              <a:fillRect/>
            </a:stretch>
          </p:blipFill>
          <p:spPr>
            <a:xfrm>
              <a:off x="814200" y="152400"/>
              <a:ext cx="1872301" cy="1968076"/>
            </a:xfrm>
            <a:prstGeom prst="rect">
              <a:avLst/>
            </a:prstGeom>
            <a:noFill/>
            <a:ln>
              <a:noFill/>
            </a:ln>
          </p:spPr>
        </p:pic>
        <p:sp>
          <p:nvSpPr>
            <p:cNvPr id="92" name="Google Shape;92;p15"/>
            <p:cNvSpPr txBox="1"/>
            <p:nvPr/>
          </p:nvSpPr>
          <p:spPr>
            <a:xfrm>
              <a:off x="1036500" y="753150"/>
              <a:ext cx="1650000" cy="1251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Clr>
                  <a:schemeClr val="dk1"/>
                </a:buClr>
                <a:buSzPts val="1100"/>
                <a:buFont typeface="Arial"/>
                <a:buNone/>
              </a:pPr>
              <a:r>
                <a:rPr lang="en" sz="2100" b="1" u="sng">
                  <a:solidFill>
                    <a:schemeClr val="lt1"/>
                  </a:solidFill>
                  <a:latin typeface="Lexend"/>
                  <a:ea typeface="Lexend"/>
                  <a:cs typeface="Lexend"/>
                  <a:sym typeface="Lexend"/>
                  <a:hlinkClick r:id="" action="ppaction://hlinkshowjump?jump=nextslide">
                    <a:extLst>
                      <a:ext uri="{A12FA001-AC4F-418D-AE19-62706E023703}">
                        <ahyp:hlinkClr xmlns:ahyp="http://schemas.microsoft.com/office/drawing/2018/hyperlinkcolor" val="tx"/>
                      </a:ext>
                    </a:extLst>
                  </a:hlinkClick>
                </a:rPr>
                <a:t>Guided Listening Activities</a:t>
              </a:r>
              <a:endParaRPr sz="2100" b="1">
                <a:solidFill>
                  <a:schemeClr val="lt1"/>
                </a:solidFill>
                <a:latin typeface="Lexend"/>
                <a:ea typeface="Lexend"/>
                <a:cs typeface="Lexend"/>
                <a:sym typeface="Lexend"/>
              </a:endParaRPr>
            </a:p>
          </p:txBody>
        </p:sp>
      </p:grpSp>
      <p:grpSp>
        <p:nvGrpSpPr>
          <p:cNvPr id="93" name="Google Shape;93;p15"/>
          <p:cNvGrpSpPr/>
          <p:nvPr/>
        </p:nvGrpSpPr>
        <p:grpSpPr>
          <a:xfrm>
            <a:off x="6629944" y="237850"/>
            <a:ext cx="1764356" cy="2240625"/>
            <a:chOff x="6629944" y="237850"/>
            <a:chExt cx="1764356" cy="2240625"/>
          </a:xfrm>
        </p:grpSpPr>
        <p:pic>
          <p:nvPicPr>
            <p:cNvPr id="94" name="Google Shape;94;p15"/>
            <p:cNvPicPr preferRelativeResize="0"/>
            <p:nvPr/>
          </p:nvPicPr>
          <p:blipFill>
            <a:blip r:embed="rId5">
              <a:alphaModFix/>
            </a:blip>
            <a:stretch>
              <a:fillRect/>
            </a:stretch>
          </p:blipFill>
          <p:spPr>
            <a:xfrm>
              <a:off x="6629944" y="237850"/>
              <a:ext cx="1764356" cy="2240625"/>
            </a:xfrm>
            <a:prstGeom prst="rect">
              <a:avLst/>
            </a:prstGeom>
            <a:noFill/>
            <a:ln w="19050" cap="flat" cmpd="sng">
              <a:solidFill>
                <a:schemeClr val="dk2"/>
              </a:solidFill>
              <a:prstDash val="solid"/>
              <a:round/>
              <a:headEnd type="none" w="sm" len="sm"/>
              <a:tailEnd type="none" w="sm" len="sm"/>
            </a:ln>
          </p:spPr>
        </p:pic>
        <p:sp>
          <p:nvSpPr>
            <p:cNvPr id="95" name="Google Shape;95;p15">
              <a:hlinkClick r:id="rId6" action="ppaction://hlinksldjump"/>
            </p:cNvPr>
            <p:cNvSpPr txBox="1"/>
            <p:nvPr/>
          </p:nvSpPr>
          <p:spPr>
            <a:xfrm>
              <a:off x="6649925" y="1715600"/>
              <a:ext cx="1724400" cy="59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900" b="1">
                  <a:solidFill>
                    <a:schemeClr val="lt1"/>
                  </a:solidFill>
                  <a:latin typeface="Lexend"/>
                  <a:ea typeface="Lexend"/>
                  <a:cs typeface="Lexend"/>
                  <a:sym typeface="Lexend"/>
                </a:rPr>
                <a:t>Rossini Biography</a:t>
              </a:r>
              <a:endParaRPr sz="1900" b="1">
                <a:solidFill>
                  <a:schemeClr val="lt1"/>
                </a:solidFill>
                <a:latin typeface="Lexend"/>
                <a:ea typeface="Lexend"/>
                <a:cs typeface="Lexend"/>
                <a:sym typeface="Lexend"/>
              </a:endParaRPr>
            </a:p>
          </p:txBody>
        </p:sp>
      </p:grpSp>
      <p:grpSp>
        <p:nvGrpSpPr>
          <p:cNvPr id="96" name="Google Shape;96;p15"/>
          <p:cNvGrpSpPr/>
          <p:nvPr/>
        </p:nvGrpSpPr>
        <p:grpSpPr>
          <a:xfrm>
            <a:off x="501900" y="2713275"/>
            <a:ext cx="2184601" cy="2104350"/>
            <a:chOff x="501900" y="2713275"/>
            <a:chExt cx="2184601" cy="2104350"/>
          </a:xfrm>
        </p:grpSpPr>
        <p:pic>
          <p:nvPicPr>
            <p:cNvPr id="97" name="Google Shape;97;p15"/>
            <p:cNvPicPr preferRelativeResize="0"/>
            <p:nvPr/>
          </p:nvPicPr>
          <p:blipFill>
            <a:blip r:embed="rId7">
              <a:alphaModFix/>
            </a:blip>
            <a:stretch>
              <a:fillRect/>
            </a:stretch>
          </p:blipFill>
          <p:spPr>
            <a:xfrm>
              <a:off x="541296" y="2713275"/>
              <a:ext cx="2145205" cy="2104350"/>
            </a:xfrm>
            <a:prstGeom prst="rect">
              <a:avLst/>
            </a:prstGeom>
            <a:noFill/>
            <a:ln w="19050" cap="flat" cmpd="sng">
              <a:solidFill>
                <a:schemeClr val="dk2"/>
              </a:solidFill>
              <a:prstDash val="solid"/>
              <a:round/>
              <a:headEnd type="none" w="sm" len="sm"/>
              <a:tailEnd type="none" w="sm" len="sm"/>
            </a:ln>
          </p:spPr>
        </p:pic>
        <p:sp>
          <p:nvSpPr>
            <p:cNvPr id="98" name="Google Shape;98;p15"/>
            <p:cNvSpPr txBox="1"/>
            <p:nvPr/>
          </p:nvSpPr>
          <p:spPr>
            <a:xfrm>
              <a:off x="501900" y="2844825"/>
              <a:ext cx="2178000" cy="1206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700" b="1" u="sng">
                  <a:solidFill>
                    <a:schemeClr val="hlink"/>
                  </a:solidFill>
                  <a:latin typeface="Lexend"/>
                  <a:ea typeface="Lexend"/>
                  <a:cs typeface="Lexend"/>
                  <a:sym typeface="Lexend"/>
                  <a:hlinkClick r:id="rId8" action="ppaction://hlinksldjump"/>
                </a:rPr>
                <a:t>Rhythm </a:t>
              </a:r>
              <a:endParaRPr sz="2700" b="1">
                <a:solidFill>
                  <a:srgbClr val="0000FF"/>
                </a:solidFill>
                <a:latin typeface="Lexend"/>
                <a:ea typeface="Lexend"/>
                <a:cs typeface="Lexend"/>
                <a:sym typeface="Lexend"/>
              </a:endParaRPr>
            </a:p>
            <a:p>
              <a:pPr marL="0" lvl="0" indent="0" algn="ctr" rtl="0">
                <a:lnSpc>
                  <a:spcPct val="115000"/>
                </a:lnSpc>
                <a:spcBef>
                  <a:spcPts val="1200"/>
                </a:spcBef>
                <a:spcAft>
                  <a:spcPts val="1200"/>
                </a:spcAft>
                <a:buNone/>
              </a:pPr>
              <a:r>
                <a:rPr lang="en" sz="2700" b="1" u="sng">
                  <a:solidFill>
                    <a:schemeClr val="lt1"/>
                  </a:solidFill>
                  <a:latin typeface="Lexend"/>
                  <a:ea typeface="Lexend"/>
                  <a:cs typeface="Lexend"/>
                  <a:sym typeface="Lexend"/>
                  <a:hlinkClick r:id="rId8" action="ppaction://hlinksldjump">
                    <a:extLst>
                      <a:ext uri="{A12FA001-AC4F-418D-AE19-62706E023703}">
                        <ahyp:hlinkClr xmlns:ahyp="http://schemas.microsoft.com/office/drawing/2018/hyperlinkcolor" val="tx"/>
                      </a:ext>
                    </a:extLst>
                  </a:hlinkClick>
                </a:rPr>
                <a:t> Tap Along</a:t>
              </a:r>
              <a:r>
                <a:rPr lang="en" sz="2700" b="1">
                  <a:solidFill>
                    <a:schemeClr val="lt1"/>
                  </a:solidFill>
                  <a:latin typeface="Lexend"/>
                  <a:ea typeface="Lexend"/>
                  <a:cs typeface="Lexend"/>
                  <a:sym typeface="Lexend"/>
                </a:rPr>
                <a:t> </a:t>
              </a:r>
              <a:r>
                <a:rPr lang="en" sz="2700" b="1">
                  <a:solidFill>
                    <a:srgbClr val="0000FF"/>
                  </a:solidFill>
                  <a:latin typeface="Lexend"/>
                  <a:ea typeface="Lexend"/>
                  <a:cs typeface="Lexend"/>
                  <a:sym typeface="Lexend"/>
                </a:rPr>
                <a:t>     </a:t>
              </a:r>
              <a:endParaRPr sz="2700" b="1">
                <a:solidFill>
                  <a:srgbClr val="0000FF"/>
                </a:solidFill>
                <a:latin typeface="Lexend"/>
                <a:ea typeface="Lexend"/>
                <a:cs typeface="Lexend"/>
                <a:sym typeface="Lexend"/>
              </a:endParaRPr>
            </a:p>
          </p:txBody>
        </p:sp>
      </p:grpSp>
      <p:grpSp>
        <p:nvGrpSpPr>
          <p:cNvPr id="99" name="Google Shape;99;p15"/>
          <p:cNvGrpSpPr/>
          <p:nvPr/>
        </p:nvGrpSpPr>
        <p:grpSpPr>
          <a:xfrm>
            <a:off x="3432463" y="152399"/>
            <a:ext cx="2178000" cy="2714251"/>
            <a:chOff x="3432463" y="152399"/>
            <a:chExt cx="2178000" cy="2714251"/>
          </a:xfrm>
        </p:grpSpPr>
        <p:pic>
          <p:nvPicPr>
            <p:cNvPr id="100" name="Google Shape;100;p15"/>
            <p:cNvPicPr preferRelativeResize="0"/>
            <p:nvPr/>
          </p:nvPicPr>
          <p:blipFill>
            <a:blip r:embed="rId9">
              <a:alphaModFix/>
            </a:blip>
            <a:stretch>
              <a:fillRect/>
            </a:stretch>
          </p:blipFill>
          <p:spPr>
            <a:xfrm>
              <a:off x="3452858" y="152399"/>
              <a:ext cx="2047504" cy="1968075"/>
            </a:xfrm>
            <a:prstGeom prst="rect">
              <a:avLst/>
            </a:prstGeom>
            <a:noFill/>
            <a:ln w="19050" cap="flat" cmpd="sng">
              <a:solidFill>
                <a:srgbClr val="000000"/>
              </a:solidFill>
              <a:prstDash val="solid"/>
              <a:round/>
              <a:headEnd type="none" w="sm" len="sm"/>
              <a:tailEnd type="none" w="sm" len="sm"/>
            </a:ln>
          </p:spPr>
        </p:pic>
        <p:sp>
          <p:nvSpPr>
            <p:cNvPr id="101" name="Google Shape;101;p15"/>
            <p:cNvSpPr txBox="1"/>
            <p:nvPr/>
          </p:nvSpPr>
          <p:spPr>
            <a:xfrm>
              <a:off x="3432463" y="2004450"/>
              <a:ext cx="2178000" cy="86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u="sng">
                  <a:solidFill>
                    <a:schemeClr val="dk1"/>
                  </a:solidFill>
                  <a:latin typeface="Lexend"/>
                  <a:ea typeface="Lexend"/>
                  <a:cs typeface="Lexend"/>
                  <a:sym typeface="Lexend"/>
                  <a:hlinkClick r:id="rId10" action="ppaction://hlinksldjump">
                    <a:extLst>
                      <a:ext uri="{A12FA001-AC4F-418D-AE19-62706E023703}">
                        <ahyp:hlinkClr xmlns:ahyp="http://schemas.microsoft.com/office/drawing/2018/hyperlinkcolor" val="tx"/>
                      </a:ext>
                    </a:extLst>
                  </a:hlinkClick>
                </a:rPr>
                <a:t>S.T.E.A.M. Lesson</a:t>
              </a:r>
              <a:endParaRPr sz="2100" b="1">
                <a:solidFill>
                  <a:schemeClr val="dk1"/>
                </a:solidFill>
                <a:latin typeface="Lexend"/>
                <a:ea typeface="Lexend"/>
                <a:cs typeface="Lexend"/>
                <a:sym typeface="Lexend"/>
              </a:endParaRPr>
            </a:p>
          </p:txBody>
        </p:sp>
      </p:grpSp>
      <p:grpSp>
        <p:nvGrpSpPr>
          <p:cNvPr id="102" name="Google Shape;102;p15"/>
          <p:cNvGrpSpPr/>
          <p:nvPr/>
        </p:nvGrpSpPr>
        <p:grpSpPr>
          <a:xfrm>
            <a:off x="3409201" y="2414242"/>
            <a:ext cx="2298198" cy="2497333"/>
            <a:chOff x="3409201" y="2414242"/>
            <a:chExt cx="2298198" cy="2497333"/>
          </a:xfrm>
        </p:grpSpPr>
        <p:pic>
          <p:nvPicPr>
            <p:cNvPr id="103" name="Google Shape;103;p15" title="Fitxer:Teatro.svg - Viquipèdia, l'enciclopèdia lliure">
              <a:hlinkClick r:id="rId11" action="ppaction://hlinksldjump"/>
            </p:cNvPr>
            <p:cNvPicPr preferRelativeResize="0"/>
            <p:nvPr/>
          </p:nvPicPr>
          <p:blipFill>
            <a:blip r:embed="rId12">
              <a:alphaModFix/>
            </a:blip>
            <a:stretch>
              <a:fillRect/>
            </a:stretch>
          </p:blipFill>
          <p:spPr>
            <a:xfrm>
              <a:off x="3409201" y="2414242"/>
              <a:ext cx="2298198" cy="2068055"/>
            </a:xfrm>
            <a:prstGeom prst="rect">
              <a:avLst/>
            </a:prstGeom>
            <a:noFill/>
            <a:ln>
              <a:noFill/>
            </a:ln>
          </p:spPr>
        </p:pic>
        <p:sp>
          <p:nvSpPr>
            <p:cNvPr id="104" name="Google Shape;104;p15">
              <a:hlinkClick r:id="rId11" action="ppaction://hlinksldjump"/>
            </p:cNvPr>
            <p:cNvSpPr txBox="1"/>
            <p:nvPr/>
          </p:nvSpPr>
          <p:spPr>
            <a:xfrm>
              <a:off x="3707150" y="4049375"/>
              <a:ext cx="1872300" cy="86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b="1" i="1">
                  <a:solidFill>
                    <a:schemeClr val="dk1"/>
                  </a:solidFill>
                  <a:latin typeface="Lexend"/>
                  <a:ea typeface="Lexend"/>
                  <a:cs typeface="Lexend"/>
                  <a:sym typeface="Lexend"/>
                </a:rPr>
                <a:t>Oh, The Drama!</a:t>
              </a:r>
              <a:endParaRPr sz="2700" b="1" i="1">
                <a:solidFill>
                  <a:schemeClr val="dk1"/>
                </a:solidFill>
                <a:latin typeface="Lexend"/>
                <a:ea typeface="Lexend"/>
                <a:cs typeface="Lexend"/>
                <a:sym typeface="Lexend"/>
              </a:endParaRPr>
            </a:p>
          </p:txBody>
        </p:sp>
      </p:grpSp>
      <p:grpSp>
        <p:nvGrpSpPr>
          <p:cNvPr id="105" name="Google Shape;105;p15"/>
          <p:cNvGrpSpPr/>
          <p:nvPr/>
        </p:nvGrpSpPr>
        <p:grpSpPr>
          <a:xfrm>
            <a:off x="6363025" y="2616350"/>
            <a:ext cx="2366051" cy="2366051"/>
            <a:chOff x="6363025" y="2616350"/>
            <a:chExt cx="2366051" cy="2366051"/>
          </a:xfrm>
        </p:grpSpPr>
        <p:pic>
          <p:nvPicPr>
            <p:cNvPr id="106" name="Google Shape;106;p15" title="Switzerland flag button | Free SVG"/>
            <p:cNvPicPr preferRelativeResize="0"/>
            <p:nvPr/>
          </p:nvPicPr>
          <p:blipFill>
            <a:blip r:embed="rId13">
              <a:alphaModFix/>
            </a:blip>
            <a:stretch>
              <a:fillRect/>
            </a:stretch>
          </p:blipFill>
          <p:spPr>
            <a:xfrm>
              <a:off x="6363025" y="2616350"/>
              <a:ext cx="2366051" cy="2366051"/>
            </a:xfrm>
            <a:prstGeom prst="rect">
              <a:avLst/>
            </a:prstGeom>
            <a:noFill/>
            <a:ln>
              <a:noFill/>
            </a:ln>
          </p:spPr>
        </p:pic>
        <p:sp>
          <p:nvSpPr>
            <p:cNvPr id="107" name="Google Shape;107;p15"/>
            <p:cNvSpPr txBox="1"/>
            <p:nvPr/>
          </p:nvSpPr>
          <p:spPr>
            <a:xfrm>
              <a:off x="6743250" y="3520200"/>
              <a:ext cx="1605600" cy="49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1100"/>
                <a:buFont typeface="Arial"/>
                <a:buNone/>
              </a:pPr>
              <a:r>
                <a:rPr lang="en" sz="2400" b="1" u="sng">
                  <a:solidFill>
                    <a:schemeClr val="dk1"/>
                  </a:solidFill>
                  <a:latin typeface="Lexend"/>
                  <a:ea typeface="Lexend"/>
                  <a:cs typeface="Lexend"/>
                  <a:sym typeface="Lexend"/>
                  <a:hlinkClick r:id="rId14" action="ppaction://hlinksldjump">
                    <a:extLst>
                      <a:ext uri="{A12FA001-AC4F-418D-AE19-62706E023703}">
                        <ahyp:hlinkClr xmlns:ahyp="http://schemas.microsoft.com/office/drawing/2018/hyperlinkcolor" val="tx"/>
                      </a:ext>
                    </a:extLst>
                  </a:hlinkClick>
                </a:rPr>
                <a:t>Index</a:t>
              </a:r>
              <a:endParaRPr sz="2400" b="1">
                <a:solidFill>
                  <a:schemeClr val="dk1"/>
                </a:solidFill>
                <a:latin typeface="Lexend"/>
                <a:ea typeface="Lexend"/>
                <a:cs typeface="Lexend"/>
                <a:sym typeface="Lexend"/>
              </a:endParaRPr>
            </a:p>
          </p:txBody>
        </p:sp>
      </p:grpSp>
      <p:pic>
        <p:nvPicPr>
          <p:cNvPr id="108" name="Google Shape;108;p15"/>
          <p:cNvPicPr preferRelativeResize="0"/>
          <p:nvPr/>
        </p:nvPicPr>
        <p:blipFill>
          <a:blip r:embed="rId15">
            <a:alphaModFix amt="15000"/>
          </a:blip>
          <a:stretch>
            <a:fillRect/>
          </a:stretch>
        </p:blipFill>
        <p:spPr>
          <a:xfrm>
            <a:off x="6777950" y="0"/>
            <a:ext cx="2366050" cy="31304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2"/>
          <p:cNvSpPr txBox="1"/>
          <p:nvPr/>
        </p:nvSpPr>
        <p:spPr>
          <a:xfrm>
            <a:off x="7520705" y="806824"/>
            <a:ext cx="1211100" cy="756300"/>
          </a:xfrm>
          <a:prstGeom prst="rect">
            <a:avLst/>
          </a:prstGeom>
          <a:noFill/>
          <a:ln>
            <a:noFill/>
          </a:ln>
        </p:spPr>
        <p:txBody>
          <a:bodyPr spcFirstLastPara="1" wrap="square" lIns="73175" tIns="73175" rIns="73175" bIns="73175" anchor="t" anchorCtr="0">
            <a:noAutofit/>
          </a:bodyPr>
          <a:lstStyle/>
          <a:p>
            <a:pPr marL="0" lvl="0" indent="0" algn="l" rtl="0">
              <a:spcBef>
                <a:spcPts val="0"/>
              </a:spcBef>
              <a:spcAft>
                <a:spcPts val="0"/>
              </a:spcAft>
              <a:buNone/>
            </a:pPr>
            <a:r>
              <a:rPr lang="en" sz="4400" b="1">
                <a:solidFill>
                  <a:srgbClr val="999999"/>
                </a:solidFill>
                <a:latin typeface="Bangers"/>
                <a:ea typeface="Bangers"/>
                <a:cs typeface="Bangers"/>
                <a:sym typeface="Bangers"/>
              </a:rPr>
              <a:t>3  x</a:t>
            </a:r>
            <a:endParaRPr sz="4400" b="1">
              <a:solidFill>
                <a:srgbClr val="999999"/>
              </a:solidFill>
              <a:latin typeface="Bangers"/>
              <a:ea typeface="Bangers"/>
              <a:cs typeface="Bangers"/>
              <a:sym typeface="Bangers"/>
            </a:endParaRPr>
          </a:p>
        </p:txBody>
      </p:sp>
      <p:sp>
        <p:nvSpPr>
          <p:cNvPr id="637" name="Google Shape;637;p42"/>
          <p:cNvSpPr txBox="1"/>
          <p:nvPr/>
        </p:nvSpPr>
        <p:spPr>
          <a:xfrm>
            <a:off x="7520727" y="3097249"/>
            <a:ext cx="1211100" cy="756300"/>
          </a:xfrm>
          <a:prstGeom prst="rect">
            <a:avLst/>
          </a:prstGeom>
          <a:noFill/>
          <a:ln>
            <a:noFill/>
          </a:ln>
        </p:spPr>
        <p:txBody>
          <a:bodyPr spcFirstLastPara="1" wrap="square" lIns="73175" tIns="73175" rIns="73175" bIns="73175" anchor="t" anchorCtr="0">
            <a:noAutofit/>
          </a:bodyPr>
          <a:lstStyle/>
          <a:p>
            <a:pPr marL="0" lvl="0" indent="0" algn="l" rtl="0">
              <a:spcBef>
                <a:spcPts val="0"/>
              </a:spcBef>
              <a:spcAft>
                <a:spcPts val="0"/>
              </a:spcAft>
              <a:buNone/>
            </a:pPr>
            <a:r>
              <a:rPr lang="en" sz="4400" b="1">
                <a:solidFill>
                  <a:srgbClr val="999999"/>
                </a:solidFill>
                <a:latin typeface="Bangers"/>
                <a:ea typeface="Bangers"/>
                <a:cs typeface="Bangers"/>
                <a:sym typeface="Bangers"/>
              </a:rPr>
              <a:t>4  x</a:t>
            </a:r>
            <a:endParaRPr sz="4400" b="1">
              <a:solidFill>
                <a:srgbClr val="999999"/>
              </a:solidFill>
              <a:latin typeface="Bangers"/>
              <a:ea typeface="Bangers"/>
              <a:cs typeface="Bangers"/>
              <a:sym typeface="Bangers"/>
            </a:endParaRPr>
          </a:p>
        </p:txBody>
      </p:sp>
      <p:sp>
        <p:nvSpPr>
          <p:cNvPr id="638" name="Google Shape;638;p42"/>
          <p:cNvSpPr txBox="1"/>
          <p:nvPr/>
        </p:nvSpPr>
        <p:spPr>
          <a:xfrm>
            <a:off x="6857795" y="2108581"/>
            <a:ext cx="2182200" cy="567300"/>
          </a:xfrm>
          <a:prstGeom prst="rect">
            <a:avLst/>
          </a:prstGeom>
          <a:noFill/>
          <a:ln>
            <a:noFill/>
          </a:ln>
        </p:spPr>
        <p:txBody>
          <a:bodyPr spcFirstLastPara="1" wrap="square" lIns="73175" tIns="73175" rIns="73175" bIns="73175" anchor="ctr" anchorCtr="0">
            <a:noAutofit/>
          </a:bodyPr>
          <a:lstStyle/>
          <a:p>
            <a:pPr marL="0" lvl="0" indent="0" algn="ctr" rtl="0">
              <a:spcBef>
                <a:spcPts val="0"/>
              </a:spcBef>
              <a:spcAft>
                <a:spcPts val="0"/>
              </a:spcAft>
              <a:buNone/>
            </a:pPr>
            <a:r>
              <a:rPr lang="en" sz="4400" b="1">
                <a:solidFill>
                  <a:srgbClr val="999999"/>
                </a:solidFill>
                <a:latin typeface="Bangers"/>
                <a:ea typeface="Bangers"/>
                <a:cs typeface="Bangers"/>
                <a:sym typeface="Bangers"/>
              </a:rPr>
              <a:t>DA CAPO</a:t>
            </a:r>
            <a:endParaRPr sz="4400" b="1">
              <a:solidFill>
                <a:srgbClr val="999999"/>
              </a:solidFill>
              <a:latin typeface="Bangers"/>
              <a:ea typeface="Bangers"/>
              <a:cs typeface="Bangers"/>
              <a:sym typeface="Bangers"/>
            </a:endParaRPr>
          </a:p>
        </p:txBody>
      </p:sp>
      <p:cxnSp>
        <p:nvCxnSpPr>
          <p:cNvPr id="639" name="Google Shape;639;p42"/>
          <p:cNvCxnSpPr>
            <a:stCxn id="640" idx="5"/>
            <a:endCxn id="641" idx="2"/>
          </p:cNvCxnSpPr>
          <p:nvPr/>
        </p:nvCxnSpPr>
        <p:spPr>
          <a:xfrm>
            <a:off x="4267304" y="2432836"/>
            <a:ext cx="675300" cy="159000"/>
          </a:xfrm>
          <a:prstGeom prst="straightConnector1">
            <a:avLst/>
          </a:prstGeom>
          <a:noFill/>
          <a:ln w="19050" cap="flat" cmpd="sng">
            <a:solidFill>
              <a:schemeClr val="dk2"/>
            </a:solidFill>
            <a:prstDash val="solid"/>
            <a:round/>
            <a:headEnd type="none" w="med" len="med"/>
            <a:tailEnd type="none" w="med" len="med"/>
          </a:ln>
        </p:spPr>
      </p:cxnSp>
      <p:cxnSp>
        <p:nvCxnSpPr>
          <p:cNvPr id="642" name="Google Shape;642;p42"/>
          <p:cNvCxnSpPr/>
          <p:nvPr/>
        </p:nvCxnSpPr>
        <p:spPr>
          <a:xfrm rot="10800000" flipH="1">
            <a:off x="4279759" y="2181529"/>
            <a:ext cx="642300" cy="96000"/>
          </a:xfrm>
          <a:prstGeom prst="straightConnector1">
            <a:avLst/>
          </a:prstGeom>
          <a:noFill/>
          <a:ln w="19050" cap="flat" cmpd="sng">
            <a:solidFill>
              <a:schemeClr val="dk2"/>
            </a:solidFill>
            <a:prstDash val="solid"/>
            <a:round/>
            <a:headEnd type="none" w="med" len="med"/>
            <a:tailEnd type="none" w="med" len="med"/>
          </a:ln>
        </p:spPr>
      </p:cxnSp>
      <p:cxnSp>
        <p:nvCxnSpPr>
          <p:cNvPr id="643" name="Google Shape;643;p42"/>
          <p:cNvCxnSpPr>
            <a:stCxn id="644" idx="6"/>
            <a:endCxn id="645" idx="1"/>
          </p:cNvCxnSpPr>
          <p:nvPr/>
        </p:nvCxnSpPr>
        <p:spPr>
          <a:xfrm>
            <a:off x="4279671" y="1953958"/>
            <a:ext cx="711600" cy="151800"/>
          </a:xfrm>
          <a:prstGeom prst="straightConnector1">
            <a:avLst/>
          </a:prstGeom>
          <a:noFill/>
          <a:ln w="19050" cap="flat" cmpd="sng">
            <a:solidFill>
              <a:schemeClr val="dk2"/>
            </a:solidFill>
            <a:prstDash val="solid"/>
            <a:round/>
            <a:headEnd type="none" w="med" len="med"/>
            <a:tailEnd type="none" w="med" len="med"/>
          </a:ln>
        </p:spPr>
      </p:cxnSp>
      <p:cxnSp>
        <p:nvCxnSpPr>
          <p:cNvPr id="646" name="Google Shape;646;p42"/>
          <p:cNvCxnSpPr/>
          <p:nvPr/>
        </p:nvCxnSpPr>
        <p:spPr>
          <a:xfrm rot="10800000" flipH="1">
            <a:off x="-8727" y="1688317"/>
            <a:ext cx="9161400" cy="12600"/>
          </a:xfrm>
          <a:prstGeom prst="straightConnector1">
            <a:avLst/>
          </a:prstGeom>
          <a:noFill/>
          <a:ln w="9525" cap="flat" cmpd="sng">
            <a:solidFill>
              <a:schemeClr val="dk2"/>
            </a:solidFill>
            <a:prstDash val="solid"/>
            <a:round/>
            <a:headEnd type="none" w="med" len="med"/>
            <a:tailEnd type="none" w="med" len="med"/>
          </a:ln>
        </p:spPr>
      </p:cxnSp>
      <p:cxnSp>
        <p:nvCxnSpPr>
          <p:cNvPr id="647" name="Google Shape;647;p42"/>
          <p:cNvCxnSpPr/>
          <p:nvPr/>
        </p:nvCxnSpPr>
        <p:spPr>
          <a:xfrm rot="10800000" flipH="1">
            <a:off x="-75659" y="2880362"/>
            <a:ext cx="9161400" cy="12600"/>
          </a:xfrm>
          <a:prstGeom prst="straightConnector1">
            <a:avLst/>
          </a:prstGeom>
          <a:noFill/>
          <a:ln w="9525" cap="flat" cmpd="sng">
            <a:solidFill>
              <a:schemeClr val="dk2"/>
            </a:solidFill>
            <a:prstDash val="solid"/>
            <a:round/>
            <a:headEnd type="none" w="med" len="med"/>
            <a:tailEnd type="none" w="med" len="med"/>
          </a:ln>
        </p:spPr>
      </p:cxnSp>
      <p:cxnSp>
        <p:nvCxnSpPr>
          <p:cNvPr id="648" name="Google Shape;648;p42"/>
          <p:cNvCxnSpPr/>
          <p:nvPr/>
        </p:nvCxnSpPr>
        <p:spPr>
          <a:xfrm rot="10800000" flipH="1">
            <a:off x="3455" y="4056235"/>
            <a:ext cx="9161400" cy="12600"/>
          </a:xfrm>
          <a:prstGeom prst="straightConnector1">
            <a:avLst/>
          </a:prstGeom>
          <a:noFill/>
          <a:ln w="9525" cap="flat" cmpd="sng">
            <a:solidFill>
              <a:schemeClr val="dk2"/>
            </a:solidFill>
            <a:prstDash val="solid"/>
            <a:round/>
            <a:headEnd type="none" w="med" len="med"/>
            <a:tailEnd type="none" w="med" len="med"/>
          </a:ln>
        </p:spPr>
      </p:cxnSp>
      <p:cxnSp>
        <p:nvCxnSpPr>
          <p:cNvPr id="649" name="Google Shape;649;p42"/>
          <p:cNvCxnSpPr/>
          <p:nvPr/>
        </p:nvCxnSpPr>
        <p:spPr>
          <a:xfrm rot="10800000" flipH="1">
            <a:off x="5922756" y="3250935"/>
            <a:ext cx="642300" cy="269400"/>
          </a:xfrm>
          <a:prstGeom prst="straightConnector1">
            <a:avLst/>
          </a:prstGeom>
          <a:noFill/>
          <a:ln w="38100" cap="flat" cmpd="sng">
            <a:solidFill>
              <a:schemeClr val="dk2"/>
            </a:solidFill>
            <a:prstDash val="solid"/>
            <a:round/>
            <a:headEnd type="triangle" w="med" len="med"/>
            <a:tailEnd type="triangle" w="med" len="med"/>
          </a:ln>
        </p:spPr>
      </p:cxnSp>
      <p:cxnSp>
        <p:nvCxnSpPr>
          <p:cNvPr id="650" name="Google Shape;650;p42"/>
          <p:cNvCxnSpPr/>
          <p:nvPr/>
        </p:nvCxnSpPr>
        <p:spPr>
          <a:xfrm>
            <a:off x="3654705" y="4604642"/>
            <a:ext cx="735300" cy="0"/>
          </a:xfrm>
          <a:prstGeom prst="straightConnector1">
            <a:avLst/>
          </a:prstGeom>
          <a:noFill/>
          <a:ln w="76200" cap="flat" cmpd="sng">
            <a:solidFill>
              <a:srgbClr val="B7B7B7"/>
            </a:solidFill>
            <a:prstDash val="solid"/>
            <a:round/>
            <a:headEnd type="none" w="med" len="med"/>
            <a:tailEnd type="none" w="med" len="med"/>
          </a:ln>
        </p:spPr>
      </p:cxnSp>
      <p:cxnSp>
        <p:nvCxnSpPr>
          <p:cNvPr id="651" name="Google Shape;651;p42"/>
          <p:cNvCxnSpPr/>
          <p:nvPr/>
        </p:nvCxnSpPr>
        <p:spPr>
          <a:xfrm>
            <a:off x="5827920" y="4604642"/>
            <a:ext cx="735300" cy="0"/>
          </a:xfrm>
          <a:prstGeom prst="straightConnector1">
            <a:avLst/>
          </a:prstGeom>
          <a:noFill/>
          <a:ln w="76200" cap="flat" cmpd="sng">
            <a:solidFill>
              <a:srgbClr val="B7B7B7"/>
            </a:solidFill>
            <a:prstDash val="solid"/>
            <a:round/>
            <a:headEnd type="none" w="med" len="med"/>
            <a:tailEnd type="none" w="med" len="med"/>
          </a:ln>
        </p:spPr>
      </p:cxnSp>
      <p:sp>
        <p:nvSpPr>
          <p:cNvPr id="652" name="Google Shape;652;p42"/>
          <p:cNvSpPr txBox="1"/>
          <p:nvPr/>
        </p:nvSpPr>
        <p:spPr>
          <a:xfrm>
            <a:off x="8001159" y="4297905"/>
            <a:ext cx="1211100" cy="756300"/>
          </a:xfrm>
          <a:prstGeom prst="rect">
            <a:avLst/>
          </a:prstGeom>
          <a:noFill/>
          <a:ln>
            <a:noFill/>
          </a:ln>
        </p:spPr>
        <p:txBody>
          <a:bodyPr spcFirstLastPara="1" wrap="square" lIns="73175" tIns="73175" rIns="73175" bIns="73175" anchor="t" anchorCtr="0">
            <a:noAutofit/>
          </a:bodyPr>
          <a:lstStyle/>
          <a:p>
            <a:pPr marL="0" lvl="0" indent="0" algn="ctr" rtl="0">
              <a:spcBef>
                <a:spcPts val="0"/>
              </a:spcBef>
              <a:spcAft>
                <a:spcPts val="0"/>
              </a:spcAft>
              <a:buNone/>
            </a:pPr>
            <a:r>
              <a:rPr lang="en" sz="4100" b="1">
                <a:solidFill>
                  <a:srgbClr val="999999"/>
                </a:solidFill>
                <a:latin typeface="Bangers"/>
                <a:ea typeface="Bangers"/>
                <a:cs typeface="Bangers"/>
                <a:sym typeface="Bangers"/>
              </a:rPr>
              <a:t>2  x</a:t>
            </a:r>
            <a:endParaRPr sz="4100" b="1">
              <a:solidFill>
                <a:srgbClr val="999999"/>
              </a:solidFill>
              <a:latin typeface="Bangers"/>
              <a:ea typeface="Bangers"/>
              <a:cs typeface="Bangers"/>
              <a:sym typeface="Bangers"/>
            </a:endParaRPr>
          </a:p>
        </p:txBody>
      </p:sp>
      <p:cxnSp>
        <p:nvCxnSpPr>
          <p:cNvPr id="653" name="Google Shape;653;p42"/>
          <p:cNvCxnSpPr/>
          <p:nvPr/>
        </p:nvCxnSpPr>
        <p:spPr>
          <a:xfrm rot="10800000" flipH="1">
            <a:off x="3455" y="668629"/>
            <a:ext cx="9161400" cy="12600"/>
          </a:xfrm>
          <a:prstGeom prst="straightConnector1">
            <a:avLst/>
          </a:prstGeom>
          <a:noFill/>
          <a:ln w="9525" cap="flat" cmpd="sng">
            <a:solidFill>
              <a:schemeClr val="dk2"/>
            </a:solidFill>
            <a:prstDash val="solid"/>
            <a:round/>
            <a:headEnd type="none" w="med" len="med"/>
            <a:tailEnd type="none" w="med" len="med"/>
          </a:ln>
        </p:spPr>
      </p:cxnSp>
      <p:sp>
        <p:nvSpPr>
          <p:cNvPr id="654" name="Google Shape;654;p42"/>
          <p:cNvSpPr/>
          <p:nvPr/>
        </p:nvSpPr>
        <p:spPr>
          <a:xfrm>
            <a:off x="535045" y="273524"/>
            <a:ext cx="510600" cy="2694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endParaRPr sz="1100"/>
          </a:p>
        </p:txBody>
      </p:sp>
      <p:sp>
        <p:nvSpPr>
          <p:cNvPr id="655" name="Google Shape;655;p42"/>
          <p:cNvSpPr/>
          <p:nvPr/>
        </p:nvSpPr>
        <p:spPr>
          <a:xfrm>
            <a:off x="2958909" y="239460"/>
            <a:ext cx="510600" cy="2694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endParaRPr sz="1100"/>
          </a:p>
        </p:txBody>
      </p:sp>
      <p:sp>
        <p:nvSpPr>
          <p:cNvPr id="656" name="Google Shape;656;p42"/>
          <p:cNvSpPr txBox="1"/>
          <p:nvPr/>
        </p:nvSpPr>
        <p:spPr>
          <a:xfrm>
            <a:off x="5231977" y="95145"/>
            <a:ext cx="3696300" cy="413700"/>
          </a:xfrm>
          <a:prstGeom prst="rect">
            <a:avLst/>
          </a:prstGeom>
          <a:noFill/>
          <a:ln>
            <a:noFill/>
          </a:ln>
        </p:spPr>
        <p:txBody>
          <a:bodyPr spcFirstLastPara="1" wrap="square" lIns="73175" tIns="73175" rIns="73175" bIns="73175" anchor="t" anchorCtr="0">
            <a:noAutofit/>
          </a:bodyPr>
          <a:lstStyle/>
          <a:p>
            <a:pPr marL="0" lvl="0" indent="0" algn="l" rtl="0">
              <a:spcBef>
                <a:spcPts val="0"/>
              </a:spcBef>
              <a:spcAft>
                <a:spcPts val="0"/>
              </a:spcAft>
              <a:buNone/>
            </a:pPr>
            <a:r>
              <a:rPr lang="en" sz="1800" b="1">
                <a:solidFill>
                  <a:schemeClr val="dk1"/>
                </a:solidFill>
                <a:latin typeface="Lexend"/>
                <a:ea typeface="Lexend"/>
                <a:cs typeface="Lexend"/>
                <a:sym typeface="Lexend"/>
              </a:rPr>
              <a:t>NAME:</a:t>
            </a:r>
            <a:r>
              <a:rPr lang="en" sz="1800" b="1">
                <a:solidFill>
                  <a:schemeClr val="dk1"/>
                </a:solidFill>
              </a:rPr>
              <a:t>___________________</a:t>
            </a:r>
            <a:endParaRPr sz="1800" b="1">
              <a:solidFill>
                <a:schemeClr val="dk1"/>
              </a:solidFill>
            </a:endParaRPr>
          </a:p>
        </p:txBody>
      </p:sp>
      <p:sp>
        <p:nvSpPr>
          <p:cNvPr id="657" name="Google Shape;657;p42"/>
          <p:cNvSpPr txBox="1"/>
          <p:nvPr/>
        </p:nvSpPr>
        <p:spPr>
          <a:xfrm>
            <a:off x="1045591" y="224570"/>
            <a:ext cx="1805400" cy="284400"/>
          </a:xfrm>
          <a:prstGeom prst="rect">
            <a:avLst/>
          </a:prstGeom>
          <a:noFill/>
          <a:ln>
            <a:noFill/>
          </a:ln>
        </p:spPr>
        <p:txBody>
          <a:bodyPr spcFirstLastPara="1" wrap="square" lIns="73175" tIns="73175" rIns="73175" bIns="73175" anchor="t" anchorCtr="0">
            <a:noAutofit/>
          </a:bodyPr>
          <a:lstStyle/>
          <a:p>
            <a:pPr marL="0" lvl="0" indent="0" algn="l" rtl="0">
              <a:spcBef>
                <a:spcPts val="0"/>
              </a:spcBef>
              <a:spcAft>
                <a:spcPts val="0"/>
              </a:spcAft>
              <a:buNone/>
            </a:pPr>
            <a:r>
              <a:rPr lang="en" sz="1800" b="1">
                <a:solidFill>
                  <a:schemeClr val="dk2"/>
                </a:solidFill>
                <a:latin typeface="Lexend"/>
                <a:ea typeface="Lexend"/>
                <a:cs typeface="Lexend"/>
                <a:sym typeface="Lexend"/>
              </a:rPr>
              <a:t>COLOR #1</a:t>
            </a:r>
            <a:endParaRPr sz="1800" b="1">
              <a:solidFill>
                <a:schemeClr val="dk2"/>
              </a:solidFill>
              <a:latin typeface="Lexend"/>
              <a:ea typeface="Lexend"/>
              <a:cs typeface="Lexend"/>
              <a:sym typeface="Lexend"/>
            </a:endParaRPr>
          </a:p>
        </p:txBody>
      </p:sp>
      <p:sp>
        <p:nvSpPr>
          <p:cNvPr id="658" name="Google Shape;658;p42"/>
          <p:cNvSpPr txBox="1"/>
          <p:nvPr/>
        </p:nvSpPr>
        <p:spPr>
          <a:xfrm>
            <a:off x="3469455" y="224570"/>
            <a:ext cx="1805400" cy="284400"/>
          </a:xfrm>
          <a:prstGeom prst="rect">
            <a:avLst/>
          </a:prstGeom>
          <a:noFill/>
          <a:ln>
            <a:noFill/>
          </a:ln>
        </p:spPr>
        <p:txBody>
          <a:bodyPr spcFirstLastPara="1" wrap="square" lIns="73175" tIns="73175" rIns="73175" bIns="73175" anchor="t" anchorCtr="0">
            <a:noAutofit/>
          </a:bodyPr>
          <a:lstStyle/>
          <a:p>
            <a:pPr marL="0" lvl="0" indent="0" algn="l" rtl="0">
              <a:spcBef>
                <a:spcPts val="0"/>
              </a:spcBef>
              <a:spcAft>
                <a:spcPts val="0"/>
              </a:spcAft>
              <a:buNone/>
            </a:pPr>
            <a:r>
              <a:rPr lang="en" sz="1800" b="1">
                <a:solidFill>
                  <a:schemeClr val="dk2"/>
                </a:solidFill>
                <a:latin typeface="Lexend"/>
                <a:ea typeface="Lexend"/>
                <a:cs typeface="Lexend"/>
                <a:sym typeface="Lexend"/>
              </a:rPr>
              <a:t>COLOR #2</a:t>
            </a:r>
            <a:endParaRPr sz="1800" b="1">
              <a:solidFill>
                <a:schemeClr val="dk2"/>
              </a:solidFill>
              <a:latin typeface="Lexend"/>
              <a:ea typeface="Lexend"/>
              <a:cs typeface="Lexend"/>
              <a:sym typeface="Lexend"/>
            </a:endParaRPr>
          </a:p>
        </p:txBody>
      </p:sp>
      <p:grpSp>
        <p:nvGrpSpPr>
          <p:cNvPr id="659" name="Google Shape;659;p42"/>
          <p:cNvGrpSpPr/>
          <p:nvPr/>
        </p:nvGrpSpPr>
        <p:grpSpPr>
          <a:xfrm flipH="1">
            <a:off x="697942" y="733059"/>
            <a:ext cx="1211262" cy="903456"/>
            <a:chOff x="797425" y="1109102"/>
            <a:chExt cx="1252598" cy="1365150"/>
          </a:xfrm>
        </p:grpSpPr>
        <p:sp>
          <p:nvSpPr>
            <p:cNvPr id="660" name="Google Shape;660;p42"/>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661" name="Google Shape;661;p42"/>
            <p:cNvCxnSpPr>
              <a:endCxn id="660"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662" name="Google Shape;662;p42"/>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663" name="Google Shape;663;p42"/>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664" name="Google Shape;664;p42"/>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sp>
        <p:nvSpPr>
          <p:cNvPr id="665" name="Google Shape;665;p42"/>
          <p:cNvSpPr/>
          <p:nvPr/>
        </p:nvSpPr>
        <p:spPr>
          <a:xfrm>
            <a:off x="5723339" y="1081573"/>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1</a:t>
            </a:r>
            <a:endParaRPr sz="1400" b="1">
              <a:solidFill>
                <a:srgbClr val="999999"/>
              </a:solidFill>
              <a:latin typeface="Lexend"/>
              <a:ea typeface="Lexend"/>
              <a:cs typeface="Lexend"/>
              <a:sym typeface="Lexend"/>
            </a:endParaRPr>
          </a:p>
        </p:txBody>
      </p:sp>
      <p:sp>
        <p:nvSpPr>
          <p:cNvPr id="666" name="Google Shape;666;p42"/>
          <p:cNvSpPr/>
          <p:nvPr/>
        </p:nvSpPr>
        <p:spPr>
          <a:xfrm>
            <a:off x="6563203" y="1081573"/>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1</a:t>
            </a:r>
            <a:endParaRPr sz="1400" b="1">
              <a:solidFill>
                <a:srgbClr val="999999"/>
              </a:solidFill>
              <a:latin typeface="Lexend"/>
              <a:ea typeface="Lexend"/>
              <a:cs typeface="Lexend"/>
              <a:sym typeface="Lexend"/>
            </a:endParaRPr>
          </a:p>
        </p:txBody>
      </p:sp>
      <p:sp>
        <p:nvSpPr>
          <p:cNvPr id="641" name="Google Shape;641;p42"/>
          <p:cNvSpPr/>
          <p:nvPr/>
        </p:nvSpPr>
        <p:spPr>
          <a:xfrm>
            <a:off x="4942589" y="2476027"/>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sp>
        <p:nvSpPr>
          <p:cNvPr id="645" name="Google Shape;645;p42"/>
          <p:cNvSpPr/>
          <p:nvPr/>
        </p:nvSpPr>
        <p:spPr>
          <a:xfrm>
            <a:off x="4942592" y="2071797"/>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sp>
        <p:nvSpPr>
          <p:cNvPr id="667" name="Google Shape;667;p42"/>
          <p:cNvSpPr/>
          <p:nvPr/>
        </p:nvSpPr>
        <p:spPr>
          <a:xfrm>
            <a:off x="6669930" y="3097259"/>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1</a:t>
            </a:r>
            <a:endParaRPr sz="1400" b="1">
              <a:solidFill>
                <a:srgbClr val="999999"/>
              </a:solidFill>
              <a:latin typeface="Lexend"/>
              <a:ea typeface="Lexend"/>
              <a:cs typeface="Lexend"/>
              <a:sym typeface="Lexend"/>
            </a:endParaRPr>
          </a:p>
        </p:txBody>
      </p:sp>
      <p:sp>
        <p:nvSpPr>
          <p:cNvPr id="668" name="Google Shape;668;p42"/>
          <p:cNvSpPr/>
          <p:nvPr/>
        </p:nvSpPr>
        <p:spPr>
          <a:xfrm>
            <a:off x="2349419" y="4488702"/>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1</a:t>
            </a:r>
            <a:endParaRPr sz="1400" b="1">
              <a:solidFill>
                <a:srgbClr val="999999"/>
              </a:solidFill>
              <a:latin typeface="Lexend"/>
              <a:ea typeface="Lexend"/>
              <a:cs typeface="Lexend"/>
              <a:sym typeface="Lexend"/>
            </a:endParaRPr>
          </a:p>
        </p:txBody>
      </p:sp>
      <p:sp>
        <p:nvSpPr>
          <p:cNvPr id="669" name="Google Shape;669;p42"/>
          <p:cNvSpPr/>
          <p:nvPr/>
        </p:nvSpPr>
        <p:spPr>
          <a:xfrm>
            <a:off x="3002067" y="4488702"/>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l" rtl="0">
              <a:spcBef>
                <a:spcPts val="0"/>
              </a:spcBef>
              <a:spcAft>
                <a:spcPts val="0"/>
              </a:spcAft>
              <a:buNone/>
            </a:pPr>
            <a:r>
              <a:rPr lang="en" sz="1400">
                <a:solidFill>
                  <a:srgbClr val="999999"/>
                </a:solidFill>
              </a:rPr>
              <a:t>1</a:t>
            </a:r>
            <a:endParaRPr sz="1400" b="1">
              <a:solidFill>
                <a:srgbClr val="999999"/>
              </a:solidFill>
              <a:latin typeface="Lexend"/>
              <a:ea typeface="Lexend"/>
              <a:cs typeface="Lexend"/>
              <a:sym typeface="Lexend"/>
            </a:endParaRPr>
          </a:p>
        </p:txBody>
      </p:sp>
      <p:sp>
        <p:nvSpPr>
          <p:cNvPr id="670" name="Google Shape;670;p42"/>
          <p:cNvSpPr/>
          <p:nvPr/>
        </p:nvSpPr>
        <p:spPr>
          <a:xfrm>
            <a:off x="4603612" y="4521989"/>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1</a:t>
            </a:r>
            <a:endParaRPr sz="1400" b="1">
              <a:solidFill>
                <a:srgbClr val="999999"/>
              </a:solidFill>
              <a:latin typeface="Lexend"/>
              <a:ea typeface="Lexend"/>
              <a:cs typeface="Lexend"/>
              <a:sym typeface="Lexend"/>
            </a:endParaRPr>
          </a:p>
        </p:txBody>
      </p:sp>
      <p:sp>
        <p:nvSpPr>
          <p:cNvPr id="671" name="Google Shape;671;p42"/>
          <p:cNvSpPr/>
          <p:nvPr/>
        </p:nvSpPr>
        <p:spPr>
          <a:xfrm>
            <a:off x="5215782" y="4509548"/>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1</a:t>
            </a:r>
            <a:endParaRPr sz="1400" b="1">
              <a:solidFill>
                <a:srgbClr val="999999"/>
              </a:solidFill>
              <a:latin typeface="Lexend"/>
              <a:ea typeface="Lexend"/>
              <a:cs typeface="Lexend"/>
              <a:sym typeface="Lexend"/>
            </a:endParaRPr>
          </a:p>
        </p:txBody>
      </p:sp>
      <p:sp>
        <p:nvSpPr>
          <p:cNvPr id="672" name="Google Shape;672;p42"/>
          <p:cNvSpPr/>
          <p:nvPr/>
        </p:nvSpPr>
        <p:spPr>
          <a:xfrm>
            <a:off x="7690578" y="4488702"/>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1</a:t>
            </a:r>
            <a:endParaRPr sz="1400" b="1">
              <a:solidFill>
                <a:srgbClr val="999999"/>
              </a:solidFill>
              <a:latin typeface="Lexend"/>
              <a:ea typeface="Lexend"/>
              <a:cs typeface="Lexend"/>
              <a:sym typeface="Lexend"/>
            </a:endParaRPr>
          </a:p>
        </p:txBody>
      </p:sp>
      <p:sp>
        <p:nvSpPr>
          <p:cNvPr id="673" name="Google Shape;673;p42"/>
          <p:cNvSpPr/>
          <p:nvPr/>
        </p:nvSpPr>
        <p:spPr>
          <a:xfrm>
            <a:off x="6960669" y="4488702"/>
            <a:ext cx="332400" cy="231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1</a:t>
            </a:r>
            <a:endParaRPr sz="1400" b="1">
              <a:solidFill>
                <a:srgbClr val="999999"/>
              </a:solidFill>
              <a:latin typeface="Lexend"/>
              <a:ea typeface="Lexend"/>
              <a:cs typeface="Lexend"/>
              <a:sym typeface="Lexend"/>
            </a:endParaRPr>
          </a:p>
        </p:txBody>
      </p:sp>
      <p:sp>
        <p:nvSpPr>
          <p:cNvPr id="674" name="Google Shape;674;p42"/>
          <p:cNvSpPr txBox="1"/>
          <p:nvPr/>
        </p:nvSpPr>
        <p:spPr>
          <a:xfrm>
            <a:off x="3802841" y="4604642"/>
            <a:ext cx="332400" cy="424800"/>
          </a:xfrm>
          <a:prstGeom prst="rect">
            <a:avLst/>
          </a:prstGeom>
          <a:noFill/>
          <a:ln>
            <a:noFill/>
          </a:ln>
        </p:spPr>
        <p:txBody>
          <a:bodyPr spcFirstLastPara="1" wrap="square" lIns="73175" tIns="73175" rIns="73175" bIns="73175" anchor="t" anchorCtr="0">
            <a:spAutoFit/>
          </a:bodyPr>
          <a:lstStyle/>
          <a:p>
            <a:pPr marL="0" lvl="0" indent="0" algn="l" rtl="0">
              <a:spcBef>
                <a:spcPts val="0"/>
              </a:spcBef>
              <a:spcAft>
                <a:spcPts val="0"/>
              </a:spcAft>
              <a:buNone/>
            </a:pPr>
            <a:r>
              <a:rPr lang="en" sz="1800">
                <a:solidFill>
                  <a:schemeClr val="dk2"/>
                </a:solidFill>
              </a:rPr>
              <a:t>1</a:t>
            </a:r>
            <a:endParaRPr sz="1800">
              <a:solidFill>
                <a:schemeClr val="dk2"/>
              </a:solidFill>
            </a:endParaRPr>
          </a:p>
        </p:txBody>
      </p:sp>
      <p:sp>
        <p:nvSpPr>
          <p:cNvPr id="675" name="Google Shape;675;p42"/>
          <p:cNvSpPr txBox="1"/>
          <p:nvPr/>
        </p:nvSpPr>
        <p:spPr>
          <a:xfrm>
            <a:off x="6088216" y="4604642"/>
            <a:ext cx="332400" cy="424800"/>
          </a:xfrm>
          <a:prstGeom prst="rect">
            <a:avLst/>
          </a:prstGeom>
          <a:noFill/>
          <a:ln>
            <a:noFill/>
          </a:ln>
        </p:spPr>
        <p:txBody>
          <a:bodyPr spcFirstLastPara="1" wrap="square" lIns="73175" tIns="73175" rIns="73175" bIns="73175" anchor="t" anchorCtr="0">
            <a:spAutoFit/>
          </a:bodyPr>
          <a:lstStyle/>
          <a:p>
            <a:pPr marL="0" lvl="0" indent="0" algn="l" rtl="0">
              <a:spcBef>
                <a:spcPts val="0"/>
              </a:spcBef>
              <a:spcAft>
                <a:spcPts val="0"/>
              </a:spcAft>
              <a:buNone/>
            </a:pPr>
            <a:r>
              <a:rPr lang="en" sz="1800">
                <a:solidFill>
                  <a:schemeClr val="dk2"/>
                </a:solidFill>
              </a:rPr>
              <a:t>1</a:t>
            </a:r>
            <a:endParaRPr sz="1800">
              <a:solidFill>
                <a:schemeClr val="dk2"/>
              </a:solidFill>
            </a:endParaRPr>
          </a:p>
        </p:txBody>
      </p:sp>
      <p:sp>
        <p:nvSpPr>
          <p:cNvPr id="676" name="Google Shape;676;p42"/>
          <p:cNvSpPr/>
          <p:nvPr/>
        </p:nvSpPr>
        <p:spPr>
          <a:xfrm>
            <a:off x="3983583" y="1801125"/>
            <a:ext cx="332400" cy="284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640" name="Google Shape;640;p42"/>
          <p:cNvSpPr/>
          <p:nvPr/>
        </p:nvSpPr>
        <p:spPr>
          <a:xfrm>
            <a:off x="3983583" y="2190085"/>
            <a:ext cx="332400" cy="284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677" name="Google Shape;677;p42"/>
          <p:cNvSpPr/>
          <p:nvPr/>
        </p:nvSpPr>
        <p:spPr>
          <a:xfrm>
            <a:off x="5548216" y="3520340"/>
            <a:ext cx="332400" cy="284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2</a:t>
            </a:r>
            <a:endParaRPr sz="1300" b="1">
              <a:solidFill>
                <a:srgbClr val="B7B7B7"/>
              </a:solidFill>
              <a:latin typeface="Lexend"/>
              <a:ea typeface="Lexend"/>
              <a:cs typeface="Lexend"/>
              <a:sym typeface="Lexend"/>
            </a:endParaRPr>
          </a:p>
        </p:txBody>
      </p:sp>
      <p:grpSp>
        <p:nvGrpSpPr>
          <p:cNvPr id="678" name="Google Shape;678;p42"/>
          <p:cNvGrpSpPr/>
          <p:nvPr/>
        </p:nvGrpSpPr>
        <p:grpSpPr>
          <a:xfrm flipH="1">
            <a:off x="2356355" y="733059"/>
            <a:ext cx="1211262" cy="903456"/>
            <a:chOff x="797425" y="1109102"/>
            <a:chExt cx="1252598" cy="1365150"/>
          </a:xfrm>
        </p:grpSpPr>
        <p:sp>
          <p:nvSpPr>
            <p:cNvPr id="679" name="Google Shape;679;p42"/>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680" name="Google Shape;680;p42"/>
            <p:cNvCxnSpPr>
              <a:endCxn id="679"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681" name="Google Shape;681;p42"/>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682" name="Google Shape;682;p42"/>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683" name="Google Shape;683;p42"/>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grpSp>
        <p:nvGrpSpPr>
          <p:cNvPr id="684" name="Google Shape;684;p42"/>
          <p:cNvGrpSpPr/>
          <p:nvPr/>
        </p:nvGrpSpPr>
        <p:grpSpPr>
          <a:xfrm flipH="1">
            <a:off x="3899398" y="733059"/>
            <a:ext cx="1211262" cy="903456"/>
            <a:chOff x="797425" y="1109102"/>
            <a:chExt cx="1252598" cy="1365150"/>
          </a:xfrm>
        </p:grpSpPr>
        <p:sp>
          <p:nvSpPr>
            <p:cNvPr id="685" name="Google Shape;685;p42"/>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686" name="Google Shape;686;p42"/>
            <p:cNvCxnSpPr>
              <a:endCxn id="685"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687" name="Google Shape;687;p42"/>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688" name="Google Shape;688;p42"/>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689" name="Google Shape;689;p42"/>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grpSp>
        <p:nvGrpSpPr>
          <p:cNvPr id="690" name="Google Shape;690;p42"/>
          <p:cNvGrpSpPr/>
          <p:nvPr/>
        </p:nvGrpSpPr>
        <p:grpSpPr>
          <a:xfrm flipH="1">
            <a:off x="697942" y="1838926"/>
            <a:ext cx="1211262" cy="903456"/>
            <a:chOff x="797425" y="1109102"/>
            <a:chExt cx="1252598" cy="1365150"/>
          </a:xfrm>
        </p:grpSpPr>
        <p:sp>
          <p:nvSpPr>
            <p:cNvPr id="691" name="Google Shape;691;p42"/>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692" name="Google Shape;692;p42"/>
            <p:cNvCxnSpPr>
              <a:endCxn id="691"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693" name="Google Shape;693;p42"/>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694" name="Google Shape;694;p42"/>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695" name="Google Shape;695;p42"/>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grpSp>
        <p:nvGrpSpPr>
          <p:cNvPr id="696" name="Google Shape;696;p42"/>
          <p:cNvGrpSpPr/>
          <p:nvPr/>
        </p:nvGrpSpPr>
        <p:grpSpPr>
          <a:xfrm flipH="1">
            <a:off x="780659" y="3022889"/>
            <a:ext cx="1211262" cy="903456"/>
            <a:chOff x="797425" y="1109102"/>
            <a:chExt cx="1252598" cy="1365150"/>
          </a:xfrm>
        </p:grpSpPr>
        <p:sp>
          <p:nvSpPr>
            <p:cNvPr id="697" name="Google Shape;697;p42"/>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698" name="Google Shape;698;p42"/>
            <p:cNvCxnSpPr>
              <a:endCxn id="697"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699" name="Google Shape;699;p42"/>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700" name="Google Shape;700;p42"/>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701" name="Google Shape;701;p42"/>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grpSp>
        <p:nvGrpSpPr>
          <p:cNvPr id="702" name="Google Shape;702;p42"/>
          <p:cNvGrpSpPr/>
          <p:nvPr/>
        </p:nvGrpSpPr>
        <p:grpSpPr>
          <a:xfrm flipH="1">
            <a:off x="2391627" y="3023791"/>
            <a:ext cx="1211262" cy="903456"/>
            <a:chOff x="797425" y="1109102"/>
            <a:chExt cx="1252598" cy="1365150"/>
          </a:xfrm>
        </p:grpSpPr>
        <p:sp>
          <p:nvSpPr>
            <p:cNvPr id="703" name="Google Shape;703;p42"/>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704" name="Google Shape;704;p42"/>
            <p:cNvCxnSpPr>
              <a:endCxn id="703"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705" name="Google Shape;705;p42"/>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706" name="Google Shape;706;p42"/>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707" name="Google Shape;707;p42"/>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grpSp>
        <p:nvGrpSpPr>
          <p:cNvPr id="708" name="Google Shape;708;p42"/>
          <p:cNvGrpSpPr/>
          <p:nvPr/>
        </p:nvGrpSpPr>
        <p:grpSpPr>
          <a:xfrm flipH="1">
            <a:off x="3899398" y="3022889"/>
            <a:ext cx="1211262" cy="903456"/>
            <a:chOff x="797425" y="1109102"/>
            <a:chExt cx="1252598" cy="1365150"/>
          </a:xfrm>
        </p:grpSpPr>
        <p:sp>
          <p:nvSpPr>
            <p:cNvPr id="709" name="Google Shape;709;p42"/>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710" name="Google Shape;710;p42"/>
            <p:cNvCxnSpPr>
              <a:endCxn id="709"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711" name="Google Shape;711;p42"/>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712" name="Google Shape;712;p42"/>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713" name="Google Shape;713;p42"/>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grpSp>
        <p:nvGrpSpPr>
          <p:cNvPr id="714" name="Google Shape;714;p42"/>
          <p:cNvGrpSpPr/>
          <p:nvPr/>
        </p:nvGrpSpPr>
        <p:grpSpPr>
          <a:xfrm flipH="1">
            <a:off x="817811" y="4198754"/>
            <a:ext cx="1211262" cy="903456"/>
            <a:chOff x="797425" y="1109102"/>
            <a:chExt cx="1252598" cy="1365150"/>
          </a:xfrm>
        </p:grpSpPr>
        <p:sp>
          <p:nvSpPr>
            <p:cNvPr id="715" name="Google Shape;715;p42"/>
            <p:cNvSpPr/>
            <p:nvPr/>
          </p:nvSpPr>
          <p:spPr>
            <a:xfrm>
              <a:off x="1684323" y="110910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cxnSp>
          <p:nvCxnSpPr>
            <p:cNvPr id="716" name="Google Shape;716;p42"/>
            <p:cNvCxnSpPr>
              <a:endCxn id="715" idx="2"/>
            </p:cNvCxnSpPr>
            <p:nvPr/>
          </p:nvCxnSpPr>
          <p:spPr>
            <a:xfrm rot="10800000" flipH="1">
              <a:off x="1073823" y="1284302"/>
              <a:ext cx="610500" cy="350400"/>
            </a:xfrm>
            <a:prstGeom prst="straightConnector1">
              <a:avLst/>
            </a:prstGeom>
            <a:noFill/>
            <a:ln w="19050" cap="flat" cmpd="sng">
              <a:solidFill>
                <a:schemeClr val="dk2"/>
              </a:solidFill>
              <a:prstDash val="solid"/>
              <a:round/>
              <a:headEnd type="none" w="med" len="med"/>
              <a:tailEnd type="none" w="med" len="med"/>
            </a:ln>
          </p:spPr>
        </p:cxnSp>
        <p:cxnSp>
          <p:nvCxnSpPr>
            <p:cNvPr id="717" name="Google Shape;717;p42"/>
            <p:cNvCxnSpPr/>
            <p:nvPr/>
          </p:nvCxnSpPr>
          <p:spPr>
            <a:xfrm>
              <a:off x="1073935" y="1893282"/>
              <a:ext cx="610500" cy="366000"/>
            </a:xfrm>
            <a:prstGeom prst="straightConnector1">
              <a:avLst/>
            </a:prstGeom>
            <a:noFill/>
            <a:ln w="19050" cap="flat" cmpd="sng">
              <a:solidFill>
                <a:schemeClr val="dk2"/>
              </a:solidFill>
              <a:prstDash val="solid"/>
              <a:round/>
              <a:headEnd type="none" w="med" len="med"/>
              <a:tailEnd type="none" w="med" len="med"/>
            </a:ln>
          </p:spPr>
        </p:cxnSp>
        <p:sp>
          <p:nvSpPr>
            <p:cNvPr id="718" name="Google Shape;718;p42"/>
            <p:cNvSpPr/>
            <p:nvPr/>
          </p:nvSpPr>
          <p:spPr>
            <a:xfrm>
              <a:off x="797425" y="1574025"/>
              <a:ext cx="365700" cy="4296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73175" tIns="73175" rIns="73175" bIns="73175" anchor="ctr" anchorCtr="0">
              <a:noAutofit/>
            </a:bodyPr>
            <a:lstStyle/>
            <a:p>
              <a:pPr marL="0" lvl="0" indent="0" algn="ctr" rtl="0">
                <a:spcBef>
                  <a:spcPts val="0"/>
                </a:spcBef>
                <a:spcAft>
                  <a:spcPts val="0"/>
                </a:spcAft>
                <a:buNone/>
              </a:pPr>
              <a:r>
                <a:rPr lang="en" sz="1300" b="1">
                  <a:solidFill>
                    <a:srgbClr val="B7B7B7"/>
                  </a:solidFill>
                  <a:latin typeface="Lexend"/>
                  <a:ea typeface="Lexend"/>
                  <a:cs typeface="Lexend"/>
                  <a:sym typeface="Lexend"/>
                </a:rPr>
                <a:t>1</a:t>
              </a:r>
              <a:endParaRPr sz="1300" b="1">
                <a:solidFill>
                  <a:srgbClr val="B7B7B7"/>
                </a:solidFill>
                <a:latin typeface="Lexend"/>
                <a:ea typeface="Lexend"/>
                <a:cs typeface="Lexend"/>
                <a:sym typeface="Lexend"/>
              </a:endParaRPr>
            </a:p>
          </p:txBody>
        </p:sp>
        <p:sp>
          <p:nvSpPr>
            <p:cNvPr id="719" name="Google Shape;719;p42"/>
            <p:cNvSpPr/>
            <p:nvPr/>
          </p:nvSpPr>
          <p:spPr>
            <a:xfrm>
              <a:off x="1684323" y="2123852"/>
              <a:ext cx="365700" cy="350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0525" tIns="90525" rIns="90525" bIns="90525" anchor="ctr" anchorCtr="0">
              <a:noAutofit/>
            </a:bodyPr>
            <a:lstStyle/>
            <a:p>
              <a:pPr marL="0" lvl="0" indent="0" algn="ctr" rtl="0">
                <a:spcBef>
                  <a:spcPts val="0"/>
                </a:spcBef>
                <a:spcAft>
                  <a:spcPts val="0"/>
                </a:spcAft>
                <a:buNone/>
              </a:pPr>
              <a:r>
                <a:rPr lang="en" sz="1400">
                  <a:solidFill>
                    <a:srgbClr val="999999"/>
                  </a:solidFill>
                </a:rPr>
                <a:t>2</a:t>
              </a:r>
              <a:endParaRPr sz="1400" b="1">
                <a:solidFill>
                  <a:srgbClr val="999999"/>
                </a:solidFill>
                <a:latin typeface="Lexend"/>
                <a:ea typeface="Lexend"/>
                <a:cs typeface="Lexend"/>
                <a:sym typeface="Lexend"/>
              </a:endParaRPr>
            </a:p>
          </p:txBody>
        </p:sp>
      </p:grpSp>
      <p:sp>
        <p:nvSpPr>
          <p:cNvPr id="720" name="Google Shape;720;p42"/>
          <p:cNvSpPr txBox="1"/>
          <p:nvPr/>
        </p:nvSpPr>
        <p:spPr>
          <a:xfrm>
            <a:off x="5382783" y="335597"/>
            <a:ext cx="3824700" cy="394200"/>
          </a:xfrm>
          <a:prstGeom prst="rect">
            <a:avLst/>
          </a:prstGeom>
          <a:noFill/>
          <a:ln>
            <a:noFill/>
          </a:ln>
        </p:spPr>
        <p:txBody>
          <a:bodyPr spcFirstLastPara="1" wrap="square" lIns="73175" tIns="73175" rIns="73175" bIns="73175" anchor="t" anchorCtr="0">
            <a:spAutoFit/>
          </a:bodyPr>
          <a:lstStyle/>
          <a:p>
            <a:pPr marL="0" lvl="0" indent="0" algn="l" rtl="0">
              <a:spcBef>
                <a:spcPts val="0"/>
              </a:spcBef>
              <a:spcAft>
                <a:spcPts val="0"/>
              </a:spcAft>
              <a:buNone/>
            </a:pPr>
            <a:r>
              <a:rPr lang="en" sz="1600" i="1">
                <a:solidFill>
                  <a:schemeClr val="dk2"/>
                </a:solidFill>
                <a:latin typeface="Lexend"/>
                <a:ea typeface="Lexend"/>
                <a:cs typeface="Lexend"/>
                <a:sym typeface="Lexend"/>
              </a:rPr>
              <a:t>Alternate Version (LH)</a:t>
            </a:r>
            <a:endParaRPr sz="1600" i="1">
              <a:solidFill>
                <a:schemeClr val="dk2"/>
              </a:solidFill>
              <a:latin typeface="Lexend"/>
              <a:ea typeface="Lexend"/>
              <a:cs typeface="Lexend"/>
              <a:sym typeface="Lexend"/>
            </a:endParaRPr>
          </a:p>
        </p:txBody>
      </p:sp>
      <p:grpSp>
        <p:nvGrpSpPr>
          <p:cNvPr id="721" name="Google Shape;721;p42"/>
          <p:cNvGrpSpPr/>
          <p:nvPr/>
        </p:nvGrpSpPr>
        <p:grpSpPr>
          <a:xfrm>
            <a:off x="7690587" y="3738511"/>
            <a:ext cx="1455686" cy="648038"/>
            <a:chOff x="6677650" y="464650"/>
            <a:chExt cx="2186699" cy="1077549"/>
          </a:xfrm>
        </p:grpSpPr>
        <p:sp>
          <p:nvSpPr>
            <p:cNvPr id="722" name="Google Shape;722;p42"/>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723" name="Google Shape;723;p42" title="Bow and arrow clip art | Free SVG"/>
            <p:cNvPicPr preferRelativeResize="0"/>
            <p:nvPr/>
          </p:nvPicPr>
          <p:blipFill>
            <a:blip r:embed="rId3">
              <a:alphaModFix/>
            </a:blip>
            <a:stretch>
              <a:fillRect/>
            </a:stretch>
          </p:blipFill>
          <p:spPr>
            <a:xfrm rot="2700000">
              <a:off x="7944604" y="622453"/>
              <a:ext cx="761942" cy="761942"/>
            </a:xfrm>
            <a:prstGeom prst="rect">
              <a:avLst/>
            </a:prstGeom>
            <a:noFill/>
            <a:ln>
              <a:noFill/>
            </a:ln>
          </p:spPr>
        </p:pic>
      </p:grpSp>
      <p:pic>
        <p:nvPicPr>
          <p:cNvPr id="724" name="Google Shape;724;p42">
            <a:hlinkClick r:id="rId4" action="ppaction://hlinksldjump"/>
          </p:cNvPr>
          <p:cNvPicPr preferRelativeResize="0"/>
          <p:nvPr/>
        </p:nvPicPr>
        <p:blipFill>
          <a:blip r:embed="rId5">
            <a:alphaModFix/>
          </a:blip>
          <a:stretch>
            <a:fillRect/>
          </a:stretch>
        </p:blipFill>
        <p:spPr>
          <a:xfrm>
            <a:off x="3450" y="4386550"/>
            <a:ext cx="737125" cy="727525"/>
          </a:xfrm>
          <a:prstGeom prst="rect">
            <a:avLst/>
          </a:prstGeom>
          <a:noFill/>
          <a:ln w="9525" cap="flat" cmpd="sng">
            <a:solidFill>
              <a:srgbClr val="38761D"/>
            </a:solidFill>
            <a:prstDash val="solid"/>
            <a:round/>
            <a:headEnd type="none" w="sm" len="sm"/>
            <a:tailEnd type="none" w="sm" len="sm"/>
          </a:ln>
        </p:spPr>
      </p:pic>
      <p:pic>
        <p:nvPicPr>
          <p:cNvPr id="725" name="Google Shape;725;p42"/>
          <p:cNvPicPr preferRelativeResize="0"/>
          <p:nvPr/>
        </p:nvPicPr>
        <p:blipFill>
          <a:blip r:embed="rId6">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9"/>
        <p:cNvGrpSpPr/>
        <p:nvPr/>
      </p:nvGrpSpPr>
      <p:grpSpPr>
        <a:xfrm>
          <a:off x="0" y="0"/>
          <a:ext cx="0" cy="0"/>
          <a:chOff x="0" y="0"/>
          <a:chExt cx="0" cy="0"/>
        </a:xfrm>
      </p:grpSpPr>
      <p:pic>
        <p:nvPicPr>
          <p:cNvPr id="730" name="Google Shape;730;p43">
            <a:hlinkClick r:id="rId3" action="ppaction://hlinksldjump"/>
          </p:cNvPr>
          <p:cNvPicPr preferRelativeResize="0"/>
          <p:nvPr/>
        </p:nvPicPr>
        <p:blipFill>
          <a:blip r:embed="rId4">
            <a:alphaModFix/>
          </a:blip>
          <a:stretch>
            <a:fillRect/>
          </a:stretch>
        </p:blipFill>
        <p:spPr>
          <a:xfrm>
            <a:off x="136875" y="4342875"/>
            <a:ext cx="737125" cy="727525"/>
          </a:xfrm>
          <a:prstGeom prst="rect">
            <a:avLst/>
          </a:prstGeom>
          <a:noFill/>
          <a:ln w="9525" cap="flat" cmpd="sng">
            <a:solidFill>
              <a:srgbClr val="38761D"/>
            </a:solidFill>
            <a:prstDash val="solid"/>
            <a:round/>
            <a:headEnd type="none" w="sm" len="sm"/>
            <a:tailEnd type="none" w="sm" len="sm"/>
          </a:ln>
        </p:spPr>
      </p:pic>
      <p:pic>
        <p:nvPicPr>
          <p:cNvPr id="731" name="Google Shape;731;p43"/>
          <p:cNvPicPr preferRelativeResize="0"/>
          <p:nvPr/>
        </p:nvPicPr>
        <p:blipFill>
          <a:blip r:embed="rId5">
            <a:alphaModFix amt="15000"/>
          </a:blip>
          <a:stretch>
            <a:fillRect/>
          </a:stretch>
        </p:blipFill>
        <p:spPr>
          <a:xfrm>
            <a:off x="6777950" y="19925"/>
            <a:ext cx="2366050" cy="313046"/>
          </a:xfrm>
          <a:prstGeom prst="rect">
            <a:avLst/>
          </a:prstGeom>
          <a:noFill/>
          <a:ln>
            <a:noFill/>
          </a:ln>
        </p:spPr>
      </p:pic>
      <p:pic>
        <p:nvPicPr>
          <p:cNvPr id="732" name="Google Shape;732;p43"/>
          <p:cNvPicPr preferRelativeResize="0"/>
          <p:nvPr/>
        </p:nvPicPr>
        <p:blipFill>
          <a:blip r:embed="rId6">
            <a:alphaModFix/>
          </a:blip>
          <a:stretch>
            <a:fillRect/>
          </a:stretch>
        </p:blipFill>
        <p:spPr>
          <a:xfrm>
            <a:off x="1213900" y="36550"/>
            <a:ext cx="6941449" cy="50703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44"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738" name="Google Shape;738;p44">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739" name="Google Shape;739;p44"/>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sp>
        <p:nvSpPr>
          <p:cNvPr id="740" name="Google Shape;740;p44"/>
          <p:cNvSpPr txBox="1"/>
          <p:nvPr/>
        </p:nvSpPr>
        <p:spPr>
          <a:xfrm>
            <a:off x="775350" y="526225"/>
            <a:ext cx="75933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b="1" i="1">
                <a:solidFill>
                  <a:schemeClr val="dk1"/>
                </a:solidFill>
                <a:latin typeface="Lexend"/>
                <a:ea typeface="Lexend"/>
                <a:cs typeface="Lexend"/>
                <a:sym typeface="Lexend"/>
              </a:rPr>
              <a:t>Oh, The Drama!</a:t>
            </a:r>
            <a:endParaRPr sz="6000" b="1" i="1">
              <a:solidFill>
                <a:schemeClr val="dk1"/>
              </a:solidFill>
              <a:latin typeface="Lexend"/>
              <a:ea typeface="Lexend"/>
              <a:cs typeface="Lexend"/>
              <a:sym typeface="Lexend"/>
            </a:endParaRPr>
          </a:p>
        </p:txBody>
      </p:sp>
      <p:grpSp>
        <p:nvGrpSpPr>
          <p:cNvPr id="741" name="Google Shape;741;p44"/>
          <p:cNvGrpSpPr/>
          <p:nvPr/>
        </p:nvGrpSpPr>
        <p:grpSpPr>
          <a:xfrm>
            <a:off x="5347900" y="1752825"/>
            <a:ext cx="2476652" cy="2923125"/>
            <a:chOff x="5347900" y="1752825"/>
            <a:chExt cx="2476652" cy="2923125"/>
          </a:xfrm>
        </p:grpSpPr>
        <p:pic>
          <p:nvPicPr>
            <p:cNvPr id="742" name="Google Shape;742;p44" title="Fitxer:Teatro.svg - Viquipèdia, l'enciclopèdia lliure">
              <a:hlinkClick r:id="rId6" action="ppaction://hlinksldjump"/>
            </p:cNvPr>
            <p:cNvPicPr preferRelativeResize="0"/>
            <p:nvPr/>
          </p:nvPicPr>
          <p:blipFill>
            <a:blip r:embed="rId7">
              <a:alphaModFix/>
            </a:blip>
            <a:stretch>
              <a:fillRect/>
            </a:stretch>
          </p:blipFill>
          <p:spPr>
            <a:xfrm>
              <a:off x="5348050" y="1752825"/>
              <a:ext cx="2476502" cy="2228502"/>
            </a:xfrm>
            <a:prstGeom prst="rect">
              <a:avLst/>
            </a:prstGeom>
            <a:noFill/>
            <a:ln>
              <a:noFill/>
            </a:ln>
          </p:spPr>
        </p:pic>
        <p:sp>
          <p:nvSpPr>
            <p:cNvPr id="743" name="Google Shape;743;p44">
              <a:hlinkClick r:id="rId6" action="ppaction://hlinksldjump"/>
            </p:cNvPr>
            <p:cNvSpPr txBox="1"/>
            <p:nvPr/>
          </p:nvSpPr>
          <p:spPr>
            <a:xfrm>
              <a:off x="5347900" y="3567750"/>
              <a:ext cx="2476500" cy="1108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100" b="1">
                  <a:latin typeface="Lexend"/>
                  <a:ea typeface="Lexend"/>
                  <a:cs typeface="Lexend"/>
                  <a:sym typeface="Lexend"/>
                </a:rPr>
                <a:t>Plot Summary</a:t>
              </a:r>
              <a:endParaRPr sz="2100" b="1">
                <a:latin typeface="Lexend"/>
                <a:ea typeface="Lexend"/>
                <a:cs typeface="Lexend"/>
                <a:sym typeface="Lexend"/>
              </a:endParaRPr>
            </a:p>
            <a:p>
              <a:pPr marL="0" lvl="0" indent="0" algn="ctr" rtl="0">
                <a:lnSpc>
                  <a:spcPct val="115000"/>
                </a:lnSpc>
                <a:spcBef>
                  <a:spcPts val="0"/>
                </a:spcBef>
                <a:spcAft>
                  <a:spcPts val="0"/>
                </a:spcAft>
                <a:buNone/>
              </a:pPr>
              <a:r>
                <a:rPr lang="en" sz="1600" b="1" i="1">
                  <a:latin typeface="Lexend"/>
                  <a:ea typeface="Lexend"/>
                  <a:cs typeface="Lexend"/>
                  <a:sym typeface="Lexend"/>
                </a:rPr>
                <a:t>From The Irish National Opera</a:t>
              </a:r>
              <a:endParaRPr sz="1600" b="1" i="1">
                <a:latin typeface="Lexend"/>
                <a:ea typeface="Lexend"/>
                <a:cs typeface="Lexend"/>
                <a:sym typeface="Lexend"/>
              </a:endParaRPr>
            </a:p>
          </p:txBody>
        </p:sp>
      </p:grpSp>
      <p:grpSp>
        <p:nvGrpSpPr>
          <p:cNvPr id="744" name="Google Shape;744;p44"/>
          <p:cNvGrpSpPr/>
          <p:nvPr/>
        </p:nvGrpSpPr>
        <p:grpSpPr>
          <a:xfrm>
            <a:off x="1598175" y="1752825"/>
            <a:ext cx="2476502" cy="2882150"/>
            <a:chOff x="1598175" y="1752825"/>
            <a:chExt cx="2476502" cy="2882150"/>
          </a:xfrm>
        </p:grpSpPr>
        <p:pic>
          <p:nvPicPr>
            <p:cNvPr id="745" name="Google Shape;745;p44" title="Fitxer:Teatro.svg - Viquipèdia, l'enciclopèdia lliure"/>
            <p:cNvPicPr preferRelativeResize="0"/>
            <p:nvPr/>
          </p:nvPicPr>
          <p:blipFill>
            <a:blip r:embed="rId7">
              <a:alphaModFix/>
            </a:blip>
            <a:stretch>
              <a:fillRect/>
            </a:stretch>
          </p:blipFill>
          <p:spPr>
            <a:xfrm>
              <a:off x="1598175" y="1752825"/>
              <a:ext cx="2476502" cy="2228502"/>
            </a:xfrm>
            <a:prstGeom prst="rect">
              <a:avLst/>
            </a:prstGeom>
            <a:noFill/>
            <a:ln>
              <a:noFill/>
            </a:ln>
          </p:spPr>
        </p:pic>
        <p:sp>
          <p:nvSpPr>
            <p:cNvPr id="746" name="Google Shape;746;p44">
              <a:hlinkClick r:id="" action="ppaction://hlinkshowjump?jump=nextslide"/>
            </p:cNvPr>
            <p:cNvSpPr txBox="1"/>
            <p:nvPr/>
          </p:nvSpPr>
          <p:spPr>
            <a:xfrm>
              <a:off x="1598175" y="3752075"/>
              <a:ext cx="2476500" cy="8829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1200"/>
                </a:spcAft>
                <a:buClr>
                  <a:schemeClr val="dk1"/>
                </a:buClr>
                <a:buSzPts val="1100"/>
                <a:buFont typeface="Arial"/>
                <a:buNone/>
              </a:pPr>
              <a:r>
                <a:rPr lang="en" sz="2500" b="1">
                  <a:latin typeface="Lexend"/>
                  <a:ea typeface="Lexend"/>
                  <a:cs typeface="Lexend"/>
                  <a:sym typeface="Lexend"/>
                </a:rPr>
                <a:t>Act It Out</a:t>
              </a:r>
              <a:r>
                <a:rPr lang="en" sz="1800" b="1">
                  <a:solidFill>
                    <a:schemeClr val="dk1"/>
                  </a:solidFill>
                  <a:latin typeface="Lexend"/>
                  <a:ea typeface="Lexend"/>
                  <a:cs typeface="Lexend"/>
                  <a:sym typeface="Lexend"/>
                </a:rPr>
                <a:t> (Readers Theater)</a:t>
              </a:r>
              <a:endParaRPr sz="1800" b="1">
                <a:solidFill>
                  <a:schemeClr val="dk1"/>
                </a:solidFill>
                <a:latin typeface="Lexend"/>
                <a:ea typeface="Lexend"/>
                <a:cs typeface="Lexend"/>
                <a:sym typeface="Lexend"/>
              </a:endParaRPr>
            </a:p>
          </p:txBody>
        </p:sp>
      </p:grpSp>
      <p:pic>
        <p:nvPicPr>
          <p:cNvPr id="747" name="Google Shape;747;p44"/>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44"/>
                                        </p:tgtEl>
                                        <p:attrNameLst>
                                          <p:attrName>style.visibility</p:attrName>
                                        </p:attrNameLst>
                                      </p:cBhvr>
                                      <p:to>
                                        <p:strVal val="visible"/>
                                      </p:to>
                                    </p:set>
                                    <p:anim calcmode="lin" valueType="num">
                                      <p:cBhvr additive="base">
                                        <p:cTn id="7" dur="1000"/>
                                        <p:tgtEl>
                                          <p:spTgt spid="744"/>
                                        </p:tgtEl>
                                        <p:attrNameLst>
                                          <p:attrName>ppt_w</p:attrName>
                                        </p:attrNameLst>
                                      </p:cBhvr>
                                      <p:tavLst>
                                        <p:tav tm="0">
                                          <p:val>
                                            <p:strVal val="0"/>
                                          </p:val>
                                        </p:tav>
                                        <p:tav tm="100000">
                                          <p:val>
                                            <p:strVal val="#ppt_w"/>
                                          </p:val>
                                        </p:tav>
                                      </p:tavLst>
                                    </p:anim>
                                    <p:anim calcmode="lin" valueType="num">
                                      <p:cBhvr additive="base">
                                        <p:cTn id="8" dur="1000"/>
                                        <p:tgtEl>
                                          <p:spTgt spid="744"/>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741"/>
                                        </p:tgtEl>
                                        <p:attrNameLst>
                                          <p:attrName>style.visibility</p:attrName>
                                        </p:attrNameLst>
                                      </p:cBhvr>
                                      <p:to>
                                        <p:strVal val="visible"/>
                                      </p:to>
                                    </p:set>
                                    <p:anim calcmode="lin" valueType="num">
                                      <p:cBhvr additive="base">
                                        <p:cTn id="12" dur="1000"/>
                                        <p:tgtEl>
                                          <p:spTgt spid="741"/>
                                        </p:tgtEl>
                                        <p:attrNameLst>
                                          <p:attrName>ppt_w</p:attrName>
                                        </p:attrNameLst>
                                      </p:cBhvr>
                                      <p:tavLst>
                                        <p:tav tm="0">
                                          <p:val>
                                            <p:strVal val="0"/>
                                          </p:val>
                                        </p:tav>
                                        <p:tav tm="100000">
                                          <p:val>
                                            <p:strVal val="#ppt_w"/>
                                          </p:val>
                                        </p:tav>
                                      </p:tavLst>
                                    </p:anim>
                                    <p:anim calcmode="lin" valueType="num">
                                      <p:cBhvr additive="base">
                                        <p:cTn id="13" dur="1000"/>
                                        <p:tgtEl>
                                          <p:spTgt spid="74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45"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sp>
        <p:nvSpPr>
          <p:cNvPr id="753" name="Google Shape;753;p45"/>
          <p:cNvSpPr txBox="1">
            <a:spLocks noGrp="1"/>
          </p:cNvSpPr>
          <p:nvPr>
            <p:ph type="body" idx="4294967295"/>
          </p:nvPr>
        </p:nvSpPr>
        <p:spPr>
          <a:xfrm>
            <a:off x="1444925" y="0"/>
            <a:ext cx="7387500" cy="5075100"/>
          </a:xfrm>
          <a:prstGeom prst="rect">
            <a:avLst/>
          </a:prstGeom>
          <a:solidFill>
            <a:schemeClr val="lt2"/>
          </a:solidFill>
        </p:spPr>
        <p:txBody>
          <a:bodyPr spcFirstLastPara="1" wrap="square" lIns="91425" tIns="91425" rIns="91425" bIns="91425" anchor="t" anchorCtr="0">
            <a:noAutofit/>
          </a:bodyPr>
          <a:lstStyle/>
          <a:p>
            <a:pPr marL="0" lvl="0" indent="0" algn="ctr" rtl="0">
              <a:lnSpc>
                <a:spcPct val="95000"/>
              </a:lnSpc>
              <a:spcBef>
                <a:spcPts val="0"/>
              </a:spcBef>
              <a:spcAft>
                <a:spcPts val="0"/>
              </a:spcAft>
              <a:buClr>
                <a:schemeClr val="dk1"/>
              </a:buClr>
              <a:buSzPts val="770"/>
              <a:buFont typeface="Arial"/>
              <a:buNone/>
            </a:pPr>
            <a:r>
              <a:rPr lang="en" sz="1580" b="1" u="sng">
                <a:solidFill>
                  <a:schemeClr val="dk1"/>
                </a:solidFill>
                <a:latin typeface="Calibri"/>
                <a:ea typeface="Calibri"/>
                <a:cs typeface="Calibri"/>
                <a:sym typeface="Calibri"/>
              </a:rPr>
              <a:t>William Tell adapted from a Swiss folktale</a:t>
            </a:r>
            <a:endParaRPr sz="1580" b="1" u="sng">
              <a:solidFill>
                <a:schemeClr val="dk1"/>
              </a:solidFill>
              <a:latin typeface="Calibri"/>
              <a:ea typeface="Calibri"/>
              <a:cs typeface="Calibri"/>
              <a:sym typeface="Calibri"/>
            </a:endParaRPr>
          </a:p>
          <a:p>
            <a:pPr marL="0" lvl="0" indent="0" algn="ctr" rtl="0">
              <a:lnSpc>
                <a:spcPct val="95000"/>
              </a:lnSpc>
              <a:spcBef>
                <a:spcPts val="0"/>
              </a:spcBef>
              <a:spcAft>
                <a:spcPts val="0"/>
              </a:spcAft>
              <a:buClr>
                <a:schemeClr val="dk1"/>
              </a:buClr>
              <a:buSzPts val="770"/>
              <a:buFont typeface="Arial"/>
              <a:buNone/>
            </a:pPr>
            <a:r>
              <a:rPr lang="en" sz="1440" b="1" i="1">
                <a:solidFill>
                  <a:schemeClr val="dk1"/>
                </a:solidFill>
                <a:latin typeface="Calibri"/>
                <a:ea typeface="Calibri"/>
                <a:cs typeface="Calibri"/>
                <a:sym typeface="Calibri"/>
              </a:rPr>
              <a:t>[Setting: A busy marketplace in Altdorf, Switzerland] </a:t>
            </a:r>
            <a:endParaRPr sz="1440" b="1" i="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r>
              <a:rPr lang="en" sz="1440" b="1">
                <a:solidFill>
                  <a:schemeClr val="dk1"/>
                </a:solidFill>
                <a:latin typeface="Calibri"/>
                <a:ea typeface="Calibri"/>
                <a:cs typeface="Calibri"/>
                <a:sym typeface="Calibri"/>
              </a:rPr>
              <a:t>William: Come my son. I have sold the cowhides. Now we must buy the things your mother has asked us to get.</a:t>
            </a: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r>
              <a:rPr lang="en" sz="1440" b="1">
                <a:solidFill>
                  <a:schemeClr val="dk1"/>
                </a:solidFill>
                <a:latin typeface="Calibri"/>
                <a:ea typeface="Calibri"/>
                <a:cs typeface="Calibri"/>
                <a:sym typeface="Calibri"/>
              </a:rPr>
              <a:t> </a:t>
            </a: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r>
              <a:rPr lang="en" sz="1440" b="1">
                <a:solidFill>
                  <a:schemeClr val="dk1"/>
                </a:solidFill>
                <a:latin typeface="Calibri"/>
                <a:ea typeface="Calibri"/>
                <a:cs typeface="Calibri"/>
                <a:sym typeface="Calibri"/>
              </a:rPr>
              <a:t>Albert: Yes Father. And what about a toy for little Lewis?</a:t>
            </a: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r>
              <a:rPr lang="en" sz="1440" b="1">
                <a:solidFill>
                  <a:schemeClr val="dk1"/>
                </a:solidFill>
                <a:latin typeface="Calibri"/>
                <a:ea typeface="Calibri"/>
                <a:cs typeface="Calibri"/>
                <a:sym typeface="Calibri"/>
              </a:rPr>
              <a:t>William: You are a good boy to remember your little brother.</a:t>
            </a: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r>
              <a:rPr lang="en" sz="1440" b="1">
                <a:solidFill>
                  <a:schemeClr val="dk1"/>
                </a:solidFill>
                <a:latin typeface="Calibri"/>
                <a:ea typeface="Calibri"/>
                <a:cs typeface="Calibri"/>
                <a:sym typeface="Calibri"/>
              </a:rPr>
              <a:t> </a:t>
            </a: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r>
              <a:rPr lang="en" sz="1440" b="1">
                <a:solidFill>
                  <a:schemeClr val="dk1"/>
                </a:solidFill>
                <a:latin typeface="Calibri"/>
                <a:ea typeface="Calibri"/>
                <a:cs typeface="Calibri"/>
                <a:sym typeface="Calibri"/>
              </a:rPr>
              <a:t>Officer: Stop, man! Why do you not salute the cap of your king?! [</a:t>
            </a:r>
            <a:r>
              <a:rPr lang="en" sz="1440" b="1" i="1">
                <a:solidFill>
                  <a:schemeClr val="dk1"/>
                </a:solidFill>
                <a:latin typeface="Calibri"/>
                <a:ea typeface="Calibri"/>
                <a:cs typeface="Calibri"/>
                <a:sym typeface="Calibri"/>
              </a:rPr>
              <a:t>The officer points to a pole. On top is a cloth cap. It belongs to the Austrian king, who has conquered Switzerland.</a:t>
            </a:r>
            <a:r>
              <a:rPr lang="en" sz="1440" b="1">
                <a:solidFill>
                  <a:schemeClr val="dk1"/>
                </a:solidFill>
                <a:latin typeface="Calibri"/>
                <a:ea typeface="Calibri"/>
                <a:cs typeface="Calibri"/>
                <a:sym typeface="Calibri"/>
              </a:rPr>
              <a:t>]</a:t>
            </a: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r>
              <a:rPr lang="en" sz="1440" b="1">
                <a:solidFill>
                  <a:schemeClr val="dk1"/>
                </a:solidFill>
                <a:latin typeface="Calibri"/>
                <a:ea typeface="Calibri"/>
                <a:cs typeface="Calibri"/>
                <a:sym typeface="Calibri"/>
              </a:rPr>
              <a:t>William: I love my country. But I refuse to honor the Austrian king, who forces suffering upon my people.</a:t>
            </a: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r>
              <a:rPr lang="en" sz="1440" b="1">
                <a:solidFill>
                  <a:schemeClr val="dk1"/>
                </a:solidFill>
                <a:latin typeface="Calibri"/>
                <a:ea typeface="Calibri"/>
                <a:cs typeface="Calibri"/>
                <a:sym typeface="Calibri"/>
              </a:rPr>
              <a:t>Officer: Then I’ll arrest you as a traitor! What is your name?</a:t>
            </a: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r>
              <a:rPr lang="en" sz="1440" b="1">
                <a:solidFill>
                  <a:schemeClr val="dk1"/>
                </a:solidFill>
                <a:latin typeface="Calibri"/>
                <a:ea typeface="Calibri"/>
                <a:cs typeface="Calibri"/>
                <a:sym typeface="Calibri"/>
              </a:rPr>
              <a:t>William [</a:t>
            </a:r>
            <a:r>
              <a:rPr lang="en" sz="1440" b="1" i="1">
                <a:solidFill>
                  <a:schemeClr val="dk1"/>
                </a:solidFill>
                <a:latin typeface="Calibri"/>
                <a:ea typeface="Calibri"/>
                <a:cs typeface="Calibri"/>
                <a:sym typeface="Calibri"/>
              </a:rPr>
              <a:t>standing tall</a:t>
            </a:r>
            <a:r>
              <a:rPr lang="en" sz="1440" b="1">
                <a:solidFill>
                  <a:schemeClr val="dk1"/>
                </a:solidFill>
                <a:latin typeface="Calibri"/>
                <a:ea typeface="Calibri"/>
                <a:cs typeface="Calibri"/>
                <a:sym typeface="Calibri"/>
              </a:rPr>
              <a:t>]: William Tell.</a:t>
            </a: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r>
              <a:rPr lang="en" sz="1440" b="1">
                <a:solidFill>
                  <a:schemeClr val="dk1"/>
                </a:solidFill>
                <a:latin typeface="Calibri"/>
                <a:ea typeface="Calibri"/>
                <a:cs typeface="Calibri"/>
                <a:sym typeface="Calibri"/>
              </a:rPr>
              <a:t>Officer: And this is your son? [</a:t>
            </a:r>
            <a:r>
              <a:rPr lang="en" sz="1440" b="1" i="1">
                <a:solidFill>
                  <a:schemeClr val="dk1"/>
                </a:solidFill>
                <a:latin typeface="Calibri"/>
                <a:ea typeface="Calibri"/>
                <a:cs typeface="Calibri"/>
                <a:sym typeface="Calibri"/>
              </a:rPr>
              <a:t>looks to a nearby soldier</a:t>
            </a:r>
            <a:r>
              <a:rPr lang="en" sz="1440" b="1">
                <a:solidFill>
                  <a:schemeClr val="dk1"/>
                </a:solidFill>
                <a:latin typeface="Calibri"/>
                <a:ea typeface="Calibri"/>
                <a:cs typeface="Calibri"/>
                <a:sym typeface="Calibri"/>
              </a:rPr>
              <a:t>] Soldier! Tie the boy to that tree over there! </a:t>
            </a: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endParaRPr sz="1440" b="1">
              <a:solidFill>
                <a:schemeClr val="dk1"/>
              </a:solidFill>
              <a:latin typeface="Calibri"/>
              <a:ea typeface="Calibri"/>
              <a:cs typeface="Calibri"/>
              <a:sym typeface="Calibri"/>
            </a:endParaRPr>
          </a:p>
          <a:p>
            <a:pPr marL="0" lvl="0" indent="0" algn="l" rtl="0">
              <a:lnSpc>
                <a:spcPct val="95000"/>
              </a:lnSpc>
              <a:spcBef>
                <a:spcPts val="0"/>
              </a:spcBef>
              <a:spcAft>
                <a:spcPts val="0"/>
              </a:spcAft>
              <a:buClr>
                <a:schemeClr val="dk1"/>
              </a:buClr>
              <a:buSzPts val="770"/>
              <a:buFont typeface="Arial"/>
              <a:buNone/>
            </a:pPr>
            <a:endParaRPr sz="1440" b="1">
              <a:solidFill>
                <a:schemeClr val="dk1"/>
              </a:solidFill>
            </a:endParaRPr>
          </a:p>
          <a:p>
            <a:pPr marL="0" lvl="0" indent="0" algn="l" rtl="0">
              <a:lnSpc>
                <a:spcPct val="95000"/>
              </a:lnSpc>
              <a:spcBef>
                <a:spcPts val="0"/>
              </a:spcBef>
              <a:spcAft>
                <a:spcPts val="1200"/>
              </a:spcAft>
              <a:buSzPts val="770"/>
              <a:buNone/>
            </a:pPr>
            <a:endParaRPr sz="1860" b="1">
              <a:solidFill>
                <a:schemeClr val="dk1"/>
              </a:solidFill>
            </a:endParaRPr>
          </a:p>
        </p:txBody>
      </p:sp>
      <p:grpSp>
        <p:nvGrpSpPr>
          <p:cNvPr id="754" name="Google Shape;754;p45"/>
          <p:cNvGrpSpPr/>
          <p:nvPr/>
        </p:nvGrpSpPr>
        <p:grpSpPr>
          <a:xfrm>
            <a:off x="141" y="4153440"/>
            <a:ext cx="1444971" cy="921628"/>
            <a:chOff x="6677650" y="464650"/>
            <a:chExt cx="2186699" cy="1077549"/>
          </a:xfrm>
        </p:grpSpPr>
        <p:sp>
          <p:nvSpPr>
            <p:cNvPr id="755" name="Google Shape;755;p45"/>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100" b="1">
                  <a:latin typeface="Lexend"/>
                  <a:ea typeface="Lexend"/>
                  <a:cs typeface="Lexend"/>
                  <a:sym typeface="Lexend"/>
                </a:rPr>
                <a:t>Next</a:t>
              </a:r>
              <a:r>
                <a:rPr lang="en" sz="2100" b="1">
                  <a:solidFill>
                    <a:schemeClr val="dk1"/>
                  </a:solidFill>
                  <a:latin typeface="Lexend"/>
                  <a:ea typeface="Lexend"/>
                  <a:cs typeface="Lexend"/>
                  <a:sym typeface="Lexend"/>
                </a:rPr>
                <a:t> </a:t>
              </a:r>
              <a:endParaRPr sz="2100" b="1">
                <a:solidFill>
                  <a:schemeClr val="dk1"/>
                </a:solidFill>
                <a:latin typeface="Lexend"/>
                <a:ea typeface="Lexend"/>
                <a:cs typeface="Lexend"/>
                <a:sym typeface="Lexend"/>
              </a:endParaRPr>
            </a:p>
          </p:txBody>
        </p:sp>
        <p:pic>
          <p:nvPicPr>
            <p:cNvPr id="756" name="Google Shape;756;p45" title="Bow and arrow clip art | Free SVG"/>
            <p:cNvPicPr preferRelativeResize="0"/>
            <p:nvPr/>
          </p:nvPicPr>
          <p:blipFill>
            <a:blip r:embed="rId4">
              <a:alphaModFix/>
            </a:blip>
            <a:stretch>
              <a:fillRect/>
            </a:stretch>
          </p:blipFill>
          <p:spPr>
            <a:xfrm rot="2700000">
              <a:off x="7944604" y="622453"/>
              <a:ext cx="761942" cy="761942"/>
            </a:xfrm>
            <a:prstGeom prst="rect">
              <a:avLst/>
            </a:prstGeom>
            <a:noFill/>
            <a:ln>
              <a:noFill/>
            </a:ln>
          </p:spPr>
        </p:pic>
      </p:grpSp>
      <p:pic>
        <p:nvPicPr>
          <p:cNvPr id="757" name="Google Shape;757;p45"/>
          <p:cNvPicPr preferRelativeResize="0"/>
          <p:nvPr/>
        </p:nvPicPr>
        <p:blipFill>
          <a:blip r:embed="rId5">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46"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sp>
        <p:nvSpPr>
          <p:cNvPr id="763" name="Google Shape;763;p46"/>
          <p:cNvSpPr txBox="1">
            <a:spLocks noGrp="1"/>
          </p:cNvSpPr>
          <p:nvPr>
            <p:ph type="body" idx="4294967295"/>
          </p:nvPr>
        </p:nvSpPr>
        <p:spPr>
          <a:xfrm>
            <a:off x="1444925" y="0"/>
            <a:ext cx="7387500" cy="5075100"/>
          </a:xfrm>
          <a:prstGeom prst="rect">
            <a:avLst/>
          </a:prstGeom>
          <a:solidFill>
            <a:schemeClr val="lt2"/>
          </a:solidFill>
        </p:spPr>
        <p:txBody>
          <a:bodyPr spcFirstLastPara="1" wrap="square" lIns="91425" tIns="91425" rIns="91425" bIns="91425" anchor="t" anchorCtr="0">
            <a:noAutofit/>
          </a:bodyPr>
          <a:lstStyle/>
          <a:p>
            <a:pPr marL="0" lvl="0" indent="0" algn="l" rtl="0">
              <a:lnSpc>
                <a:spcPct val="95000"/>
              </a:lnSpc>
              <a:spcBef>
                <a:spcPts val="0"/>
              </a:spcBef>
              <a:spcAft>
                <a:spcPts val="0"/>
              </a:spcAft>
              <a:buSzPts val="770"/>
              <a:buNone/>
            </a:pP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r>
              <a:rPr lang="en" sz="1540" b="1">
                <a:solidFill>
                  <a:schemeClr val="dk1"/>
                </a:solidFill>
                <a:latin typeface="Calibri"/>
                <a:ea typeface="Calibri"/>
                <a:cs typeface="Calibri"/>
                <a:sym typeface="Calibri"/>
              </a:rPr>
              <a:t>William: Leave him be! He is only a child!</a:t>
            </a: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r>
              <a:rPr lang="en" sz="1540" b="1">
                <a:solidFill>
                  <a:schemeClr val="dk1"/>
                </a:solidFill>
                <a:latin typeface="Calibri"/>
                <a:ea typeface="Calibri"/>
                <a:cs typeface="Calibri"/>
                <a:sym typeface="Calibri"/>
              </a:rPr>
              <a:t>Officer: I hear you are a famous shot. Perhaps you can shoot an apple on top of your son’s head? If so, I will let you go free.</a:t>
            </a: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r>
              <a:rPr lang="en" sz="1540" b="1">
                <a:solidFill>
                  <a:schemeClr val="dk1"/>
                </a:solidFill>
                <a:latin typeface="Calibri"/>
                <a:ea typeface="Calibri"/>
                <a:cs typeface="Calibri"/>
                <a:sym typeface="Calibri"/>
              </a:rPr>
              <a:t>William: Never you villain! I would rather die than risk hurting him. Now let him go and take me to jail!</a:t>
            </a: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r>
              <a:rPr lang="en" sz="1540" b="1">
                <a:solidFill>
                  <a:schemeClr val="dk1"/>
                </a:solidFill>
                <a:latin typeface="Calibri"/>
                <a:ea typeface="Calibri"/>
                <a:cs typeface="Calibri"/>
                <a:sym typeface="Calibri"/>
              </a:rPr>
              <a:t>Officer: You will both die unless you shoot the apple as I say.</a:t>
            </a: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r>
              <a:rPr lang="en" sz="1540" b="1">
                <a:solidFill>
                  <a:schemeClr val="dk1"/>
                </a:solidFill>
                <a:latin typeface="Calibri"/>
                <a:ea typeface="Calibri"/>
                <a:cs typeface="Calibri"/>
                <a:sym typeface="Calibri"/>
              </a:rPr>
              <a:t>William: Stand still, my brave boy. I promise I’ll not hurt you. [</a:t>
            </a:r>
            <a:r>
              <a:rPr lang="en" sz="1540" b="1" i="1">
                <a:solidFill>
                  <a:schemeClr val="dk1"/>
                </a:solidFill>
                <a:latin typeface="Calibri"/>
                <a:ea typeface="Calibri"/>
                <a:cs typeface="Calibri"/>
                <a:sym typeface="Calibri"/>
              </a:rPr>
              <a:t>He shoots, then falls to his knees, sighing with relief.</a:t>
            </a:r>
            <a:r>
              <a:rPr lang="en" sz="1540" b="1">
                <a:solidFill>
                  <a:schemeClr val="dk1"/>
                </a:solidFill>
                <a:latin typeface="Calibri"/>
                <a:ea typeface="Calibri"/>
                <a:cs typeface="Calibri"/>
                <a:sym typeface="Calibri"/>
              </a:rPr>
              <a:t>] </a:t>
            </a: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r>
              <a:rPr lang="en" sz="1540" b="1">
                <a:solidFill>
                  <a:schemeClr val="dk1"/>
                </a:solidFill>
                <a:latin typeface="Calibri"/>
                <a:ea typeface="Calibri"/>
                <a:cs typeface="Calibri"/>
                <a:sym typeface="Calibri"/>
              </a:rPr>
              <a:t>Soldier: The apple is split in half! That was a fine shot!</a:t>
            </a: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770"/>
              <a:buNone/>
            </a:pPr>
            <a:r>
              <a:rPr lang="en" sz="1540" b="1">
                <a:solidFill>
                  <a:schemeClr val="dk1"/>
                </a:solidFill>
                <a:latin typeface="Calibri"/>
                <a:ea typeface="Calibri"/>
                <a:cs typeface="Calibri"/>
                <a:sym typeface="Calibri"/>
              </a:rPr>
              <a:t>Officer [</a:t>
            </a:r>
            <a:r>
              <a:rPr lang="en" sz="1540" b="1" i="1">
                <a:solidFill>
                  <a:schemeClr val="dk1"/>
                </a:solidFill>
                <a:latin typeface="Calibri"/>
                <a:ea typeface="Calibri"/>
                <a:cs typeface="Calibri"/>
                <a:sym typeface="Calibri"/>
              </a:rPr>
              <a:t>frowning</a:t>
            </a:r>
            <a:r>
              <a:rPr lang="en" sz="1540" b="1">
                <a:solidFill>
                  <a:schemeClr val="dk1"/>
                </a:solidFill>
                <a:latin typeface="Calibri"/>
                <a:ea typeface="Calibri"/>
                <a:cs typeface="Calibri"/>
                <a:sym typeface="Calibri"/>
              </a:rPr>
              <a:t>]: I did not believe anyone could make that shot. I suppose I must honor my word and set you free. </a:t>
            </a:r>
            <a:endParaRPr sz="1540" b="1">
              <a:solidFill>
                <a:schemeClr val="dk1"/>
              </a:solidFill>
            </a:endParaRPr>
          </a:p>
          <a:p>
            <a:pPr marL="0" lvl="0" indent="0" algn="l" rtl="0">
              <a:lnSpc>
                <a:spcPct val="95000"/>
              </a:lnSpc>
              <a:spcBef>
                <a:spcPts val="0"/>
              </a:spcBef>
              <a:spcAft>
                <a:spcPts val="1200"/>
              </a:spcAft>
              <a:buSzPts val="770"/>
              <a:buNone/>
            </a:pPr>
            <a:endParaRPr sz="1960" b="1">
              <a:solidFill>
                <a:srgbClr val="38761D"/>
              </a:solidFill>
            </a:endParaRPr>
          </a:p>
        </p:txBody>
      </p:sp>
      <p:grpSp>
        <p:nvGrpSpPr>
          <p:cNvPr id="764" name="Google Shape;764;p46"/>
          <p:cNvGrpSpPr/>
          <p:nvPr/>
        </p:nvGrpSpPr>
        <p:grpSpPr>
          <a:xfrm>
            <a:off x="141" y="4153440"/>
            <a:ext cx="1444971" cy="921628"/>
            <a:chOff x="6677650" y="464650"/>
            <a:chExt cx="2186699" cy="1077549"/>
          </a:xfrm>
        </p:grpSpPr>
        <p:sp>
          <p:nvSpPr>
            <p:cNvPr id="765" name="Google Shape;765;p46"/>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100" b="1">
                  <a:latin typeface="Lexend"/>
                  <a:ea typeface="Lexend"/>
                  <a:cs typeface="Lexend"/>
                  <a:sym typeface="Lexend"/>
                </a:rPr>
                <a:t>Next</a:t>
              </a:r>
              <a:r>
                <a:rPr lang="en" sz="2100" b="1">
                  <a:solidFill>
                    <a:schemeClr val="dk1"/>
                  </a:solidFill>
                  <a:latin typeface="Lexend"/>
                  <a:ea typeface="Lexend"/>
                  <a:cs typeface="Lexend"/>
                  <a:sym typeface="Lexend"/>
                </a:rPr>
                <a:t> </a:t>
              </a:r>
              <a:endParaRPr sz="2100" b="1">
                <a:solidFill>
                  <a:schemeClr val="dk1"/>
                </a:solidFill>
                <a:latin typeface="Lexend"/>
                <a:ea typeface="Lexend"/>
                <a:cs typeface="Lexend"/>
                <a:sym typeface="Lexend"/>
              </a:endParaRPr>
            </a:p>
          </p:txBody>
        </p:sp>
        <p:pic>
          <p:nvPicPr>
            <p:cNvPr id="766" name="Google Shape;766;p46" title="Bow and arrow clip art | Free SVG"/>
            <p:cNvPicPr preferRelativeResize="0"/>
            <p:nvPr/>
          </p:nvPicPr>
          <p:blipFill>
            <a:blip r:embed="rId4">
              <a:alphaModFix/>
            </a:blip>
            <a:stretch>
              <a:fillRect/>
            </a:stretch>
          </p:blipFill>
          <p:spPr>
            <a:xfrm rot="2700000">
              <a:off x="7944604" y="622453"/>
              <a:ext cx="761942" cy="761942"/>
            </a:xfrm>
            <a:prstGeom prst="rect">
              <a:avLst/>
            </a:prstGeom>
            <a:noFill/>
            <a:ln>
              <a:noFill/>
            </a:ln>
          </p:spPr>
        </p:pic>
      </p:grpSp>
      <p:pic>
        <p:nvPicPr>
          <p:cNvPr id="767" name="Google Shape;767;p46"/>
          <p:cNvPicPr preferRelativeResize="0"/>
          <p:nvPr/>
        </p:nvPicPr>
        <p:blipFill>
          <a:blip r:embed="rId5">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47"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sp>
        <p:nvSpPr>
          <p:cNvPr id="773" name="Google Shape;773;p47"/>
          <p:cNvSpPr txBox="1">
            <a:spLocks noGrp="1"/>
          </p:cNvSpPr>
          <p:nvPr>
            <p:ph type="body" idx="4294967295"/>
          </p:nvPr>
        </p:nvSpPr>
        <p:spPr>
          <a:xfrm>
            <a:off x="1474650" y="93300"/>
            <a:ext cx="7566600" cy="4956900"/>
          </a:xfrm>
          <a:prstGeom prst="rect">
            <a:avLst/>
          </a:prstGeom>
          <a:solidFill>
            <a:schemeClr val="lt2"/>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b="1">
                <a:solidFill>
                  <a:schemeClr val="dk1"/>
                </a:solidFill>
                <a:latin typeface="Calibri"/>
                <a:ea typeface="Calibri"/>
                <a:cs typeface="Calibri"/>
                <a:sym typeface="Calibri"/>
              </a:rPr>
              <a:t>1. Which detail from the drama shows that Albert is kind? </a:t>
            </a:r>
            <a:r>
              <a:rPr lang="en" sz="1000" b="1" i="1">
                <a:solidFill>
                  <a:schemeClr val="dk1"/>
                </a:solidFill>
                <a:latin typeface="Calibri"/>
                <a:ea typeface="Calibri"/>
                <a:cs typeface="Calibri"/>
                <a:sym typeface="Calibri"/>
              </a:rPr>
              <a:t>(RL 4.3)</a:t>
            </a:r>
            <a:endParaRPr sz="1300" b="1">
              <a:solidFill>
                <a:schemeClr val="dk1"/>
              </a:solidFill>
              <a:latin typeface="Calibri"/>
              <a:ea typeface="Calibri"/>
              <a:cs typeface="Calibri"/>
              <a:sym typeface="Calibri"/>
            </a:endParaRPr>
          </a:p>
          <a:p>
            <a:pPr marL="457200" lvl="0" indent="0" algn="l" rtl="0">
              <a:lnSpc>
                <a:spcPct val="100000"/>
              </a:lnSpc>
              <a:spcBef>
                <a:spcPts val="0"/>
              </a:spcBef>
              <a:spcAft>
                <a:spcPts val="0"/>
              </a:spcAft>
              <a:buClr>
                <a:schemeClr val="dk1"/>
              </a:buClr>
              <a:buSzPts val="1100"/>
              <a:buFont typeface="Arial"/>
              <a:buNone/>
            </a:pPr>
            <a:endParaRPr sz="1300" b="1">
              <a:solidFill>
                <a:schemeClr val="dk1"/>
              </a:solidFill>
              <a:latin typeface="Calibri"/>
              <a:ea typeface="Calibri"/>
              <a:cs typeface="Calibri"/>
              <a:sym typeface="Calibri"/>
            </a:endParaRPr>
          </a:p>
          <a:p>
            <a:pPr marL="914400" lvl="1" indent="-311150" algn="l" rtl="0">
              <a:lnSpc>
                <a:spcPct val="150000"/>
              </a:lnSpc>
              <a:spcBef>
                <a:spcPts val="0"/>
              </a:spcBef>
              <a:spcAft>
                <a:spcPts val="0"/>
              </a:spcAft>
              <a:buClr>
                <a:schemeClr val="dk1"/>
              </a:buClr>
              <a:buSzPts val="1300"/>
              <a:buFont typeface="Calibri"/>
              <a:buAutoNum type="alphaLcPeriod"/>
            </a:pPr>
            <a:r>
              <a:rPr lang="en" sz="1300" b="1">
                <a:solidFill>
                  <a:schemeClr val="dk1"/>
                </a:solidFill>
                <a:latin typeface="Calibri"/>
                <a:ea typeface="Calibri"/>
                <a:cs typeface="Calibri"/>
                <a:sym typeface="Calibri"/>
              </a:rPr>
              <a:t>He goes with his father to the marketplace.</a:t>
            </a:r>
            <a:endParaRPr sz="1300" b="1">
              <a:solidFill>
                <a:schemeClr val="dk1"/>
              </a:solidFill>
              <a:latin typeface="Calibri"/>
              <a:ea typeface="Calibri"/>
              <a:cs typeface="Calibri"/>
              <a:sym typeface="Calibri"/>
            </a:endParaRPr>
          </a:p>
          <a:p>
            <a:pPr marL="914400" lvl="1" indent="-311150" algn="l" rtl="0">
              <a:lnSpc>
                <a:spcPct val="150000"/>
              </a:lnSpc>
              <a:spcBef>
                <a:spcPts val="0"/>
              </a:spcBef>
              <a:spcAft>
                <a:spcPts val="0"/>
              </a:spcAft>
              <a:buClr>
                <a:schemeClr val="dk1"/>
              </a:buClr>
              <a:buSzPts val="1300"/>
              <a:buFont typeface="Calibri"/>
              <a:buAutoNum type="alphaLcPeriod"/>
            </a:pPr>
            <a:r>
              <a:rPr lang="en" sz="1300" b="1">
                <a:solidFill>
                  <a:schemeClr val="dk1"/>
                </a:solidFill>
                <a:latin typeface="Calibri"/>
                <a:ea typeface="Calibri"/>
                <a:cs typeface="Calibri"/>
                <a:sym typeface="Calibri"/>
              </a:rPr>
              <a:t>He wants to get a toy for his little brother.</a:t>
            </a:r>
            <a:endParaRPr sz="1300" b="1">
              <a:solidFill>
                <a:schemeClr val="dk1"/>
              </a:solidFill>
              <a:latin typeface="Calibri"/>
              <a:ea typeface="Calibri"/>
              <a:cs typeface="Calibri"/>
              <a:sym typeface="Calibri"/>
            </a:endParaRPr>
          </a:p>
          <a:p>
            <a:pPr marL="914400" lvl="1" indent="-311150" algn="l" rtl="0">
              <a:lnSpc>
                <a:spcPct val="150000"/>
              </a:lnSpc>
              <a:spcBef>
                <a:spcPts val="0"/>
              </a:spcBef>
              <a:spcAft>
                <a:spcPts val="0"/>
              </a:spcAft>
              <a:buClr>
                <a:schemeClr val="dk1"/>
              </a:buClr>
              <a:buSzPts val="1300"/>
              <a:buFont typeface="Calibri"/>
              <a:buAutoNum type="alphaLcPeriod"/>
            </a:pPr>
            <a:r>
              <a:rPr lang="en" sz="1300" b="1">
                <a:solidFill>
                  <a:schemeClr val="dk1"/>
                </a:solidFill>
                <a:latin typeface="Calibri"/>
                <a:ea typeface="Calibri"/>
                <a:cs typeface="Calibri"/>
                <a:sym typeface="Calibri"/>
              </a:rPr>
              <a:t>He trusts his father to save him.</a:t>
            </a:r>
            <a:endParaRPr sz="1300" b="1">
              <a:solidFill>
                <a:schemeClr val="dk1"/>
              </a:solidFill>
              <a:latin typeface="Calibri"/>
              <a:ea typeface="Calibri"/>
              <a:cs typeface="Calibri"/>
              <a:sym typeface="Calibri"/>
            </a:endParaRPr>
          </a:p>
          <a:p>
            <a:pPr marL="914400" lvl="1" indent="-311150" algn="l" rtl="0">
              <a:lnSpc>
                <a:spcPct val="150000"/>
              </a:lnSpc>
              <a:spcBef>
                <a:spcPts val="0"/>
              </a:spcBef>
              <a:spcAft>
                <a:spcPts val="0"/>
              </a:spcAft>
              <a:buClr>
                <a:schemeClr val="dk1"/>
              </a:buClr>
              <a:buSzPts val="1300"/>
              <a:buFont typeface="Calibri"/>
              <a:buAutoNum type="alphaLcPeriod"/>
            </a:pPr>
            <a:r>
              <a:rPr lang="en" sz="1300" b="1">
                <a:solidFill>
                  <a:schemeClr val="dk1"/>
                </a:solidFill>
                <a:latin typeface="Calibri"/>
                <a:ea typeface="Calibri"/>
                <a:cs typeface="Calibri"/>
                <a:sym typeface="Calibri"/>
              </a:rPr>
              <a:t>He reminds his father about the items his mother needs. </a:t>
            </a:r>
            <a:endParaRPr sz="1300" b="1">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endParaRPr sz="13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300" b="1">
                <a:solidFill>
                  <a:schemeClr val="dk1"/>
                </a:solidFill>
                <a:latin typeface="Calibri"/>
                <a:ea typeface="Calibri"/>
                <a:cs typeface="Calibri"/>
                <a:sym typeface="Calibri"/>
              </a:rPr>
              <a:t>2. Read these lines from the play:</a:t>
            </a:r>
            <a:endParaRPr sz="1300" b="1">
              <a:solidFill>
                <a:schemeClr val="dk1"/>
              </a:solidFill>
              <a:latin typeface="Calibri"/>
              <a:ea typeface="Calibri"/>
              <a:cs typeface="Calibri"/>
              <a:sym typeface="Calibri"/>
            </a:endParaRPr>
          </a:p>
          <a:p>
            <a:pPr marL="457200" lvl="0" indent="0" algn="l" rtl="0">
              <a:lnSpc>
                <a:spcPct val="100000"/>
              </a:lnSpc>
              <a:spcBef>
                <a:spcPts val="0"/>
              </a:spcBef>
              <a:spcAft>
                <a:spcPts val="0"/>
              </a:spcAft>
              <a:buClr>
                <a:schemeClr val="dk1"/>
              </a:buClr>
              <a:buSzPts val="1100"/>
              <a:buFont typeface="Arial"/>
              <a:buNone/>
            </a:pPr>
            <a:r>
              <a:rPr lang="en" sz="1300" b="1">
                <a:solidFill>
                  <a:schemeClr val="dk1"/>
                </a:solidFill>
                <a:latin typeface="Calibri"/>
                <a:ea typeface="Calibri"/>
                <a:cs typeface="Calibri"/>
                <a:sym typeface="Calibri"/>
              </a:rPr>
              <a:t>“I hear you are a famous shot. Perhaps you can shoot an apple on top of your son’s head? If so, I will let you go free.”</a:t>
            </a:r>
            <a:endParaRPr sz="1300" b="1">
              <a:solidFill>
                <a:schemeClr val="dk1"/>
              </a:solidFill>
              <a:latin typeface="Calibri"/>
              <a:ea typeface="Calibri"/>
              <a:cs typeface="Calibri"/>
              <a:sym typeface="Calibri"/>
            </a:endParaRPr>
          </a:p>
          <a:p>
            <a:pPr marL="457200" lvl="0" indent="0" algn="l" rtl="0">
              <a:lnSpc>
                <a:spcPct val="100000"/>
              </a:lnSpc>
              <a:spcBef>
                <a:spcPts val="0"/>
              </a:spcBef>
              <a:spcAft>
                <a:spcPts val="0"/>
              </a:spcAft>
              <a:buClr>
                <a:schemeClr val="dk1"/>
              </a:buClr>
              <a:buSzPts val="1100"/>
              <a:buFont typeface="Arial"/>
              <a:buNone/>
            </a:pPr>
            <a:r>
              <a:rPr lang="en" sz="1300" b="1">
                <a:solidFill>
                  <a:schemeClr val="dk1"/>
                </a:solidFill>
                <a:latin typeface="Calibri"/>
                <a:ea typeface="Calibri"/>
                <a:cs typeface="Calibri"/>
                <a:sym typeface="Calibri"/>
              </a:rPr>
              <a:t>What do these lines show about the officer?  </a:t>
            </a:r>
            <a:r>
              <a:rPr lang="en" sz="1000" b="1" i="1">
                <a:solidFill>
                  <a:schemeClr val="dk1"/>
                </a:solidFill>
                <a:latin typeface="Calibri"/>
                <a:ea typeface="Calibri"/>
                <a:cs typeface="Calibri"/>
                <a:sym typeface="Calibri"/>
              </a:rPr>
              <a:t>(RL 4.3)</a:t>
            </a:r>
            <a:endParaRPr sz="1300" b="1">
              <a:solidFill>
                <a:schemeClr val="dk1"/>
              </a:solidFill>
              <a:latin typeface="Calibri"/>
              <a:ea typeface="Calibri"/>
              <a:cs typeface="Calibri"/>
              <a:sym typeface="Calibri"/>
            </a:endParaRPr>
          </a:p>
          <a:p>
            <a:pPr marL="457200" lvl="0" indent="0" algn="l" rtl="0">
              <a:lnSpc>
                <a:spcPct val="100000"/>
              </a:lnSpc>
              <a:spcBef>
                <a:spcPts val="0"/>
              </a:spcBef>
              <a:spcAft>
                <a:spcPts val="0"/>
              </a:spcAft>
              <a:buClr>
                <a:schemeClr val="dk1"/>
              </a:buClr>
              <a:buSzPts val="1100"/>
              <a:buFont typeface="Arial"/>
              <a:buNone/>
            </a:pPr>
            <a:endParaRPr sz="1300" b="1">
              <a:solidFill>
                <a:schemeClr val="dk1"/>
              </a:solidFill>
              <a:latin typeface="Calibri"/>
              <a:ea typeface="Calibri"/>
              <a:cs typeface="Calibri"/>
              <a:sym typeface="Calibri"/>
            </a:endParaRPr>
          </a:p>
          <a:p>
            <a:pPr marL="914400" lvl="1" indent="-311150" algn="l" rtl="0">
              <a:lnSpc>
                <a:spcPct val="150000"/>
              </a:lnSpc>
              <a:spcBef>
                <a:spcPts val="0"/>
              </a:spcBef>
              <a:spcAft>
                <a:spcPts val="0"/>
              </a:spcAft>
              <a:buClr>
                <a:schemeClr val="dk1"/>
              </a:buClr>
              <a:buSzPts val="1300"/>
              <a:buFont typeface="Calibri"/>
              <a:buAutoNum type="alphaLcPeriod"/>
            </a:pPr>
            <a:r>
              <a:rPr lang="en" sz="1300" b="1">
                <a:solidFill>
                  <a:schemeClr val="dk1"/>
                </a:solidFill>
                <a:latin typeface="Calibri"/>
                <a:ea typeface="Calibri"/>
                <a:cs typeface="Calibri"/>
                <a:sym typeface="Calibri"/>
              </a:rPr>
              <a:t>He keeps his promises. </a:t>
            </a:r>
            <a:endParaRPr sz="1300" b="1">
              <a:solidFill>
                <a:schemeClr val="dk1"/>
              </a:solidFill>
              <a:latin typeface="Calibri"/>
              <a:ea typeface="Calibri"/>
              <a:cs typeface="Calibri"/>
              <a:sym typeface="Calibri"/>
            </a:endParaRPr>
          </a:p>
          <a:p>
            <a:pPr marL="914400" lvl="1" indent="-311150" algn="l" rtl="0">
              <a:lnSpc>
                <a:spcPct val="150000"/>
              </a:lnSpc>
              <a:spcBef>
                <a:spcPts val="0"/>
              </a:spcBef>
              <a:spcAft>
                <a:spcPts val="0"/>
              </a:spcAft>
              <a:buClr>
                <a:schemeClr val="dk1"/>
              </a:buClr>
              <a:buSzPts val="1300"/>
              <a:buFont typeface="Calibri"/>
              <a:buAutoNum type="alphaLcPeriod"/>
            </a:pPr>
            <a:r>
              <a:rPr lang="en" sz="1300" b="1">
                <a:solidFill>
                  <a:schemeClr val="dk1"/>
                </a:solidFill>
                <a:latin typeface="Calibri"/>
                <a:ea typeface="Calibri"/>
                <a:cs typeface="Calibri"/>
                <a:sym typeface="Calibri"/>
              </a:rPr>
              <a:t>He is loyal to the king. </a:t>
            </a:r>
            <a:endParaRPr sz="1300" b="1">
              <a:solidFill>
                <a:schemeClr val="dk1"/>
              </a:solidFill>
              <a:latin typeface="Calibri"/>
              <a:ea typeface="Calibri"/>
              <a:cs typeface="Calibri"/>
              <a:sym typeface="Calibri"/>
            </a:endParaRPr>
          </a:p>
          <a:p>
            <a:pPr marL="914400" lvl="1" indent="-311150" algn="l" rtl="0">
              <a:lnSpc>
                <a:spcPct val="150000"/>
              </a:lnSpc>
              <a:spcBef>
                <a:spcPts val="0"/>
              </a:spcBef>
              <a:spcAft>
                <a:spcPts val="0"/>
              </a:spcAft>
              <a:buClr>
                <a:schemeClr val="dk1"/>
              </a:buClr>
              <a:buSzPts val="1300"/>
              <a:buFont typeface="Calibri"/>
              <a:buAutoNum type="alphaLcPeriod"/>
            </a:pPr>
            <a:r>
              <a:rPr lang="en" sz="1300" b="1">
                <a:solidFill>
                  <a:schemeClr val="dk1"/>
                </a:solidFill>
                <a:latin typeface="Calibri"/>
                <a:ea typeface="Calibri"/>
                <a:cs typeface="Calibri"/>
                <a:sym typeface="Calibri"/>
              </a:rPr>
              <a:t>He is cruel and unfair. </a:t>
            </a:r>
            <a:endParaRPr sz="1300" b="1">
              <a:solidFill>
                <a:schemeClr val="dk1"/>
              </a:solidFill>
              <a:latin typeface="Calibri"/>
              <a:ea typeface="Calibri"/>
              <a:cs typeface="Calibri"/>
              <a:sym typeface="Calibri"/>
            </a:endParaRPr>
          </a:p>
          <a:p>
            <a:pPr marL="914400" lvl="1" indent="-311150" algn="l" rtl="0">
              <a:lnSpc>
                <a:spcPct val="150000"/>
              </a:lnSpc>
              <a:spcBef>
                <a:spcPts val="0"/>
              </a:spcBef>
              <a:spcAft>
                <a:spcPts val="0"/>
              </a:spcAft>
              <a:buClr>
                <a:schemeClr val="dk1"/>
              </a:buClr>
              <a:buSzPts val="1300"/>
              <a:buFont typeface="Calibri"/>
              <a:buAutoNum type="alphaLcPeriod"/>
            </a:pPr>
            <a:r>
              <a:rPr lang="en" sz="1300" b="1">
                <a:solidFill>
                  <a:schemeClr val="dk1"/>
                </a:solidFill>
                <a:latin typeface="Calibri"/>
                <a:ea typeface="Calibri"/>
                <a:cs typeface="Calibri"/>
                <a:sym typeface="Calibri"/>
              </a:rPr>
              <a:t>He likes playing games. </a:t>
            </a:r>
            <a:endParaRPr sz="1300" b="1">
              <a:solidFill>
                <a:schemeClr val="dk1"/>
              </a:solidFill>
              <a:latin typeface="Calibri"/>
              <a:ea typeface="Calibri"/>
              <a:cs typeface="Calibri"/>
              <a:sym typeface="Calibri"/>
            </a:endParaRPr>
          </a:p>
          <a:p>
            <a:pPr marL="914400" lvl="0" indent="0" algn="l" rtl="0">
              <a:lnSpc>
                <a:spcPct val="150000"/>
              </a:lnSpc>
              <a:spcBef>
                <a:spcPts val="0"/>
              </a:spcBef>
              <a:spcAft>
                <a:spcPts val="0"/>
              </a:spcAft>
              <a:buClr>
                <a:schemeClr val="dk1"/>
              </a:buClr>
              <a:buSzPts val="1100"/>
              <a:buFont typeface="Arial"/>
              <a:buNone/>
            </a:pPr>
            <a:endParaRPr sz="13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300" b="1">
                <a:solidFill>
                  <a:schemeClr val="dk1"/>
                </a:solidFill>
                <a:latin typeface="Calibri"/>
                <a:ea typeface="Calibri"/>
                <a:cs typeface="Calibri"/>
                <a:sym typeface="Calibri"/>
              </a:rPr>
              <a:t>3. Describe the character of William Tell. Support your answer with traits and specific details from the play. </a:t>
            </a:r>
            <a:r>
              <a:rPr lang="en" sz="1000" b="1" i="1">
                <a:solidFill>
                  <a:schemeClr val="dk1"/>
                </a:solidFill>
                <a:latin typeface="Calibri"/>
                <a:ea typeface="Calibri"/>
                <a:cs typeface="Calibri"/>
                <a:sym typeface="Calibri"/>
              </a:rPr>
              <a:t>(RL 4.3)</a:t>
            </a:r>
            <a:endParaRPr sz="1540" b="1">
              <a:solidFill>
                <a:schemeClr val="dk1"/>
              </a:solidFill>
              <a:latin typeface="Calibri"/>
              <a:ea typeface="Calibri"/>
              <a:cs typeface="Calibri"/>
              <a:sym typeface="Calibri"/>
            </a:endParaRPr>
          </a:p>
          <a:p>
            <a:pPr marL="0" lvl="0" indent="0" algn="l" rtl="0">
              <a:lnSpc>
                <a:spcPct val="95000"/>
              </a:lnSpc>
              <a:spcBef>
                <a:spcPts val="0"/>
              </a:spcBef>
              <a:spcAft>
                <a:spcPts val="1200"/>
              </a:spcAft>
              <a:buSzPts val="770"/>
              <a:buNone/>
            </a:pPr>
            <a:endParaRPr sz="1960" b="1">
              <a:solidFill>
                <a:srgbClr val="38761D"/>
              </a:solidFill>
            </a:endParaRPr>
          </a:p>
        </p:txBody>
      </p:sp>
      <p:pic>
        <p:nvPicPr>
          <p:cNvPr id="774" name="Google Shape;774;p47">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775" name="Google Shape;775;p47"/>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pic>
        <p:nvPicPr>
          <p:cNvPr id="776" name="Google Shape;776;p47" title="Fitxer:Teatro.svg - Viquipèdia, l'enciclopèdia lliure">
            <a:hlinkClick r:id="rId6" action="ppaction://hlinksldjump"/>
          </p:cNvPr>
          <p:cNvPicPr preferRelativeResize="0"/>
          <p:nvPr/>
        </p:nvPicPr>
        <p:blipFill>
          <a:blip r:embed="rId7">
            <a:alphaModFix/>
          </a:blip>
          <a:stretch>
            <a:fillRect/>
          </a:stretch>
        </p:blipFill>
        <p:spPr>
          <a:xfrm>
            <a:off x="24688" y="93296"/>
            <a:ext cx="1256423" cy="1130601"/>
          </a:xfrm>
          <a:prstGeom prst="rect">
            <a:avLst/>
          </a:prstGeom>
          <a:noFill/>
          <a:ln>
            <a:noFill/>
          </a:ln>
        </p:spPr>
      </p:pic>
      <p:pic>
        <p:nvPicPr>
          <p:cNvPr id="777" name="Google Shape;777;p47"/>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p48"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783" name="Google Shape;783;p48">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784" name="Google Shape;784;p48"/>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pic>
        <p:nvPicPr>
          <p:cNvPr id="785" name="Google Shape;785;p48" descr="We all know William Tell shot an apple off his son's head. 🍎🏹 But why? Enjoy this fun animated re-telling of the folk tale which inspired Rossini's final masterpiece. &#10;&#10;Beautifully animated by Holly Keating, with witty script by Arthur Riordan. Voice-over by Karen Ardiff and Arthur Riordan. &#10;&#10;The music in this video is provided by conductor Antonio Pappano, the choir and orchestra of the Accademia Nazionale Di Santa Cecilia under exclusive licence to Warner Classics, Warner Music UK Ltd." title="William Tell | The Animated Story">
            <a:hlinkClick r:id="rId6"/>
          </p:cNvPr>
          <p:cNvPicPr preferRelativeResize="0"/>
          <p:nvPr/>
        </p:nvPicPr>
        <p:blipFill>
          <a:blip r:embed="rId7">
            <a:alphaModFix/>
          </a:blip>
          <a:stretch>
            <a:fillRect/>
          </a:stretch>
        </p:blipFill>
        <p:spPr>
          <a:xfrm>
            <a:off x="1477200" y="830925"/>
            <a:ext cx="6433250" cy="3618700"/>
          </a:xfrm>
          <a:prstGeom prst="rect">
            <a:avLst/>
          </a:prstGeom>
          <a:noFill/>
          <a:ln>
            <a:noFill/>
          </a:ln>
          <a:effectLst>
            <a:outerShdw blurRad="57150" dist="19050" dir="5400000" algn="bl" rotWithShape="0">
              <a:srgbClr val="000000">
                <a:alpha val="50000"/>
              </a:srgbClr>
            </a:outerShdw>
          </a:effectLst>
        </p:spPr>
      </p:pic>
      <p:pic>
        <p:nvPicPr>
          <p:cNvPr id="786" name="Google Shape;786;p48" title="Fitxer:Teatro.svg - Viquipèdia, l'enciclopèdia lliure">
            <a:hlinkClick r:id="rId8" action="ppaction://hlinksldjump"/>
          </p:cNvPr>
          <p:cNvPicPr preferRelativeResize="0"/>
          <p:nvPr/>
        </p:nvPicPr>
        <p:blipFill>
          <a:blip r:embed="rId9">
            <a:alphaModFix/>
          </a:blip>
          <a:stretch>
            <a:fillRect/>
          </a:stretch>
        </p:blipFill>
        <p:spPr>
          <a:xfrm>
            <a:off x="24688" y="93296"/>
            <a:ext cx="1256423" cy="1130601"/>
          </a:xfrm>
          <a:prstGeom prst="rect">
            <a:avLst/>
          </a:prstGeom>
          <a:noFill/>
          <a:ln>
            <a:noFill/>
          </a:ln>
        </p:spPr>
      </p:pic>
      <p:pic>
        <p:nvPicPr>
          <p:cNvPr id="787" name="Google Shape;787;p48"/>
          <p:cNvPicPr preferRelativeResize="0"/>
          <p:nvPr/>
        </p:nvPicPr>
        <p:blipFill>
          <a:blip r:embed="rId10">
            <a:alphaModFix amt="15000"/>
          </a:blip>
          <a:stretch>
            <a:fillRect/>
          </a:stretch>
        </p:blipFill>
        <p:spPr>
          <a:xfrm>
            <a:off x="6777950" y="19925"/>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5"/>
                                        </p:tgtEl>
                                        <p:attrNameLst>
                                          <p:attrName>style.visibility</p:attrName>
                                        </p:attrNameLst>
                                      </p:cBhvr>
                                      <p:to>
                                        <p:strVal val="visible"/>
                                      </p:to>
                                    </p:set>
                                    <p:animEffect transition="in" filter="fade">
                                      <p:cBhvr>
                                        <p:cTn id="7" dur="1000"/>
                                        <p:tgtEl>
                                          <p:spTgt spid="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49"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793" name="Google Shape;793;p49">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794" name="Google Shape;794;p49"/>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grpSp>
        <p:nvGrpSpPr>
          <p:cNvPr id="795" name="Google Shape;795;p49"/>
          <p:cNvGrpSpPr/>
          <p:nvPr/>
        </p:nvGrpSpPr>
        <p:grpSpPr>
          <a:xfrm>
            <a:off x="865900" y="1096200"/>
            <a:ext cx="3122250" cy="2951099"/>
            <a:chOff x="5708495" y="3086261"/>
            <a:chExt cx="1824916" cy="1824933"/>
          </a:xfrm>
        </p:grpSpPr>
        <p:pic>
          <p:nvPicPr>
            <p:cNvPr id="796" name="Google Shape;796;p49" title="Switzerland flag button | Free SVG"/>
            <p:cNvPicPr preferRelativeResize="0"/>
            <p:nvPr/>
          </p:nvPicPr>
          <p:blipFill>
            <a:blip r:embed="rId6">
              <a:alphaModFix/>
            </a:blip>
            <a:stretch>
              <a:fillRect/>
            </a:stretch>
          </p:blipFill>
          <p:spPr>
            <a:xfrm>
              <a:off x="5708495" y="3086261"/>
              <a:ext cx="1824916" cy="1824933"/>
            </a:xfrm>
            <a:prstGeom prst="rect">
              <a:avLst/>
            </a:prstGeom>
            <a:noFill/>
            <a:ln>
              <a:noFill/>
            </a:ln>
          </p:spPr>
        </p:pic>
        <p:sp>
          <p:nvSpPr>
            <p:cNvPr id="797" name="Google Shape;797;p49"/>
            <p:cNvSpPr txBox="1"/>
            <p:nvPr/>
          </p:nvSpPr>
          <p:spPr>
            <a:xfrm>
              <a:off x="6055299" y="3804846"/>
              <a:ext cx="1131300" cy="26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1100"/>
                <a:buFont typeface="Arial"/>
                <a:buNone/>
              </a:pPr>
              <a:r>
                <a:rPr lang="en" sz="3400" b="1">
                  <a:latin typeface="Lexend"/>
                  <a:ea typeface="Lexend"/>
                  <a:cs typeface="Lexend"/>
                  <a:sym typeface="Lexend"/>
                </a:rPr>
                <a:t>Index</a:t>
              </a:r>
              <a:endParaRPr sz="3400" b="1">
                <a:solidFill>
                  <a:srgbClr val="FF0000"/>
                </a:solidFill>
                <a:latin typeface="Lexend"/>
                <a:ea typeface="Lexend"/>
                <a:cs typeface="Lexend"/>
                <a:sym typeface="Lexend"/>
              </a:endParaRPr>
            </a:p>
          </p:txBody>
        </p:sp>
      </p:grpSp>
      <p:sp>
        <p:nvSpPr>
          <p:cNvPr id="798" name="Google Shape;798;p49"/>
          <p:cNvSpPr txBox="1"/>
          <p:nvPr/>
        </p:nvSpPr>
        <p:spPr>
          <a:xfrm>
            <a:off x="3988150" y="1517400"/>
            <a:ext cx="4605600" cy="210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u="sng">
                <a:solidFill>
                  <a:schemeClr val="hlink"/>
                </a:solidFill>
                <a:latin typeface="Lexend"/>
                <a:ea typeface="Lexend"/>
                <a:cs typeface="Lexend"/>
                <a:sym typeface="Lexend"/>
                <a:hlinkClick r:id="" action="ppaction://hlinkshowjump?jump=nextslide"/>
              </a:rPr>
              <a:t>Printables</a:t>
            </a:r>
            <a:endParaRPr sz="2500" b="1">
              <a:solidFill>
                <a:schemeClr val="dk1"/>
              </a:solidFill>
              <a:latin typeface="Lexend"/>
              <a:ea typeface="Lexend"/>
              <a:cs typeface="Lexend"/>
              <a:sym typeface="Lexend"/>
            </a:endParaRPr>
          </a:p>
          <a:p>
            <a:pPr marL="0" lvl="0" indent="0" algn="l" rtl="0">
              <a:spcBef>
                <a:spcPts val="0"/>
              </a:spcBef>
              <a:spcAft>
                <a:spcPts val="0"/>
              </a:spcAft>
              <a:buNone/>
            </a:pPr>
            <a:endParaRPr sz="2500" b="1">
              <a:solidFill>
                <a:schemeClr val="dk1"/>
              </a:solidFill>
              <a:latin typeface="Lexend"/>
              <a:ea typeface="Lexend"/>
              <a:cs typeface="Lexend"/>
              <a:sym typeface="Lexend"/>
            </a:endParaRPr>
          </a:p>
          <a:p>
            <a:pPr marL="0" lvl="0" indent="0" algn="l" rtl="0">
              <a:spcBef>
                <a:spcPts val="0"/>
              </a:spcBef>
              <a:spcAft>
                <a:spcPts val="0"/>
              </a:spcAft>
              <a:buNone/>
            </a:pPr>
            <a:r>
              <a:rPr lang="en" sz="2500" b="1" u="sng">
                <a:solidFill>
                  <a:schemeClr val="hlink"/>
                </a:solidFill>
                <a:latin typeface="Lexend"/>
                <a:ea typeface="Lexend"/>
                <a:cs typeface="Lexend"/>
                <a:sym typeface="Lexend"/>
                <a:hlinkClick r:id="rId7" action="ppaction://hlinksldjump"/>
              </a:rPr>
              <a:t>Additional Activities</a:t>
            </a:r>
            <a:endParaRPr sz="2500" b="1">
              <a:solidFill>
                <a:schemeClr val="dk1"/>
              </a:solidFill>
              <a:latin typeface="Lexend"/>
              <a:ea typeface="Lexend"/>
              <a:cs typeface="Lexend"/>
              <a:sym typeface="Lexend"/>
            </a:endParaRPr>
          </a:p>
          <a:p>
            <a:pPr marL="0" lvl="0" indent="0" algn="l" rtl="0">
              <a:spcBef>
                <a:spcPts val="0"/>
              </a:spcBef>
              <a:spcAft>
                <a:spcPts val="0"/>
              </a:spcAft>
              <a:buNone/>
            </a:pPr>
            <a:endParaRPr sz="2500" b="1">
              <a:solidFill>
                <a:schemeClr val="dk1"/>
              </a:solidFill>
              <a:latin typeface="Lexend"/>
              <a:ea typeface="Lexend"/>
              <a:cs typeface="Lexend"/>
              <a:sym typeface="Lexend"/>
            </a:endParaRPr>
          </a:p>
          <a:p>
            <a:pPr marL="0" lvl="0" indent="0" algn="l" rtl="0">
              <a:spcBef>
                <a:spcPts val="0"/>
              </a:spcBef>
              <a:spcAft>
                <a:spcPts val="0"/>
              </a:spcAft>
              <a:buNone/>
            </a:pPr>
            <a:r>
              <a:rPr lang="en" sz="2500" b="1" u="sng">
                <a:solidFill>
                  <a:schemeClr val="hlink"/>
                </a:solidFill>
                <a:latin typeface="Lexend"/>
                <a:ea typeface="Lexend"/>
                <a:cs typeface="Lexend"/>
                <a:sym typeface="Lexend"/>
                <a:hlinkClick r:id="rId8" action="ppaction://hlinksldjump"/>
              </a:rPr>
              <a:t>Sources</a:t>
            </a:r>
            <a:endParaRPr sz="2500" b="1">
              <a:solidFill>
                <a:schemeClr val="dk1"/>
              </a:solidFill>
              <a:latin typeface="Lexend"/>
              <a:ea typeface="Lexend"/>
              <a:cs typeface="Lexend"/>
              <a:sym typeface="Lexend"/>
            </a:endParaRPr>
          </a:p>
        </p:txBody>
      </p:sp>
      <p:pic>
        <p:nvPicPr>
          <p:cNvPr id="799" name="Google Shape;799;p49"/>
          <p:cNvPicPr preferRelativeResize="0"/>
          <p:nvPr/>
        </p:nvPicPr>
        <p:blipFill>
          <a:blip r:embed="rId9">
            <a:alphaModFix amt="15000"/>
          </a:blip>
          <a:stretch>
            <a:fillRect/>
          </a:stretch>
        </p:blipFill>
        <p:spPr>
          <a:xfrm>
            <a:off x="6777950" y="19925"/>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79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Google Shape;804;p50"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805" name="Google Shape;805;p50">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806" name="Google Shape;806;p50"/>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sp>
        <p:nvSpPr>
          <p:cNvPr id="807" name="Google Shape;807;p50"/>
          <p:cNvSpPr txBox="1"/>
          <p:nvPr/>
        </p:nvSpPr>
        <p:spPr>
          <a:xfrm>
            <a:off x="1586550" y="2431975"/>
            <a:ext cx="66057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dk1"/>
                </a:solidFill>
                <a:latin typeface="Lexend"/>
                <a:ea typeface="Lexend"/>
                <a:cs typeface="Lexend"/>
                <a:sym typeface="Lexend"/>
              </a:rPr>
              <a:t>PRINTABLES IN PDF FORMAT</a:t>
            </a:r>
            <a:endParaRPr sz="2300" b="1">
              <a:solidFill>
                <a:schemeClr val="dk1"/>
              </a:solidFill>
              <a:latin typeface="Lexend"/>
              <a:ea typeface="Lexend"/>
              <a:cs typeface="Lexend"/>
              <a:sym typeface="Lexend"/>
            </a:endParaRPr>
          </a:p>
        </p:txBody>
      </p:sp>
      <p:sp>
        <p:nvSpPr>
          <p:cNvPr id="808" name="Google Shape;808;p50"/>
          <p:cNvSpPr txBox="1"/>
          <p:nvPr/>
        </p:nvSpPr>
        <p:spPr>
          <a:xfrm>
            <a:off x="1366200" y="2970775"/>
            <a:ext cx="70464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a:solidFill>
                  <a:schemeClr val="hlink"/>
                </a:solidFill>
                <a:latin typeface="Lexend"/>
                <a:ea typeface="Lexend"/>
                <a:cs typeface="Lexend"/>
                <a:sym typeface="Lexend"/>
                <a:hlinkClick r:id="rId6"/>
              </a:rPr>
              <a:t>FORM </a:t>
            </a:r>
            <a:r>
              <a:rPr lang="en" sz="1800" b="1" u="sng">
                <a:solidFill>
                  <a:schemeClr val="hlink"/>
                </a:solidFill>
                <a:latin typeface="Lexend"/>
                <a:ea typeface="Lexend"/>
                <a:cs typeface="Lexend"/>
                <a:sym typeface="Lexend"/>
                <a:hlinkClick r:id="rId6"/>
              </a:rPr>
              <a:t>GUIDED</a:t>
            </a:r>
            <a:r>
              <a:rPr lang="en" sz="1800" b="1" u="sng">
                <a:solidFill>
                  <a:schemeClr val="hlink"/>
                </a:solidFill>
                <a:latin typeface="Lexend"/>
                <a:ea typeface="Lexend"/>
                <a:cs typeface="Lexend"/>
                <a:sym typeface="Lexend"/>
                <a:hlinkClick r:id="rId6"/>
              </a:rPr>
              <a:t> LISTENING LESSON PLAN</a:t>
            </a:r>
            <a:endParaRPr sz="1800" b="1">
              <a:solidFill>
                <a:schemeClr val="dk2"/>
              </a:solidFill>
              <a:latin typeface="Lexend"/>
              <a:ea typeface="Lexend"/>
              <a:cs typeface="Lexend"/>
              <a:sym typeface="Lexend"/>
            </a:endParaRPr>
          </a:p>
          <a:p>
            <a:pPr marL="0" lvl="0" indent="0" algn="l" rtl="0">
              <a:spcBef>
                <a:spcPts val="0"/>
              </a:spcBef>
              <a:spcAft>
                <a:spcPts val="0"/>
              </a:spcAft>
              <a:buNone/>
            </a:pPr>
            <a:r>
              <a:rPr lang="en" sz="1800" b="1" u="sng">
                <a:solidFill>
                  <a:schemeClr val="hlink"/>
                </a:solidFill>
                <a:latin typeface="Lexend"/>
                <a:ea typeface="Lexend"/>
                <a:cs typeface="Lexend"/>
                <a:sym typeface="Lexend"/>
                <a:hlinkClick r:id="rId7"/>
              </a:rPr>
              <a:t>TAP ALONG LESSON PLAN</a:t>
            </a:r>
            <a:endParaRPr sz="1800" b="1">
              <a:latin typeface="Lexend"/>
              <a:ea typeface="Lexend"/>
              <a:cs typeface="Lexend"/>
              <a:sym typeface="Lexend"/>
            </a:endParaRPr>
          </a:p>
          <a:p>
            <a:pPr marL="0" lvl="0" indent="0" algn="l" rtl="0">
              <a:spcBef>
                <a:spcPts val="0"/>
              </a:spcBef>
              <a:spcAft>
                <a:spcPts val="0"/>
              </a:spcAft>
              <a:buNone/>
            </a:pPr>
            <a:r>
              <a:rPr lang="en" sz="1800" b="1" u="sng">
                <a:solidFill>
                  <a:schemeClr val="hlink"/>
                </a:solidFill>
                <a:latin typeface="Lexend"/>
                <a:ea typeface="Lexend"/>
                <a:cs typeface="Lexend"/>
                <a:sym typeface="Lexend"/>
                <a:hlinkClick r:id="rId8"/>
              </a:rPr>
              <a:t>TAP ALONG B&amp;W PDF</a:t>
            </a:r>
            <a:endParaRPr sz="1800" b="1">
              <a:solidFill>
                <a:schemeClr val="dk2"/>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r>
              <a:rPr lang="en" sz="1800" b="1" u="sng">
                <a:solidFill>
                  <a:schemeClr val="hlink"/>
                </a:solidFill>
                <a:latin typeface="Lexend"/>
                <a:ea typeface="Lexend"/>
                <a:cs typeface="Lexend"/>
                <a:sym typeface="Lexend"/>
                <a:hlinkClick r:id="rId9"/>
              </a:rPr>
              <a:t>MODIFIED </a:t>
            </a:r>
            <a:r>
              <a:rPr lang="en" sz="1800" b="1" u="sng">
                <a:solidFill>
                  <a:schemeClr val="hlink"/>
                </a:solidFill>
                <a:latin typeface="Lexend"/>
                <a:ea typeface="Lexend"/>
                <a:cs typeface="Lexend"/>
                <a:sym typeface="Lexend"/>
                <a:hlinkClick r:id="rId9"/>
              </a:rPr>
              <a:t>TAP ALONG B&amp;W LH PDF</a:t>
            </a:r>
            <a:endParaRPr sz="1800" b="1">
              <a:solidFill>
                <a:schemeClr val="dk2"/>
              </a:solidFill>
              <a:latin typeface="Lexend"/>
              <a:ea typeface="Lexend"/>
              <a:cs typeface="Lexend"/>
              <a:sym typeface="Lexend"/>
            </a:endParaRPr>
          </a:p>
          <a:p>
            <a:pPr marL="0" lvl="0" indent="0" algn="l" rtl="0">
              <a:spcBef>
                <a:spcPts val="0"/>
              </a:spcBef>
              <a:spcAft>
                <a:spcPts val="0"/>
              </a:spcAft>
              <a:buNone/>
            </a:pPr>
            <a:r>
              <a:rPr lang="en" sz="1800" b="1" u="sng">
                <a:solidFill>
                  <a:schemeClr val="hlink"/>
                </a:solidFill>
                <a:latin typeface="Lexend"/>
                <a:ea typeface="Lexend"/>
                <a:cs typeface="Lexend"/>
                <a:sym typeface="Lexend"/>
                <a:hlinkClick r:id="rId10"/>
              </a:rPr>
              <a:t>MAKE YOUR OWN CROSSBOW PLAN AND SCHEMATICS</a:t>
            </a:r>
            <a:endParaRPr sz="1800" b="1">
              <a:latin typeface="Lexend"/>
              <a:ea typeface="Lexend"/>
              <a:cs typeface="Lexend"/>
              <a:sym typeface="Lexend"/>
            </a:endParaRPr>
          </a:p>
          <a:p>
            <a:pPr marL="0" lvl="0" indent="0" algn="l" rtl="0">
              <a:spcBef>
                <a:spcPts val="0"/>
              </a:spcBef>
              <a:spcAft>
                <a:spcPts val="0"/>
              </a:spcAft>
              <a:buClr>
                <a:schemeClr val="dk1"/>
              </a:buClr>
              <a:buSzPts val="1100"/>
              <a:buFont typeface="Arial"/>
              <a:buNone/>
            </a:pPr>
            <a:r>
              <a:rPr lang="en" sz="1800" b="1" u="sng">
                <a:solidFill>
                  <a:schemeClr val="hlink"/>
                </a:solidFill>
                <a:latin typeface="Lexend"/>
                <a:ea typeface="Lexend"/>
                <a:cs typeface="Lexend"/>
                <a:sym typeface="Lexend"/>
                <a:hlinkClick r:id="rId11"/>
              </a:rPr>
              <a:t>READERS THEATER SCRIPT</a:t>
            </a:r>
            <a:endParaRPr sz="1800" b="1">
              <a:latin typeface="Lexend"/>
              <a:ea typeface="Lexend"/>
              <a:cs typeface="Lexend"/>
              <a:sym typeface="Lexend"/>
            </a:endParaRPr>
          </a:p>
          <a:p>
            <a:pPr marL="0" lvl="0" indent="0" algn="l" rtl="0">
              <a:spcBef>
                <a:spcPts val="0"/>
              </a:spcBef>
              <a:spcAft>
                <a:spcPts val="0"/>
              </a:spcAft>
              <a:buNone/>
            </a:pPr>
            <a:endParaRPr sz="1800">
              <a:solidFill>
                <a:schemeClr val="dk2"/>
              </a:solidFill>
              <a:latin typeface="Lexend"/>
              <a:ea typeface="Lexend"/>
              <a:cs typeface="Lexend"/>
              <a:sym typeface="Lexend"/>
            </a:endParaRPr>
          </a:p>
        </p:txBody>
      </p:sp>
      <p:sp>
        <p:nvSpPr>
          <p:cNvPr id="809" name="Google Shape;809;p50"/>
          <p:cNvSpPr txBox="1"/>
          <p:nvPr/>
        </p:nvSpPr>
        <p:spPr>
          <a:xfrm>
            <a:off x="1586550" y="121250"/>
            <a:ext cx="66057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dk1"/>
                </a:solidFill>
                <a:latin typeface="Lexend"/>
                <a:ea typeface="Lexend"/>
                <a:cs typeface="Lexend"/>
                <a:sym typeface="Lexend"/>
              </a:rPr>
              <a:t>PRINTABLES IN GOOGLE DOCS</a:t>
            </a:r>
            <a:endParaRPr sz="2300" b="1">
              <a:solidFill>
                <a:schemeClr val="dk1"/>
              </a:solidFill>
              <a:latin typeface="Lexend"/>
              <a:ea typeface="Lexend"/>
              <a:cs typeface="Lexend"/>
              <a:sym typeface="Lexend"/>
            </a:endParaRPr>
          </a:p>
        </p:txBody>
      </p:sp>
      <p:sp>
        <p:nvSpPr>
          <p:cNvPr id="810" name="Google Shape;810;p50"/>
          <p:cNvSpPr txBox="1"/>
          <p:nvPr/>
        </p:nvSpPr>
        <p:spPr>
          <a:xfrm>
            <a:off x="1366200" y="660050"/>
            <a:ext cx="70464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a:solidFill>
                  <a:schemeClr val="accent5"/>
                </a:solidFill>
                <a:latin typeface="Lexend"/>
                <a:ea typeface="Lexend"/>
                <a:cs typeface="Lexend"/>
                <a:sym typeface="Lexend"/>
                <a:hlinkClick r:id="rId12">
                  <a:extLst>
                    <a:ext uri="{A12FA001-AC4F-418D-AE19-62706E023703}">
                      <ahyp:hlinkClr xmlns:ahyp="http://schemas.microsoft.com/office/drawing/2018/hyperlinkcolor" val="tx"/>
                    </a:ext>
                  </a:extLst>
                </a:hlinkClick>
              </a:rPr>
              <a:t>FORM GUIDED LISTENING LESSON PLAN</a:t>
            </a:r>
            <a:endParaRPr>
              <a:solidFill>
                <a:schemeClr val="accent5"/>
              </a:solidFill>
              <a:latin typeface="Lexend"/>
              <a:ea typeface="Lexend"/>
              <a:cs typeface="Lexend"/>
              <a:sym typeface="Lexend"/>
            </a:endParaRPr>
          </a:p>
          <a:p>
            <a:pPr marL="0" lvl="0" indent="0" algn="l" rtl="0">
              <a:spcBef>
                <a:spcPts val="0"/>
              </a:spcBef>
              <a:spcAft>
                <a:spcPts val="0"/>
              </a:spcAft>
              <a:buNone/>
            </a:pPr>
            <a:r>
              <a:rPr lang="en" sz="1800" b="1" u="sng">
                <a:solidFill>
                  <a:schemeClr val="accent5"/>
                </a:solidFill>
                <a:latin typeface="Lexend"/>
                <a:ea typeface="Lexend"/>
                <a:cs typeface="Lexend"/>
                <a:sym typeface="Lexend"/>
                <a:hlinkClick r:id="rId13">
                  <a:extLst>
                    <a:ext uri="{A12FA001-AC4F-418D-AE19-62706E023703}">
                      <ahyp:hlinkClr xmlns:ahyp="http://schemas.microsoft.com/office/drawing/2018/hyperlinkcolor" val="tx"/>
                    </a:ext>
                  </a:extLst>
                </a:hlinkClick>
              </a:rPr>
              <a:t>TAP ALONG LESSON PLAN</a:t>
            </a:r>
            <a:endParaRPr sz="1800">
              <a:solidFill>
                <a:schemeClr val="accent5"/>
              </a:solidFill>
              <a:latin typeface="Lexend"/>
              <a:ea typeface="Lexend"/>
              <a:cs typeface="Lexend"/>
              <a:sym typeface="Lexend"/>
            </a:endParaRPr>
          </a:p>
          <a:p>
            <a:pPr marL="0" lvl="0" indent="0" algn="l" rtl="0">
              <a:spcBef>
                <a:spcPts val="0"/>
              </a:spcBef>
              <a:spcAft>
                <a:spcPts val="0"/>
              </a:spcAft>
              <a:buNone/>
            </a:pPr>
            <a:r>
              <a:rPr lang="en" sz="1800" b="1" u="sng">
                <a:solidFill>
                  <a:schemeClr val="hlink"/>
                </a:solidFill>
                <a:latin typeface="Lexend"/>
                <a:ea typeface="Lexend"/>
                <a:cs typeface="Lexend"/>
                <a:sym typeface="Lexend"/>
                <a:hlinkClick r:id="rId14"/>
              </a:rPr>
              <a:t>TAP ALONG B&amp;W</a:t>
            </a:r>
            <a:endParaRPr sz="1800" b="1">
              <a:solidFill>
                <a:schemeClr val="accent5"/>
              </a:solidFill>
              <a:latin typeface="Lexend"/>
              <a:ea typeface="Lexend"/>
              <a:cs typeface="Lexend"/>
              <a:sym typeface="Lexend"/>
            </a:endParaRPr>
          </a:p>
          <a:p>
            <a:pPr marL="0" lvl="0" indent="0" algn="l" rtl="0">
              <a:spcBef>
                <a:spcPts val="0"/>
              </a:spcBef>
              <a:spcAft>
                <a:spcPts val="0"/>
              </a:spcAft>
              <a:buNone/>
            </a:pPr>
            <a:r>
              <a:rPr lang="en" sz="1800" b="1" u="sng">
                <a:solidFill>
                  <a:schemeClr val="hlink"/>
                </a:solidFill>
                <a:latin typeface="Lexend"/>
                <a:ea typeface="Lexend"/>
                <a:cs typeface="Lexend"/>
                <a:sym typeface="Lexend"/>
                <a:hlinkClick r:id="rId15"/>
              </a:rPr>
              <a:t>MODIFIED B&amp;W TAP ALONG LH</a:t>
            </a:r>
            <a:endParaRPr sz="1800" b="1">
              <a:solidFill>
                <a:schemeClr val="accent5"/>
              </a:solidFill>
              <a:latin typeface="Lexend"/>
              <a:ea typeface="Lexend"/>
              <a:cs typeface="Lexend"/>
              <a:sym typeface="Lexend"/>
            </a:endParaRPr>
          </a:p>
          <a:p>
            <a:pPr marL="0" lvl="0" indent="0" algn="l" rtl="0">
              <a:spcBef>
                <a:spcPts val="0"/>
              </a:spcBef>
              <a:spcAft>
                <a:spcPts val="0"/>
              </a:spcAft>
              <a:buNone/>
            </a:pPr>
            <a:r>
              <a:rPr lang="en" sz="1800" b="1" u="sng">
                <a:solidFill>
                  <a:schemeClr val="accent5"/>
                </a:solidFill>
                <a:latin typeface="Lexend"/>
                <a:ea typeface="Lexend"/>
                <a:cs typeface="Lexend"/>
                <a:sym typeface="Lexend"/>
                <a:hlinkClick r:id="rId16">
                  <a:extLst>
                    <a:ext uri="{A12FA001-AC4F-418D-AE19-62706E023703}">
                      <ahyp:hlinkClr xmlns:ahyp="http://schemas.microsoft.com/office/drawing/2018/hyperlinkcolor" val="tx"/>
                    </a:ext>
                  </a:extLst>
                </a:hlinkClick>
              </a:rPr>
              <a:t>MAKE YOUR OWN CROSSBOW PLAN AND SCHEMATICS</a:t>
            </a:r>
            <a:endParaRPr sz="1800" b="1">
              <a:solidFill>
                <a:schemeClr val="accent5"/>
              </a:solidFill>
              <a:latin typeface="Lexend"/>
              <a:ea typeface="Lexend"/>
              <a:cs typeface="Lexend"/>
              <a:sym typeface="Lexend"/>
            </a:endParaRPr>
          </a:p>
          <a:p>
            <a:pPr marL="0" lvl="0" indent="0" algn="l" rtl="0">
              <a:spcBef>
                <a:spcPts val="0"/>
              </a:spcBef>
              <a:spcAft>
                <a:spcPts val="0"/>
              </a:spcAft>
              <a:buNone/>
            </a:pPr>
            <a:r>
              <a:rPr lang="en" sz="1800" b="1" u="sng">
                <a:solidFill>
                  <a:schemeClr val="hlink"/>
                </a:solidFill>
                <a:latin typeface="Lexend"/>
                <a:ea typeface="Lexend"/>
                <a:cs typeface="Lexend"/>
                <a:sym typeface="Lexend"/>
                <a:hlinkClick r:id="rId17"/>
              </a:rPr>
              <a:t>READERS THEATER SCRIPT</a:t>
            </a:r>
            <a:endParaRPr sz="1800" b="1">
              <a:solidFill>
                <a:schemeClr val="accent5"/>
              </a:solidFill>
              <a:latin typeface="Lexend"/>
              <a:ea typeface="Lexend"/>
              <a:cs typeface="Lexend"/>
              <a:sym typeface="Lexend"/>
            </a:endParaRPr>
          </a:p>
          <a:p>
            <a:pPr marL="0" lvl="0" indent="0" algn="l" rtl="0">
              <a:spcBef>
                <a:spcPts val="0"/>
              </a:spcBef>
              <a:spcAft>
                <a:spcPts val="0"/>
              </a:spcAft>
              <a:buNone/>
            </a:pPr>
            <a:endParaRPr sz="1800" b="1">
              <a:solidFill>
                <a:schemeClr val="accent5"/>
              </a:solidFill>
              <a:latin typeface="Lexend"/>
              <a:ea typeface="Lexend"/>
              <a:cs typeface="Lexend"/>
              <a:sym typeface="Lexend"/>
            </a:endParaRPr>
          </a:p>
          <a:p>
            <a:pPr marL="0" lvl="0" indent="0" algn="l" rtl="0">
              <a:spcBef>
                <a:spcPts val="0"/>
              </a:spcBef>
              <a:spcAft>
                <a:spcPts val="0"/>
              </a:spcAft>
              <a:buNone/>
            </a:pPr>
            <a:endParaRPr sz="1800">
              <a:solidFill>
                <a:schemeClr val="accent5"/>
              </a:solidFill>
              <a:latin typeface="Lexend"/>
              <a:ea typeface="Lexend"/>
              <a:cs typeface="Lexend"/>
              <a:sym typeface="Lexend"/>
            </a:endParaRPr>
          </a:p>
        </p:txBody>
      </p:sp>
      <p:pic>
        <p:nvPicPr>
          <p:cNvPr id="811" name="Google Shape;811;p50" title="Switzerland flag button | Free SVG">
            <a:hlinkClick r:id="rId18" action="ppaction://hlinksldjump"/>
          </p:cNvPr>
          <p:cNvPicPr preferRelativeResize="0"/>
          <p:nvPr/>
        </p:nvPicPr>
        <p:blipFill>
          <a:blip r:embed="rId19">
            <a:alphaModFix/>
          </a:blip>
          <a:stretch>
            <a:fillRect/>
          </a:stretch>
        </p:blipFill>
        <p:spPr>
          <a:xfrm>
            <a:off x="99839" y="285317"/>
            <a:ext cx="1234739" cy="1097150"/>
          </a:xfrm>
          <a:prstGeom prst="rect">
            <a:avLst/>
          </a:prstGeom>
          <a:noFill/>
          <a:ln>
            <a:noFill/>
          </a:ln>
        </p:spPr>
      </p:pic>
      <p:sp>
        <p:nvSpPr>
          <p:cNvPr id="812" name="Google Shape;812;p50"/>
          <p:cNvSpPr txBox="1"/>
          <p:nvPr/>
        </p:nvSpPr>
        <p:spPr>
          <a:xfrm>
            <a:off x="334487" y="660039"/>
            <a:ext cx="765438" cy="347734"/>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1100"/>
              <a:buFont typeface="Arial"/>
              <a:buNone/>
            </a:pPr>
            <a:r>
              <a:rPr lang="en" sz="1200" b="1">
                <a:latin typeface="Lexend"/>
                <a:ea typeface="Lexend"/>
                <a:cs typeface="Lexend"/>
                <a:sym typeface="Lexend"/>
              </a:rPr>
              <a:t>Index</a:t>
            </a:r>
            <a:endParaRPr sz="1200" b="1">
              <a:solidFill>
                <a:srgbClr val="FF0000"/>
              </a:solidFill>
              <a:latin typeface="Lexend"/>
              <a:ea typeface="Lexend"/>
              <a:cs typeface="Lexend"/>
              <a:sym typeface="Lexend"/>
            </a:endParaRPr>
          </a:p>
        </p:txBody>
      </p:sp>
      <p:pic>
        <p:nvPicPr>
          <p:cNvPr id="813" name="Google Shape;813;p50"/>
          <p:cNvPicPr preferRelativeResize="0"/>
          <p:nvPr/>
        </p:nvPicPr>
        <p:blipFill>
          <a:blip r:embed="rId20">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51"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819" name="Google Shape;819;p51">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820" name="Google Shape;820;p51"/>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sp>
        <p:nvSpPr>
          <p:cNvPr id="821" name="Google Shape;821;p51"/>
          <p:cNvSpPr txBox="1"/>
          <p:nvPr/>
        </p:nvSpPr>
        <p:spPr>
          <a:xfrm>
            <a:off x="812250" y="279350"/>
            <a:ext cx="7519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Other Activities and Videos </a:t>
            </a:r>
            <a:endParaRPr sz="1800" b="1">
              <a:solidFill>
                <a:schemeClr val="dk1"/>
              </a:solidFill>
              <a:latin typeface="Lexend"/>
              <a:ea typeface="Lexend"/>
              <a:cs typeface="Lexend"/>
              <a:sym typeface="Lexend"/>
            </a:endParaRPr>
          </a:p>
        </p:txBody>
      </p:sp>
      <p:sp>
        <p:nvSpPr>
          <p:cNvPr id="822" name="Google Shape;822;p51"/>
          <p:cNvSpPr txBox="1"/>
          <p:nvPr/>
        </p:nvSpPr>
        <p:spPr>
          <a:xfrm>
            <a:off x="1693500" y="872150"/>
            <a:ext cx="5757000" cy="3650100"/>
          </a:xfrm>
          <a:prstGeom prst="rect">
            <a:avLst/>
          </a:prstGeom>
          <a:noFill/>
          <a:ln>
            <a:noFill/>
          </a:ln>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sz="2000" b="1" u="sng">
                <a:solidFill>
                  <a:schemeClr val="hlink"/>
                </a:solidFill>
                <a:latin typeface="Lexend"/>
                <a:ea typeface="Lexend"/>
                <a:cs typeface="Lexend"/>
                <a:sym typeface="Lexend"/>
                <a:hlinkClick r:id="" action="ppaction://hlinkshowjump?jump=nextslide"/>
              </a:rPr>
              <a:t>Line Rider Race</a:t>
            </a:r>
            <a:endParaRPr sz="2000" b="1">
              <a:solidFill>
                <a:schemeClr val="dk1"/>
              </a:solidFill>
              <a:latin typeface="Lexend"/>
              <a:ea typeface="Lexend"/>
              <a:cs typeface="Lexend"/>
              <a:sym typeface="Lexend"/>
            </a:endParaRPr>
          </a:p>
          <a:p>
            <a:pPr marL="0" lvl="0" indent="0" algn="ctr" rtl="0">
              <a:lnSpc>
                <a:spcPct val="200000"/>
              </a:lnSpc>
              <a:spcBef>
                <a:spcPts val="0"/>
              </a:spcBef>
              <a:spcAft>
                <a:spcPts val="0"/>
              </a:spcAft>
              <a:buNone/>
            </a:pPr>
            <a:r>
              <a:rPr lang="en" sz="2000" b="1" u="sng">
                <a:solidFill>
                  <a:schemeClr val="hlink"/>
                </a:solidFill>
                <a:latin typeface="Lexend"/>
                <a:ea typeface="Lexend"/>
                <a:cs typeface="Lexend"/>
                <a:sym typeface="Lexend"/>
                <a:hlinkClick r:id="rId6" action="ppaction://hlinksldjump"/>
              </a:rPr>
              <a:t>Liszt’s Arrangement for Piano Solo</a:t>
            </a:r>
            <a:endParaRPr sz="2000" b="1">
              <a:solidFill>
                <a:schemeClr val="dk1"/>
              </a:solidFill>
              <a:latin typeface="Lexend"/>
              <a:ea typeface="Lexend"/>
              <a:cs typeface="Lexend"/>
              <a:sym typeface="Lexend"/>
            </a:endParaRPr>
          </a:p>
          <a:p>
            <a:pPr marL="0" lvl="0" indent="0" algn="ctr" rtl="0">
              <a:lnSpc>
                <a:spcPct val="200000"/>
              </a:lnSpc>
              <a:spcBef>
                <a:spcPts val="0"/>
              </a:spcBef>
              <a:spcAft>
                <a:spcPts val="0"/>
              </a:spcAft>
              <a:buNone/>
            </a:pPr>
            <a:r>
              <a:rPr lang="en" sz="2000" b="1" u="sng">
                <a:solidFill>
                  <a:schemeClr val="hlink"/>
                </a:solidFill>
                <a:latin typeface="Lexend"/>
                <a:ea typeface="Lexend"/>
                <a:cs typeface="Lexend"/>
                <a:sym typeface="Lexend"/>
                <a:hlinkClick r:id="rId7" action="ppaction://hlinksldjump"/>
              </a:rPr>
              <a:t>Graphic Score Video</a:t>
            </a:r>
            <a:endParaRPr sz="2000" b="1">
              <a:solidFill>
                <a:schemeClr val="dk1"/>
              </a:solidFill>
              <a:latin typeface="Lexend"/>
              <a:ea typeface="Lexend"/>
              <a:cs typeface="Lexend"/>
              <a:sym typeface="Lexend"/>
            </a:endParaRPr>
          </a:p>
          <a:p>
            <a:pPr marL="0" lvl="0" indent="0" algn="ctr" rtl="0">
              <a:lnSpc>
                <a:spcPct val="200000"/>
              </a:lnSpc>
              <a:spcBef>
                <a:spcPts val="0"/>
              </a:spcBef>
              <a:spcAft>
                <a:spcPts val="0"/>
              </a:spcAft>
              <a:buNone/>
            </a:pPr>
            <a:r>
              <a:rPr lang="en" sz="2000" b="1" u="sng">
                <a:solidFill>
                  <a:schemeClr val="hlink"/>
                </a:solidFill>
                <a:latin typeface="Lexend"/>
                <a:ea typeface="Lexend"/>
                <a:cs typeface="Lexend"/>
                <a:sym typeface="Lexend"/>
                <a:hlinkClick r:id="rId8" action="ppaction://hlinksldjump"/>
              </a:rPr>
              <a:t>Rhythm Stick Game</a:t>
            </a:r>
            <a:endParaRPr sz="2000" b="1">
              <a:solidFill>
                <a:schemeClr val="dk1"/>
              </a:solidFill>
              <a:latin typeface="Lexend"/>
              <a:ea typeface="Lexend"/>
              <a:cs typeface="Lexend"/>
              <a:sym typeface="Lexend"/>
            </a:endParaRPr>
          </a:p>
          <a:p>
            <a:pPr marL="0" lvl="0" indent="0" algn="ctr" rtl="0">
              <a:lnSpc>
                <a:spcPct val="200000"/>
              </a:lnSpc>
              <a:spcBef>
                <a:spcPts val="0"/>
              </a:spcBef>
              <a:spcAft>
                <a:spcPts val="0"/>
              </a:spcAft>
              <a:buNone/>
            </a:pPr>
            <a:r>
              <a:rPr lang="en" sz="2000" b="1" u="sng">
                <a:solidFill>
                  <a:schemeClr val="hlink"/>
                </a:solidFill>
                <a:latin typeface="Lexend"/>
                <a:ea typeface="Lexend"/>
                <a:cs typeface="Lexend"/>
                <a:sym typeface="Lexend"/>
                <a:hlinkClick r:id="rId9" action="ppaction://hlinksldjump"/>
              </a:rPr>
              <a:t>Cup Play Along</a:t>
            </a:r>
            <a:endParaRPr sz="2000" b="1">
              <a:solidFill>
                <a:schemeClr val="dk1"/>
              </a:solidFill>
              <a:latin typeface="Lexend"/>
              <a:ea typeface="Lexend"/>
              <a:cs typeface="Lexend"/>
              <a:sym typeface="Lexend"/>
            </a:endParaRPr>
          </a:p>
          <a:p>
            <a:pPr marL="0" lvl="0" indent="0" algn="ctr" rtl="0">
              <a:lnSpc>
                <a:spcPct val="200000"/>
              </a:lnSpc>
              <a:spcBef>
                <a:spcPts val="0"/>
              </a:spcBef>
              <a:spcAft>
                <a:spcPts val="0"/>
              </a:spcAft>
              <a:buNone/>
            </a:pPr>
            <a:r>
              <a:rPr lang="en" sz="2000" b="1" u="sng">
                <a:solidFill>
                  <a:schemeClr val="hlink"/>
                </a:solidFill>
                <a:latin typeface="Lexend"/>
                <a:ea typeface="Lexend"/>
                <a:cs typeface="Lexend"/>
                <a:sym typeface="Lexend"/>
                <a:hlinkClick r:id="rId10" action="ppaction://hlinksldjump"/>
              </a:rPr>
              <a:t>Vocalese Arrangement by Julie Eschliman</a:t>
            </a:r>
            <a:endParaRPr sz="2000" b="1">
              <a:solidFill>
                <a:schemeClr val="dk1"/>
              </a:solidFill>
              <a:latin typeface="Lexend"/>
              <a:ea typeface="Lexend"/>
              <a:cs typeface="Lexend"/>
              <a:sym typeface="Lexend"/>
            </a:endParaRPr>
          </a:p>
          <a:p>
            <a:pPr marL="0" lvl="0" indent="0" algn="ctr" rtl="0">
              <a:lnSpc>
                <a:spcPct val="200000"/>
              </a:lnSpc>
              <a:spcBef>
                <a:spcPts val="0"/>
              </a:spcBef>
              <a:spcAft>
                <a:spcPts val="0"/>
              </a:spcAft>
              <a:buNone/>
            </a:pPr>
            <a:endParaRPr sz="2000" b="1">
              <a:solidFill>
                <a:schemeClr val="dk1"/>
              </a:solidFill>
              <a:latin typeface="Lexend"/>
              <a:ea typeface="Lexend"/>
              <a:cs typeface="Lexend"/>
              <a:sym typeface="Lexend"/>
            </a:endParaRPr>
          </a:p>
          <a:p>
            <a:pPr marL="0" lvl="0" indent="0" algn="ctr" rtl="0">
              <a:lnSpc>
                <a:spcPct val="200000"/>
              </a:lnSpc>
              <a:spcBef>
                <a:spcPts val="0"/>
              </a:spcBef>
              <a:spcAft>
                <a:spcPts val="0"/>
              </a:spcAft>
              <a:buNone/>
            </a:pPr>
            <a:endParaRPr sz="2000" b="1">
              <a:solidFill>
                <a:schemeClr val="dk1"/>
              </a:solidFill>
              <a:latin typeface="Lexend"/>
              <a:ea typeface="Lexend"/>
              <a:cs typeface="Lexend"/>
              <a:sym typeface="Lexend"/>
            </a:endParaRPr>
          </a:p>
        </p:txBody>
      </p:sp>
      <p:pic>
        <p:nvPicPr>
          <p:cNvPr id="823" name="Google Shape;823;p51" title="Switzerland flag button | Free SVG">
            <a:hlinkClick r:id="rId11" action="ppaction://hlinksldjump"/>
          </p:cNvPr>
          <p:cNvPicPr preferRelativeResize="0"/>
          <p:nvPr/>
        </p:nvPicPr>
        <p:blipFill>
          <a:blip r:embed="rId12">
            <a:alphaModFix/>
          </a:blip>
          <a:stretch>
            <a:fillRect/>
          </a:stretch>
        </p:blipFill>
        <p:spPr>
          <a:xfrm>
            <a:off x="99839" y="285317"/>
            <a:ext cx="1234739" cy="1097150"/>
          </a:xfrm>
          <a:prstGeom prst="rect">
            <a:avLst/>
          </a:prstGeom>
          <a:noFill/>
          <a:ln>
            <a:noFill/>
          </a:ln>
        </p:spPr>
      </p:pic>
      <p:pic>
        <p:nvPicPr>
          <p:cNvPr id="824" name="Google Shape;824;p51"/>
          <p:cNvPicPr preferRelativeResize="0"/>
          <p:nvPr/>
        </p:nvPicPr>
        <p:blipFill>
          <a:blip r:embed="rId13">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6"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grpSp>
        <p:nvGrpSpPr>
          <p:cNvPr id="114" name="Google Shape;114;p16"/>
          <p:cNvGrpSpPr/>
          <p:nvPr/>
        </p:nvGrpSpPr>
        <p:grpSpPr>
          <a:xfrm>
            <a:off x="6391300" y="2052725"/>
            <a:ext cx="1872301" cy="1968076"/>
            <a:chOff x="-226400" y="-1051700"/>
            <a:chExt cx="1872301" cy="1968076"/>
          </a:xfrm>
        </p:grpSpPr>
        <p:pic>
          <p:nvPicPr>
            <p:cNvPr id="115" name="Google Shape;115;p16" title="Apple | Free Stock Photo | Illustration of a red apple | # 11436"/>
            <p:cNvPicPr preferRelativeResize="0"/>
            <p:nvPr/>
          </p:nvPicPr>
          <p:blipFill>
            <a:blip r:embed="rId4">
              <a:alphaModFix/>
            </a:blip>
            <a:stretch>
              <a:fillRect/>
            </a:stretch>
          </p:blipFill>
          <p:spPr>
            <a:xfrm>
              <a:off x="-226400" y="-1051700"/>
              <a:ext cx="1872301" cy="1968076"/>
            </a:xfrm>
            <a:prstGeom prst="rect">
              <a:avLst/>
            </a:prstGeom>
            <a:noFill/>
            <a:ln>
              <a:noFill/>
            </a:ln>
          </p:spPr>
        </p:pic>
        <p:sp>
          <p:nvSpPr>
            <p:cNvPr id="116" name="Google Shape;116;p16"/>
            <p:cNvSpPr txBox="1"/>
            <p:nvPr/>
          </p:nvSpPr>
          <p:spPr>
            <a:xfrm>
              <a:off x="-4100" y="-319725"/>
              <a:ext cx="1650000" cy="879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2100" b="1" u="sng">
                  <a:solidFill>
                    <a:schemeClr val="lt1"/>
                  </a:solidFill>
                  <a:latin typeface="Lexend"/>
                  <a:ea typeface="Lexend"/>
                  <a:cs typeface="Lexend"/>
                  <a:sym typeface="Lexend"/>
                  <a:hlinkClick r:id="rId5" action="ppaction://hlinksldjump">
                    <a:extLst>
                      <a:ext uri="{A12FA001-AC4F-418D-AE19-62706E023703}">
                        <ahyp:hlinkClr xmlns:ahyp="http://schemas.microsoft.com/office/drawing/2018/hyperlinkcolor" val="tx"/>
                      </a:ext>
                    </a:extLst>
                  </a:hlinkClick>
                </a:rPr>
                <a:t>Flashlight Fun</a:t>
              </a:r>
              <a:endParaRPr sz="2100" b="1">
                <a:solidFill>
                  <a:schemeClr val="lt1"/>
                </a:solidFill>
                <a:latin typeface="Lexend"/>
                <a:ea typeface="Lexend"/>
                <a:cs typeface="Lexend"/>
                <a:sym typeface="Lexend"/>
              </a:endParaRPr>
            </a:p>
          </p:txBody>
        </p:sp>
      </p:grpSp>
      <p:grpSp>
        <p:nvGrpSpPr>
          <p:cNvPr id="117" name="Google Shape;117;p16"/>
          <p:cNvGrpSpPr/>
          <p:nvPr/>
        </p:nvGrpSpPr>
        <p:grpSpPr>
          <a:xfrm>
            <a:off x="1319850" y="2052725"/>
            <a:ext cx="1872301" cy="1968076"/>
            <a:chOff x="1328900" y="2397100"/>
            <a:chExt cx="1872301" cy="1968076"/>
          </a:xfrm>
        </p:grpSpPr>
        <p:pic>
          <p:nvPicPr>
            <p:cNvPr id="118" name="Google Shape;118;p16" title="Apple | Free Stock Photo | Illustration of a red apple | # 11436"/>
            <p:cNvPicPr preferRelativeResize="0"/>
            <p:nvPr/>
          </p:nvPicPr>
          <p:blipFill>
            <a:blip r:embed="rId4">
              <a:alphaModFix/>
            </a:blip>
            <a:stretch>
              <a:fillRect/>
            </a:stretch>
          </p:blipFill>
          <p:spPr>
            <a:xfrm>
              <a:off x="1328900" y="2397100"/>
              <a:ext cx="1872301" cy="1968076"/>
            </a:xfrm>
            <a:prstGeom prst="rect">
              <a:avLst/>
            </a:prstGeom>
            <a:noFill/>
            <a:ln>
              <a:noFill/>
            </a:ln>
          </p:spPr>
        </p:pic>
        <p:sp>
          <p:nvSpPr>
            <p:cNvPr id="119" name="Google Shape;119;p16">
              <a:hlinkClick r:id="rId6" action="ppaction://hlinksldjump"/>
            </p:cNvPr>
            <p:cNvSpPr txBox="1"/>
            <p:nvPr/>
          </p:nvSpPr>
          <p:spPr>
            <a:xfrm>
              <a:off x="1474700" y="3311638"/>
              <a:ext cx="1726500" cy="62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u="sng">
                  <a:solidFill>
                    <a:schemeClr val="lt1"/>
                  </a:solidFill>
                  <a:latin typeface="Lexend"/>
                  <a:ea typeface="Lexend"/>
                  <a:cs typeface="Lexend"/>
                  <a:sym typeface="Lexend"/>
                  <a:hlinkClick r:id="rId6" action="ppaction://hlinksldjump">
                    <a:extLst>
                      <a:ext uri="{A12FA001-AC4F-418D-AE19-62706E023703}">
                        <ahyp:hlinkClr xmlns:ahyp="http://schemas.microsoft.com/office/drawing/2018/hyperlinkcolor" val="tx"/>
                      </a:ext>
                    </a:extLst>
                  </a:hlinkClick>
                </a:rPr>
                <a:t>Movement</a:t>
              </a:r>
              <a:endParaRPr sz="2000" b="1" u="sng">
                <a:solidFill>
                  <a:schemeClr val="lt1"/>
                </a:solidFill>
                <a:latin typeface="Lexend"/>
                <a:ea typeface="Lexend"/>
                <a:cs typeface="Lexend"/>
                <a:sym typeface="Lexend"/>
              </a:endParaRPr>
            </a:p>
          </p:txBody>
        </p:sp>
      </p:grpSp>
      <p:sp>
        <p:nvSpPr>
          <p:cNvPr id="120" name="Google Shape;120;p16"/>
          <p:cNvSpPr txBox="1"/>
          <p:nvPr/>
        </p:nvSpPr>
        <p:spPr>
          <a:xfrm>
            <a:off x="0" y="363525"/>
            <a:ext cx="9144000" cy="12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dk1"/>
                </a:solidFill>
                <a:latin typeface="Lexend"/>
                <a:ea typeface="Lexend"/>
                <a:cs typeface="Lexend"/>
                <a:sym typeface="Lexend"/>
              </a:rPr>
              <a:t>GUIDED LISTENING ACTIVITIES</a:t>
            </a:r>
            <a:endParaRPr sz="4000" b="1">
              <a:solidFill>
                <a:schemeClr val="dk1"/>
              </a:solidFill>
              <a:latin typeface="Lexend"/>
              <a:ea typeface="Lexend"/>
              <a:cs typeface="Lexend"/>
              <a:sym typeface="Lexend"/>
            </a:endParaRPr>
          </a:p>
        </p:txBody>
      </p:sp>
      <p:grpSp>
        <p:nvGrpSpPr>
          <p:cNvPr id="121" name="Google Shape;121;p16"/>
          <p:cNvGrpSpPr/>
          <p:nvPr/>
        </p:nvGrpSpPr>
        <p:grpSpPr>
          <a:xfrm>
            <a:off x="3683200" y="3123400"/>
            <a:ext cx="1872301" cy="1968076"/>
            <a:chOff x="3635850" y="1222725"/>
            <a:chExt cx="1872301" cy="1968076"/>
          </a:xfrm>
        </p:grpSpPr>
        <p:pic>
          <p:nvPicPr>
            <p:cNvPr id="122" name="Google Shape;122;p16" title="Apple | Free Stock Photo | Illustration of a red apple | # 11436"/>
            <p:cNvPicPr preferRelativeResize="0"/>
            <p:nvPr/>
          </p:nvPicPr>
          <p:blipFill>
            <a:blip r:embed="rId4">
              <a:alphaModFix/>
            </a:blip>
            <a:stretch>
              <a:fillRect/>
            </a:stretch>
          </p:blipFill>
          <p:spPr>
            <a:xfrm>
              <a:off x="3635850" y="1222725"/>
              <a:ext cx="1872301" cy="1968076"/>
            </a:xfrm>
            <a:prstGeom prst="rect">
              <a:avLst/>
            </a:prstGeom>
            <a:noFill/>
            <a:ln>
              <a:noFill/>
            </a:ln>
          </p:spPr>
        </p:pic>
        <p:sp>
          <p:nvSpPr>
            <p:cNvPr id="123" name="Google Shape;123;p16"/>
            <p:cNvSpPr txBox="1"/>
            <p:nvPr/>
          </p:nvSpPr>
          <p:spPr>
            <a:xfrm>
              <a:off x="3971363" y="2125775"/>
              <a:ext cx="14271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u="sng">
                  <a:solidFill>
                    <a:schemeClr val="lt1"/>
                  </a:solidFill>
                  <a:latin typeface="Lexend"/>
                  <a:ea typeface="Lexend"/>
                  <a:cs typeface="Lexend"/>
                  <a:sym typeface="Lexend"/>
                  <a:hlinkClick r:id="rId7" action="ppaction://hlinksldjump">
                    <a:extLst>
                      <a:ext uri="{A12FA001-AC4F-418D-AE19-62706E023703}">
                        <ahyp:hlinkClr xmlns:ahyp="http://schemas.microsoft.com/office/drawing/2018/hyperlinkcolor" val="tx"/>
                      </a:ext>
                    </a:extLst>
                  </a:hlinkClick>
                </a:rPr>
                <a:t>Form</a:t>
              </a:r>
              <a:endParaRPr sz="2500" b="1" u="sng">
                <a:solidFill>
                  <a:schemeClr val="lt1"/>
                </a:solidFill>
                <a:latin typeface="Lexend"/>
                <a:ea typeface="Lexend"/>
                <a:cs typeface="Lexend"/>
                <a:sym typeface="Lexend"/>
              </a:endParaRPr>
            </a:p>
          </p:txBody>
        </p:sp>
      </p:grpSp>
      <p:pic>
        <p:nvPicPr>
          <p:cNvPr id="124" name="Google Shape;124;p16">
            <a:hlinkClick r:id="rId8" action="ppaction://hlinksldjump"/>
          </p:cNvPr>
          <p:cNvPicPr preferRelativeResize="0"/>
          <p:nvPr/>
        </p:nvPicPr>
        <p:blipFill>
          <a:blip r:embed="rId9">
            <a:alphaModFix/>
          </a:blip>
          <a:stretch>
            <a:fillRect/>
          </a:stretch>
        </p:blipFill>
        <p:spPr>
          <a:xfrm>
            <a:off x="212050" y="4020808"/>
            <a:ext cx="881700" cy="975653"/>
          </a:xfrm>
          <a:prstGeom prst="rect">
            <a:avLst/>
          </a:prstGeom>
          <a:noFill/>
          <a:ln w="9525" cap="flat" cmpd="sng">
            <a:solidFill>
              <a:srgbClr val="38761D"/>
            </a:solidFill>
            <a:prstDash val="solid"/>
            <a:round/>
            <a:headEnd type="none" w="sm" len="sm"/>
            <a:tailEnd type="none" w="sm" len="sm"/>
          </a:ln>
        </p:spPr>
      </p:pic>
      <p:sp>
        <p:nvSpPr>
          <p:cNvPr id="125" name="Google Shape;125;p16"/>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pic>
        <p:nvPicPr>
          <p:cNvPr id="126" name="Google Shape;126;p16"/>
          <p:cNvPicPr preferRelativeResize="0"/>
          <p:nvPr/>
        </p:nvPicPr>
        <p:blipFill>
          <a:blip r:embed="rId10">
            <a:alphaModFix amt="23000"/>
          </a:blip>
          <a:stretch>
            <a:fillRect/>
          </a:stretch>
        </p:blipFill>
        <p:spPr>
          <a:xfrm>
            <a:off x="6777950" y="0"/>
            <a:ext cx="2366050" cy="313046"/>
          </a:xfrm>
          <a:prstGeom prst="rect">
            <a:avLst/>
          </a:prstGeom>
          <a:noFill/>
          <a:ln>
            <a:noFill/>
          </a:ln>
        </p:spPr>
      </p:pic>
      <p:grpSp>
        <p:nvGrpSpPr>
          <p:cNvPr id="127" name="Google Shape;127;p16"/>
          <p:cNvGrpSpPr/>
          <p:nvPr/>
        </p:nvGrpSpPr>
        <p:grpSpPr>
          <a:xfrm>
            <a:off x="3636000" y="996363"/>
            <a:ext cx="1966700" cy="1968076"/>
            <a:chOff x="3674125" y="3028363"/>
            <a:chExt cx="1966700" cy="1968076"/>
          </a:xfrm>
        </p:grpSpPr>
        <p:pic>
          <p:nvPicPr>
            <p:cNvPr id="128" name="Google Shape;128;p16" title="Apple | Free Stock Photo | Illustration of a red apple | # 11436"/>
            <p:cNvPicPr preferRelativeResize="0"/>
            <p:nvPr/>
          </p:nvPicPr>
          <p:blipFill>
            <a:blip r:embed="rId4">
              <a:alphaModFix/>
            </a:blip>
            <a:stretch>
              <a:fillRect/>
            </a:stretch>
          </p:blipFill>
          <p:spPr>
            <a:xfrm>
              <a:off x="3674125" y="3028363"/>
              <a:ext cx="1872301" cy="1968076"/>
            </a:xfrm>
            <a:prstGeom prst="rect">
              <a:avLst/>
            </a:prstGeom>
            <a:noFill/>
            <a:ln>
              <a:noFill/>
            </a:ln>
          </p:spPr>
        </p:pic>
        <p:sp>
          <p:nvSpPr>
            <p:cNvPr id="129" name="Google Shape;129;p16"/>
            <p:cNvSpPr txBox="1"/>
            <p:nvPr/>
          </p:nvSpPr>
          <p:spPr>
            <a:xfrm>
              <a:off x="3768525" y="3781575"/>
              <a:ext cx="1872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u="sng">
                  <a:solidFill>
                    <a:schemeClr val="lt1"/>
                  </a:solidFill>
                  <a:hlinkClick r:id="" action="ppaction://hlinkshowjump?jump=nextslide">
                    <a:extLst>
                      <a:ext uri="{A12FA001-AC4F-418D-AE19-62706E023703}">
                        <ahyp:hlinkClr xmlns:ahyp="http://schemas.microsoft.com/office/drawing/2018/hyperlinkcolor" val="tx"/>
                      </a:ext>
                    </a:extLst>
                  </a:hlinkClick>
                </a:rPr>
                <a:t>Performance</a:t>
              </a:r>
              <a:endParaRPr sz="1600" b="1">
                <a:solidFill>
                  <a:schemeClr val="lt1"/>
                </a:solidFill>
              </a:endParaRPr>
            </a:p>
            <a:p>
              <a:pPr marL="0" lvl="0" indent="0" algn="ctr" rtl="0">
                <a:spcBef>
                  <a:spcPts val="0"/>
                </a:spcBef>
                <a:spcAft>
                  <a:spcPts val="0"/>
                </a:spcAft>
                <a:buNone/>
              </a:pPr>
              <a:r>
                <a:rPr lang="en" sz="1600" b="1" u="sng">
                  <a:solidFill>
                    <a:schemeClr val="lt1"/>
                  </a:solidFill>
                  <a:hlinkClick r:id="" action="ppaction://hlinkshowjump?jump=nextslide">
                    <a:extLst>
                      <a:ext uri="{A12FA001-AC4F-418D-AE19-62706E023703}">
                        <ahyp:hlinkClr xmlns:ahyp="http://schemas.microsoft.com/office/drawing/2018/hyperlinkcolor" val="tx"/>
                      </a:ext>
                    </a:extLst>
                  </a:hlinkClick>
                </a:rPr>
                <a:t>by </a:t>
              </a:r>
              <a:endParaRPr sz="1600" b="1">
                <a:solidFill>
                  <a:schemeClr val="lt1"/>
                </a:solidFill>
              </a:endParaRPr>
            </a:p>
            <a:p>
              <a:pPr marL="0" lvl="0" indent="0" algn="ctr" rtl="0">
                <a:spcBef>
                  <a:spcPts val="0"/>
                </a:spcBef>
                <a:spcAft>
                  <a:spcPts val="0"/>
                </a:spcAft>
                <a:buNone/>
              </a:pPr>
              <a:r>
                <a:rPr lang="en" sz="1600" b="1" u="sng">
                  <a:solidFill>
                    <a:schemeClr val="lt1"/>
                  </a:solidFill>
                  <a:hlinkClick r:id="" action="ppaction://hlinkshowjump?jump=nextslide">
                    <a:extLst>
                      <a:ext uri="{A12FA001-AC4F-418D-AE19-62706E023703}">
                        <ahyp:hlinkClr xmlns:ahyp="http://schemas.microsoft.com/office/drawing/2018/hyperlinkcolor" val="tx"/>
                      </a:ext>
                    </a:extLst>
                  </a:hlinkClick>
                </a:rPr>
                <a:t>NC Symphony</a:t>
              </a:r>
              <a:endParaRPr sz="1600" b="1">
                <a:solidFill>
                  <a:schemeClr val="lt1"/>
                </a:solidFil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829" name="Google Shape;829;p52" descr="I've synchronized the William Tell Overture (by Rossini) to 8 Line Riders racing down the track for victory. All lines were drawn by hand. This is the most riders I've done for a single track. I used to think 3 riders was too time consuming, but I love to make things harder for myself it seems. &#10;&#10;Disclaimer: &#10;Most of my Line Rider videos are being used as YouTube pre-roll advertisements for a knock off app called &quot;Line Driver&quot;. I have never given permission for my videos to be used in these ads. The advertisements are misleading, because they are leading people to think that my videos represent Line Driver gameplay. Each time somebody views the ad, the view count on my video goes up, but I am not compensated. This is why some of my videos appear to have crazy high amounts of views. Unfortunately, this has been going on for a while now and I still don't know how to stop it besides paying for a lawyer to take legal action against a man in another country. Youtube has not provided any help, and there is no option for me to opt out of allowing my videos to be used as ads. I'm not the only creator this is happening to. More info here: https://www.reddit.com/r/linerider/comments/ewjywm/line_rider_videos_are_being_used_as_line_driver/&#10;&#10;​If you'd like to download the Line Rider app, here are the links to the IOS and Android versions:&#10;I'm not being paid to promote this, I just wanted to support @Conundrumer &#10;https://apps.apple.com/us/app/line-rider/id1475853607&#10;https://play.google.com/store/apps/details?id=io.emergentstudios.linerider&amp;hl=en_US&amp;gl=US&#10;&#10;If you would like to support me making videos for this channel here is the link to my Patreon page: ​https://www.patreon.com/doodlechaos#no_universal_links&#10;https://www.instagram.com/me.robbins/​&#10;https://twitter.com/doodlechaos​&#10;contact@doodlechaos.com" title="Line Rider Race - Who will survive?">
            <a:hlinkClick r:id="rId3"/>
          </p:cNvPr>
          <p:cNvPicPr preferRelativeResize="0"/>
          <p:nvPr/>
        </p:nvPicPr>
        <p:blipFill>
          <a:blip r:embed="rId4">
            <a:alphaModFix/>
          </a:blip>
          <a:stretch>
            <a:fillRect/>
          </a:stretch>
        </p:blipFill>
        <p:spPr>
          <a:xfrm>
            <a:off x="1203250" y="663401"/>
            <a:ext cx="7731475" cy="4348950"/>
          </a:xfrm>
          <a:prstGeom prst="rect">
            <a:avLst/>
          </a:prstGeom>
          <a:noFill/>
          <a:ln>
            <a:noFill/>
          </a:ln>
        </p:spPr>
      </p:pic>
      <p:pic>
        <p:nvPicPr>
          <p:cNvPr id="830" name="Google Shape;830;p52" title="Switzerland flag button | Free SVG">
            <a:hlinkClick r:id="rId5" action="ppaction://hlinksldjump"/>
          </p:cNvPr>
          <p:cNvPicPr preferRelativeResize="0"/>
          <p:nvPr/>
        </p:nvPicPr>
        <p:blipFill>
          <a:blip r:embed="rId6">
            <a:alphaModFix/>
          </a:blip>
          <a:stretch>
            <a:fillRect/>
          </a:stretch>
        </p:blipFill>
        <p:spPr>
          <a:xfrm>
            <a:off x="74089" y="143742"/>
            <a:ext cx="1234739" cy="1097150"/>
          </a:xfrm>
          <a:prstGeom prst="rect">
            <a:avLst/>
          </a:prstGeom>
          <a:noFill/>
          <a:ln>
            <a:noFill/>
          </a:ln>
        </p:spPr>
      </p:pic>
      <p:grpSp>
        <p:nvGrpSpPr>
          <p:cNvPr id="831" name="Google Shape;831;p52"/>
          <p:cNvGrpSpPr/>
          <p:nvPr/>
        </p:nvGrpSpPr>
        <p:grpSpPr>
          <a:xfrm>
            <a:off x="12" y="4495461"/>
            <a:ext cx="1455686" cy="648038"/>
            <a:chOff x="6677650" y="464650"/>
            <a:chExt cx="2186699" cy="1077549"/>
          </a:xfrm>
        </p:grpSpPr>
        <p:sp>
          <p:nvSpPr>
            <p:cNvPr id="832" name="Google Shape;832;p52"/>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833" name="Google Shape;833;p52"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834" name="Google Shape;834;p52"/>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9"/>
                                        </p:tgtEl>
                                        <p:attrNameLst>
                                          <p:attrName>style.visibility</p:attrName>
                                        </p:attrNameLst>
                                      </p:cBhvr>
                                      <p:to>
                                        <p:strVal val="visible"/>
                                      </p:to>
                                    </p:set>
                                    <p:animEffect transition="in" filter="fade">
                                      <p:cBhvr>
                                        <p:cTn id="7" dur="1000"/>
                                        <p:tgtEl>
                                          <p:spTgt spid="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39" name="Google Shape;839;p53" descr="Rossini/Liszt - William Tell Overture Final&#10;&#10;G. Rossini - Guillaume Tell &quot;Overture&quot; (Piano Solo) (Arranged by Franz Liszt)&#10;&#10;🎧 Spotify: https://spoti.fi/38a8agH&#10;🎧 Apple Music: https://apple.co/2KqLG1k&#10;🎧 Other Streaming Services: https://fanlink.tv/Kassia&#10;🎼 Sheet Music: https://www.patreon.com/kassiapiano&#10;💕Facebook: https://www.facebook.com/pianistkassia&#10;💕Instagram: https://www.instagram.com/kassiapiano&#10;💕Buy me a coffee: https://www.buymeacoffee.com/Z4KCvsNqU&#10;💕Patreon: https://www.patreon.com/kassiapiano&#10;&#10;🌸Don't forget to subscribe, like and comments! (Please click on the alarm! 🔔)&#10;&#10;Thanks for watching. I hope you enjoy my music :)&#10;I’m going to show various piano music including classical pieces.&#10;I will upload a new video every week.&#10;Please leave comments if there are pieces which you want to listen to :) &#10;&#10;&#10;#Rossini #Liszt #Williamtelloverture #Piano" title="Rossini/Liszt - William Tell Overture Final">
            <a:hlinkClick r:id="rId3"/>
          </p:cNvPr>
          <p:cNvPicPr preferRelativeResize="0"/>
          <p:nvPr/>
        </p:nvPicPr>
        <p:blipFill>
          <a:blip r:embed="rId4">
            <a:alphaModFix/>
          </a:blip>
          <a:stretch>
            <a:fillRect/>
          </a:stretch>
        </p:blipFill>
        <p:spPr>
          <a:xfrm>
            <a:off x="1334575" y="651737"/>
            <a:ext cx="7621225" cy="4286913"/>
          </a:xfrm>
          <a:prstGeom prst="rect">
            <a:avLst/>
          </a:prstGeom>
          <a:noFill/>
          <a:ln>
            <a:noFill/>
          </a:ln>
        </p:spPr>
      </p:pic>
      <p:pic>
        <p:nvPicPr>
          <p:cNvPr id="840" name="Google Shape;840;p53" title="Switzerland flag button | Free SVG">
            <a:hlinkClick r:id="rId5" action="ppaction://hlinksldjump"/>
          </p:cNvPr>
          <p:cNvPicPr preferRelativeResize="0"/>
          <p:nvPr/>
        </p:nvPicPr>
        <p:blipFill>
          <a:blip r:embed="rId6">
            <a:alphaModFix/>
          </a:blip>
          <a:stretch>
            <a:fillRect/>
          </a:stretch>
        </p:blipFill>
        <p:spPr>
          <a:xfrm>
            <a:off x="99839" y="285317"/>
            <a:ext cx="1234739" cy="1097150"/>
          </a:xfrm>
          <a:prstGeom prst="rect">
            <a:avLst/>
          </a:prstGeom>
          <a:noFill/>
          <a:ln>
            <a:noFill/>
          </a:ln>
        </p:spPr>
      </p:pic>
      <p:grpSp>
        <p:nvGrpSpPr>
          <p:cNvPr id="841" name="Google Shape;841;p53"/>
          <p:cNvGrpSpPr/>
          <p:nvPr/>
        </p:nvGrpSpPr>
        <p:grpSpPr>
          <a:xfrm>
            <a:off x="12" y="4495461"/>
            <a:ext cx="1455686" cy="648038"/>
            <a:chOff x="6677650" y="464650"/>
            <a:chExt cx="2186699" cy="1077549"/>
          </a:xfrm>
        </p:grpSpPr>
        <p:sp>
          <p:nvSpPr>
            <p:cNvPr id="842" name="Google Shape;842;p53"/>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843" name="Google Shape;843;p53"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844" name="Google Shape;844;p53"/>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9"/>
                                        </p:tgtEl>
                                        <p:attrNameLst>
                                          <p:attrName>style.visibility</p:attrName>
                                        </p:attrNameLst>
                                      </p:cBhvr>
                                      <p:to>
                                        <p:strVal val="visible"/>
                                      </p:to>
                                    </p:set>
                                    <p:animEffect transition="in" filter="fade">
                                      <p:cBhvr>
                                        <p:cTn id="7" dur="1000"/>
                                        <p:tgtEl>
                                          <p:spTgt spid="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8"/>
        <p:cNvGrpSpPr/>
        <p:nvPr/>
      </p:nvGrpSpPr>
      <p:grpSpPr>
        <a:xfrm>
          <a:off x="0" y="0"/>
          <a:ext cx="0" cy="0"/>
          <a:chOff x="0" y="0"/>
          <a:chExt cx="0" cy="0"/>
        </a:xfrm>
      </p:grpSpPr>
      <p:pic>
        <p:nvPicPr>
          <p:cNvPr id="849" name="Google Shape;849;p54" descr="The Overture of Rossini's last opera, William Tell, with an animated graphical score.&#10;FAQ&#10;&#10;Q: Who is performing?&#10;A: Sorry, I don't know.  I licensed this recording from Sound Dogs, and they didn't say whose recording it is.&#10;&#10;Q: What do the shapes mean?&#10;A: The shapes are assigned according to instrumental group:&#10;triangle: triangle&#10;cymbals: ellipse&#10;bass drum: octagon&#10;timpani: rectangle&#10;brass: rectangle&#10;strings: rhombus&#10;clarinet: octagon&#10;double reed: inverted ellipse (&quot;star&quot;)&#10;flutes: ellipse&#10;Within each group, colors are varied from low to high instruments.&#10;&#10;Q: I appreciate the animated graphical scores you make; how can I help?&#10;A: There are many ways you can support my work:&#10;free: watch my videos, like them, and share them with friends&#10;¢¢¢: buy me a coffee http://ko-fi.com/musanim (one-time)&#10;$$$: become a Patreon patron: http://www.patreon.com/musanim (per-video/per-month)&#10;!!!!: underwrite the production of a video: http://www.musanim.com/underwriting&#10;&#10;Q: Could you please make a video of _______?&#10;A: Please read this:&#10; http://www.musanim.com/requests/" title="Rossini, William Tell (Overture), Animated Graphical Score">
            <a:hlinkClick r:id="rId3"/>
          </p:cNvPr>
          <p:cNvPicPr preferRelativeResize="0"/>
          <p:nvPr/>
        </p:nvPicPr>
        <p:blipFill>
          <a:blip r:embed="rId4">
            <a:alphaModFix/>
          </a:blip>
          <a:stretch>
            <a:fillRect/>
          </a:stretch>
        </p:blipFill>
        <p:spPr>
          <a:xfrm>
            <a:off x="1321700" y="743449"/>
            <a:ext cx="7541700" cy="4242226"/>
          </a:xfrm>
          <a:prstGeom prst="rect">
            <a:avLst/>
          </a:prstGeom>
          <a:noFill/>
          <a:ln>
            <a:noFill/>
          </a:ln>
        </p:spPr>
      </p:pic>
      <p:pic>
        <p:nvPicPr>
          <p:cNvPr id="850" name="Google Shape;850;p54" title="Switzerland flag button | Free SVG">
            <a:hlinkClick r:id="rId5" action="ppaction://hlinksldjump"/>
          </p:cNvPr>
          <p:cNvPicPr preferRelativeResize="0"/>
          <p:nvPr/>
        </p:nvPicPr>
        <p:blipFill>
          <a:blip r:embed="rId6">
            <a:alphaModFix/>
          </a:blip>
          <a:stretch>
            <a:fillRect/>
          </a:stretch>
        </p:blipFill>
        <p:spPr>
          <a:xfrm>
            <a:off x="86964" y="143717"/>
            <a:ext cx="1234739" cy="1097150"/>
          </a:xfrm>
          <a:prstGeom prst="rect">
            <a:avLst/>
          </a:prstGeom>
          <a:noFill/>
          <a:ln>
            <a:noFill/>
          </a:ln>
        </p:spPr>
      </p:pic>
      <p:grpSp>
        <p:nvGrpSpPr>
          <p:cNvPr id="851" name="Google Shape;851;p54"/>
          <p:cNvGrpSpPr/>
          <p:nvPr/>
        </p:nvGrpSpPr>
        <p:grpSpPr>
          <a:xfrm>
            <a:off x="12" y="4495461"/>
            <a:ext cx="1455686" cy="648038"/>
            <a:chOff x="6677650" y="464650"/>
            <a:chExt cx="2186699" cy="1077549"/>
          </a:xfrm>
        </p:grpSpPr>
        <p:sp>
          <p:nvSpPr>
            <p:cNvPr id="852" name="Google Shape;852;p54"/>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853" name="Google Shape;853;p54"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854" name="Google Shape;854;p54"/>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
                                        </p:tgtEl>
                                        <p:attrNameLst>
                                          <p:attrName>style.visibility</p:attrName>
                                        </p:attrNameLst>
                                      </p:cBhvr>
                                      <p:to>
                                        <p:strVal val="visible"/>
                                      </p:to>
                                    </p:set>
                                    <p:animEffect transition="in" filter="fade">
                                      <p:cBhvr>
                                        <p:cTn id="7" dur="1000"/>
                                        <p:tgtEl>
                                          <p:spTgt spid="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55" descr="William Tell Overture rhythm sticks&#10;orff ritim çalışmamız :)&#10;&#10;#pedagogiamusical&#10;#instrumentosreciclados&#10;#recursosmusicales&#10;#kindergarden&#10;#orffrhythm&#10;#musicteacher&#10;#música&#10;#müzik&#10;#orffmusic&#10;#rhythmgame" title="William Tell Overture rhythm sticks / Orff Rhythm Game">
            <a:hlinkClick r:id="rId3"/>
          </p:cNvPr>
          <p:cNvPicPr preferRelativeResize="0"/>
          <p:nvPr/>
        </p:nvPicPr>
        <p:blipFill>
          <a:blip r:embed="rId4">
            <a:alphaModFix/>
          </a:blip>
          <a:stretch>
            <a:fillRect/>
          </a:stretch>
        </p:blipFill>
        <p:spPr>
          <a:xfrm>
            <a:off x="1334575" y="750709"/>
            <a:ext cx="7528825" cy="4234942"/>
          </a:xfrm>
          <a:prstGeom prst="rect">
            <a:avLst/>
          </a:prstGeom>
          <a:noFill/>
          <a:ln>
            <a:noFill/>
          </a:ln>
        </p:spPr>
      </p:pic>
      <p:pic>
        <p:nvPicPr>
          <p:cNvPr id="860" name="Google Shape;860;p55" title="Switzerland flag button | Free SVG">
            <a:hlinkClick r:id="rId5" action="ppaction://hlinksldjump"/>
          </p:cNvPr>
          <p:cNvPicPr preferRelativeResize="0"/>
          <p:nvPr/>
        </p:nvPicPr>
        <p:blipFill>
          <a:blip r:embed="rId6">
            <a:alphaModFix/>
          </a:blip>
          <a:stretch>
            <a:fillRect/>
          </a:stretch>
        </p:blipFill>
        <p:spPr>
          <a:xfrm>
            <a:off x="99839" y="117967"/>
            <a:ext cx="1234739" cy="1097150"/>
          </a:xfrm>
          <a:prstGeom prst="rect">
            <a:avLst/>
          </a:prstGeom>
          <a:noFill/>
          <a:ln>
            <a:noFill/>
          </a:ln>
        </p:spPr>
      </p:pic>
      <p:grpSp>
        <p:nvGrpSpPr>
          <p:cNvPr id="861" name="Google Shape;861;p55"/>
          <p:cNvGrpSpPr/>
          <p:nvPr/>
        </p:nvGrpSpPr>
        <p:grpSpPr>
          <a:xfrm>
            <a:off x="12" y="4495461"/>
            <a:ext cx="1455686" cy="648038"/>
            <a:chOff x="6677650" y="464650"/>
            <a:chExt cx="2186699" cy="1077549"/>
          </a:xfrm>
        </p:grpSpPr>
        <p:sp>
          <p:nvSpPr>
            <p:cNvPr id="862" name="Google Shape;862;p55"/>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863" name="Google Shape;863;p55"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864" name="Google Shape;864;p55"/>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9"/>
                                        </p:tgtEl>
                                        <p:attrNameLst>
                                          <p:attrName>style.visibility</p:attrName>
                                        </p:attrNameLst>
                                      </p:cBhvr>
                                      <p:to>
                                        <p:strVal val="visible"/>
                                      </p:to>
                                    </p:set>
                                    <p:animEffect transition="in" filter="fade">
                                      <p:cBhvr>
                                        <p:cTn id="7" dur="1000"/>
                                        <p:tgtEl>
                                          <p:spTgt spid="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Google Shape;869;p56" descr="This play along helps students to follow the different sections of this lovely piece of music by G. Rossini, with changing cup actions. &#10;The play along shows the Form of the piece too.&#10;Some simple body percussion and improvisation sections have been added too. &#10;I hope this video and music helps to nurture a love of Classical Music. &#10;&#10;Video for education purposes only. &#10;&#10;Cups Clip art credit- https://www.teacherspayteachers.com/Store/Sillyodesign-Clipart&#10;&#10;Body percussion Clip art credit- Images licensed by Dancing Crayon Designs. © www.DancingCrayon.com&#10;&#10;&#10;Like my resources and find them useful? Don’t forget to like and subscribe to my channel. &#10;You could consider buying me a coffee- https://www.buymeacoffee.com/BrielleDS&#10;&#10;#classicalmusic #percussion #elementarymusic" title="William Tell Overture - Cup Play Along">
            <a:hlinkClick r:id="rId3"/>
          </p:cNvPr>
          <p:cNvPicPr preferRelativeResize="0"/>
          <p:nvPr/>
        </p:nvPicPr>
        <p:blipFill>
          <a:blip r:embed="rId4">
            <a:alphaModFix/>
          </a:blip>
          <a:stretch>
            <a:fillRect/>
          </a:stretch>
        </p:blipFill>
        <p:spPr>
          <a:xfrm>
            <a:off x="1194925" y="738825"/>
            <a:ext cx="7665800" cy="4312000"/>
          </a:xfrm>
          <a:prstGeom prst="rect">
            <a:avLst/>
          </a:prstGeom>
          <a:noFill/>
          <a:ln>
            <a:noFill/>
          </a:ln>
        </p:spPr>
      </p:pic>
      <p:pic>
        <p:nvPicPr>
          <p:cNvPr id="870" name="Google Shape;870;p56" title="Switzerland flag button | Free SVG">
            <a:hlinkClick r:id="rId5" action="ppaction://hlinksldjump"/>
          </p:cNvPr>
          <p:cNvPicPr preferRelativeResize="0"/>
          <p:nvPr/>
        </p:nvPicPr>
        <p:blipFill>
          <a:blip r:embed="rId6">
            <a:alphaModFix/>
          </a:blip>
          <a:stretch>
            <a:fillRect/>
          </a:stretch>
        </p:blipFill>
        <p:spPr>
          <a:xfrm>
            <a:off x="99839" y="195217"/>
            <a:ext cx="1234739" cy="1097150"/>
          </a:xfrm>
          <a:prstGeom prst="rect">
            <a:avLst/>
          </a:prstGeom>
          <a:noFill/>
          <a:ln>
            <a:noFill/>
          </a:ln>
        </p:spPr>
      </p:pic>
      <p:grpSp>
        <p:nvGrpSpPr>
          <p:cNvPr id="871" name="Google Shape;871;p56"/>
          <p:cNvGrpSpPr/>
          <p:nvPr/>
        </p:nvGrpSpPr>
        <p:grpSpPr>
          <a:xfrm>
            <a:off x="12" y="4495461"/>
            <a:ext cx="1455686" cy="648038"/>
            <a:chOff x="6677650" y="464650"/>
            <a:chExt cx="2186699" cy="1077549"/>
          </a:xfrm>
        </p:grpSpPr>
        <p:sp>
          <p:nvSpPr>
            <p:cNvPr id="872" name="Google Shape;872;p56"/>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873" name="Google Shape;873;p56"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874" name="Google Shape;874;p56"/>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9"/>
                                        </p:tgtEl>
                                        <p:attrNameLst>
                                          <p:attrName>style.visibility</p:attrName>
                                        </p:attrNameLst>
                                      </p:cBhvr>
                                      <p:to>
                                        <p:strVal val="visible"/>
                                      </p:to>
                                    </p:set>
                                    <p:animEffect transition="in" filter="fade">
                                      <p:cBhvr>
                                        <p:cTn id="7" dur="1000"/>
                                        <p:tgtEl>
                                          <p:spTgt spid="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879" name="Google Shape;879;p57" descr="For more information, or to purchase, go to http://bit.ly/2C3CUmN. &#10;&#10;William Tell Overture&#10;By Gioacchino Rossini Arranged by Julie Eschliman&#10;Item: 00-23041&#10;Voicing: SATB divisi, a cappella&#10;Series: Choral Designs&#10;Also available: &#10;It's hard to keep a straight face while singing this hilarious novelty arrangement for &quot;serious&quot; choirs. Sung entirely on syllables that imitate the sounds of Rossini's original orchestral percussion, brasses, and woodwinds, this one will be best when performed tongue-in-cheek. And from the initial fanfare to the final cadence, seasoned choirs will sound great on the full chords and percussive &quot;Lone Ranger&quot; themes. Awesome when performed a cappella, but equally impressive with the optional supportive piano accompaniment.&#10;&#10;Subscribe to Alfred Music's Choral Channel: https://youtube.com/alfredmusicchoral&#10;&#10;Like Us on Facebook: https://www.facebook.com/alfredmusicpublishing/&#10;&#10;Follow Us on Instagram: @alfred_music&#10;&#10;Tweet Us at: @alfredmusic&#10;&#10;Since 1922, Alfred Music has been dedicated to helping people learn, teach, and play music. Alfred Music currently has over 150,000 active titles, representing a wide range of well-known publications. Learn more at www.alfred.com." title="William Tell Overture, arr. Julie Eschliman – Score &amp; Sound">
            <a:hlinkClick r:id="rId3"/>
          </p:cNvPr>
          <p:cNvPicPr preferRelativeResize="0"/>
          <p:nvPr/>
        </p:nvPicPr>
        <p:blipFill>
          <a:blip r:embed="rId4">
            <a:alphaModFix/>
          </a:blip>
          <a:stretch>
            <a:fillRect/>
          </a:stretch>
        </p:blipFill>
        <p:spPr>
          <a:xfrm>
            <a:off x="1334575" y="750694"/>
            <a:ext cx="7555725" cy="4250106"/>
          </a:xfrm>
          <a:prstGeom prst="rect">
            <a:avLst/>
          </a:prstGeom>
          <a:noFill/>
          <a:ln>
            <a:noFill/>
          </a:ln>
        </p:spPr>
      </p:pic>
      <p:pic>
        <p:nvPicPr>
          <p:cNvPr id="880" name="Google Shape;880;p57" title="Switzerland flag button | Free SVG">
            <a:hlinkClick r:id="rId5" action="ppaction://hlinksldjump"/>
          </p:cNvPr>
          <p:cNvPicPr preferRelativeResize="0"/>
          <p:nvPr/>
        </p:nvPicPr>
        <p:blipFill>
          <a:blip r:embed="rId6">
            <a:alphaModFix/>
          </a:blip>
          <a:stretch>
            <a:fillRect/>
          </a:stretch>
        </p:blipFill>
        <p:spPr>
          <a:xfrm>
            <a:off x="-11" y="-8"/>
            <a:ext cx="1234739" cy="1097150"/>
          </a:xfrm>
          <a:prstGeom prst="rect">
            <a:avLst/>
          </a:prstGeom>
          <a:noFill/>
          <a:ln>
            <a:noFill/>
          </a:ln>
        </p:spPr>
      </p:pic>
      <p:grpSp>
        <p:nvGrpSpPr>
          <p:cNvPr id="881" name="Google Shape;881;p57"/>
          <p:cNvGrpSpPr/>
          <p:nvPr/>
        </p:nvGrpSpPr>
        <p:grpSpPr>
          <a:xfrm>
            <a:off x="12" y="4495461"/>
            <a:ext cx="1455686" cy="648038"/>
            <a:chOff x="6677650" y="464650"/>
            <a:chExt cx="2186699" cy="1077549"/>
          </a:xfrm>
        </p:grpSpPr>
        <p:sp>
          <p:nvSpPr>
            <p:cNvPr id="882" name="Google Shape;882;p57"/>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Lexend"/>
                  <a:ea typeface="Lexend"/>
                  <a:cs typeface="Lexend"/>
                  <a:sym typeface="Lexend"/>
                </a:rPr>
                <a:t>Next</a:t>
              </a:r>
              <a:r>
                <a:rPr lang="en" sz="2200" b="1">
                  <a:solidFill>
                    <a:schemeClr val="dk1"/>
                  </a:solidFill>
                  <a:latin typeface="Lexend"/>
                  <a:ea typeface="Lexend"/>
                  <a:cs typeface="Lexend"/>
                  <a:sym typeface="Lexend"/>
                </a:rPr>
                <a:t> </a:t>
              </a:r>
              <a:endParaRPr sz="2200" b="1">
                <a:solidFill>
                  <a:schemeClr val="dk1"/>
                </a:solidFill>
                <a:latin typeface="Lexend"/>
                <a:ea typeface="Lexend"/>
                <a:cs typeface="Lexend"/>
                <a:sym typeface="Lexend"/>
              </a:endParaRPr>
            </a:p>
          </p:txBody>
        </p:sp>
        <p:pic>
          <p:nvPicPr>
            <p:cNvPr id="883" name="Google Shape;883;p57" title="Bow and arrow clip art | Free SVG"/>
            <p:cNvPicPr preferRelativeResize="0"/>
            <p:nvPr/>
          </p:nvPicPr>
          <p:blipFill>
            <a:blip r:embed="rId7">
              <a:alphaModFix/>
            </a:blip>
            <a:stretch>
              <a:fillRect/>
            </a:stretch>
          </p:blipFill>
          <p:spPr>
            <a:xfrm rot="2700000">
              <a:off x="7944604" y="622453"/>
              <a:ext cx="761942" cy="761942"/>
            </a:xfrm>
            <a:prstGeom prst="rect">
              <a:avLst/>
            </a:prstGeom>
            <a:noFill/>
            <a:ln>
              <a:noFill/>
            </a:ln>
          </p:spPr>
        </p:pic>
      </p:grpSp>
      <p:pic>
        <p:nvPicPr>
          <p:cNvPr id="884" name="Google Shape;884;p57"/>
          <p:cNvPicPr preferRelativeResize="0"/>
          <p:nvPr/>
        </p:nvPicPr>
        <p:blipFill>
          <a:blip r:embed="rId8">
            <a:alphaModFix amt="15000"/>
          </a:blip>
          <a:stretch>
            <a:fillRect/>
          </a:stretch>
        </p:blipFill>
        <p:spPr>
          <a:xfrm>
            <a:off x="6777950" y="19925"/>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9"/>
                                        </p:tgtEl>
                                        <p:attrNameLst>
                                          <p:attrName>style.visibility</p:attrName>
                                        </p:attrNameLst>
                                      </p:cBhvr>
                                      <p:to>
                                        <p:strVal val="visible"/>
                                      </p:to>
                                    </p:set>
                                    <p:animEffect transition="in" filter="fade">
                                      <p:cBhvr>
                                        <p:cTn id="7" dur="1000"/>
                                        <p:tgtEl>
                                          <p:spTgt spid="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58"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890" name="Google Shape;890;p58">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891" name="Google Shape;891;p58"/>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pic>
        <p:nvPicPr>
          <p:cNvPr id="892" name="Google Shape;892;p58" title="Switzerland flag button | Free SVG">
            <a:hlinkClick r:id="rId6" action="ppaction://hlinksldjump"/>
          </p:cNvPr>
          <p:cNvPicPr preferRelativeResize="0"/>
          <p:nvPr/>
        </p:nvPicPr>
        <p:blipFill>
          <a:blip r:embed="rId7">
            <a:alphaModFix/>
          </a:blip>
          <a:stretch>
            <a:fillRect/>
          </a:stretch>
        </p:blipFill>
        <p:spPr>
          <a:xfrm>
            <a:off x="99839" y="285317"/>
            <a:ext cx="1234739" cy="1097150"/>
          </a:xfrm>
          <a:prstGeom prst="rect">
            <a:avLst/>
          </a:prstGeom>
          <a:noFill/>
          <a:ln>
            <a:noFill/>
          </a:ln>
        </p:spPr>
      </p:pic>
      <p:sp>
        <p:nvSpPr>
          <p:cNvPr id="893" name="Google Shape;893;p58"/>
          <p:cNvSpPr txBox="1"/>
          <p:nvPr/>
        </p:nvSpPr>
        <p:spPr>
          <a:xfrm>
            <a:off x="1469925" y="494275"/>
            <a:ext cx="71025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chemeClr val="dk1"/>
                </a:solidFill>
                <a:latin typeface="Lexend"/>
                <a:ea typeface="Lexend"/>
                <a:cs typeface="Lexend"/>
                <a:sym typeface="Lexend"/>
              </a:rPr>
              <a:t>Sources</a:t>
            </a:r>
            <a:endParaRPr sz="2700" b="1">
              <a:solidFill>
                <a:schemeClr val="dk1"/>
              </a:solidFill>
              <a:latin typeface="Lexend"/>
              <a:ea typeface="Lexend"/>
              <a:cs typeface="Lexend"/>
              <a:sym typeface="Lexend"/>
            </a:endParaRPr>
          </a:p>
        </p:txBody>
      </p:sp>
      <p:sp>
        <p:nvSpPr>
          <p:cNvPr id="894" name="Google Shape;894;p58"/>
          <p:cNvSpPr txBox="1"/>
          <p:nvPr/>
        </p:nvSpPr>
        <p:spPr>
          <a:xfrm>
            <a:off x="1521425" y="1330925"/>
            <a:ext cx="7079400" cy="249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Lexend"/>
                <a:ea typeface="Lexend"/>
                <a:cs typeface="Lexend"/>
                <a:sym typeface="Lexend"/>
              </a:rPr>
              <a:t>Artie Almeida</a:t>
            </a:r>
            <a:r>
              <a:rPr lang="en" sz="1800">
                <a:solidFill>
                  <a:schemeClr val="dk2"/>
                </a:solidFill>
                <a:latin typeface="Lexend"/>
                <a:ea typeface="Lexend"/>
                <a:cs typeface="Lexend"/>
                <a:sym typeface="Lexend"/>
              </a:rPr>
              <a:t>   </a:t>
            </a:r>
            <a:r>
              <a:rPr lang="en" sz="1800" b="1" u="sng">
                <a:solidFill>
                  <a:schemeClr val="hlink"/>
                </a:solidFill>
                <a:latin typeface="Lexend"/>
                <a:ea typeface="Lexend"/>
                <a:cs typeface="Lexend"/>
                <a:sym typeface="Lexend"/>
                <a:hlinkClick r:id="rId8"/>
              </a:rPr>
              <a:t>www.artiealmeida.com</a:t>
            </a:r>
            <a:r>
              <a:rPr lang="en" sz="1800" b="1">
                <a:solidFill>
                  <a:schemeClr val="dk2"/>
                </a:solidFill>
                <a:latin typeface="Lexend"/>
                <a:ea typeface="Lexend"/>
                <a:cs typeface="Lexend"/>
                <a:sym typeface="Lexend"/>
              </a:rPr>
              <a:t> </a:t>
            </a:r>
            <a:endParaRPr sz="1800" b="1">
              <a:solidFill>
                <a:schemeClr val="dk2"/>
              </a:solidFill>
              <a:latin typeface="Lexend"/>
              <a:ea typeface="Lexend"/>
              <a:cs typeface="Lexend"/>
              <a:sym typeface="Lexend"/>
            </a:endParaRPr>
          </a:p>
          <a:p>
            <a:pPr marL="0" lvl="0" indent="0" algn="l" rtl="0">
              <a:spcBef>
                <a:spcPts val="0"/>
              </a:spcBef>
              <a:spcAft>
                <a:spcPts val="0"/>
              </a:spcAft>
              <a:buNone/>
            </a:pPr>
            <a:r>
              <a:rPr lang="en" sz="1500" i="1">
                <a:solidFill>
                  <a:schemeClr val="dk1"/>
                </a:solidFill>
                <a:latin typeface="Lexend"/>
                <a:ea typeface="Lexend"/>
                <a:cs typeface="Lexend"/>
                <a:sym typeface="Lexend"/>
              </a:rPr>
              <a:t>(Activities from Workshop on September 9, 2005: Central Carolina AOSA)</a:t>
            </a:r>
            <a:endParaRPr sz="1500" i="1">
              <a:solidFill>
                <a:schemeClr val="dk1"/>
              </a:solidFill>
              <a:latin typeface="Lexend"/>
              <a:ea typeface="Lexend"/>
              <a:cs typeface="Lexend"/>
              <a:sym typeface="Lexend"/>
            </a:endParaRPr>
          </a:p>
          <a:p>
            <a:pPr marL="0" lvl="0" indent="0" algn="l" rtl="0">
              <a:spcBef>
                <a:spcPts val="0"/>
              </a:spcBef>
              <a:spcAft>
                <a:spcPts val="0"/>
              </a:spcAft>
              <a:buNone/>
            </a:pPr>
            <a:endParaRPr sz="1500" i="1">
              <a:solidFill>
                <a:schemeClr val="dk1"/>
              </a:solidFill>
              <a:latin typeface="Lexend"/>
              <a:ea typeface="Lexend"/>
              <a:cs typeface="Lexend"/>
              <a:sym typeface="Lexend"/>
            </a:endParaRPr>
          </a:p>
          <a:p>
            <a:pPr marL="0" lvl="0" indent="0" algn="l" rtl="0">
              <a:spcBef>
                <a:spcPts val="0"/>
              </a:spcBef>
              <a:spcAft>
                <a:spcPts val="0"/>
              </a:spcAft>
              <a:buNone/>
            </a:pPr>
            <a:r>
              <a:rPr lang="en" sz="1800">
                <a:solidFill>
                  <a:schemeClr val="dk1"/>
                </a:solidFill>
                <a:latin typeface="Lexend"/>
                <a:ea typeface="Lexend"/>
                <a:cs typeface="Lexend"/>
                <a:sym typeface="Lexend"/>
              </a:rPr>
              <a:t>Emanuele Ruggiero   </a:t>
            </a:r>
            <a:r>
              <a:rPr lang="en" sz="1800" b="1" u="sng">
                <a:solidFill>
                  <a:schemeClr val="hlink"/>
                </a:solidFill>
                <a:latin typeface="Lexend"/>
                <a:ea typeface="Lexend"/>
                <a:cs typeface="Lexend"/>
                <a:sym typeface="Lexend"/>
                <a:hlinkClick r:id="rId9"/>
              </a:rPr>
              <a:t>www.emanueleruggiero.it</a:t>
            </a:r>
            <a:r>
              <a:rPr lang="en" sz="1800" b="1">
                <a:solidFill>
                  <a:schemeClr val="dk1"/>
                </a:solidFill>
                <a:latin typeface="Lexend"/>
                <a:ea typeface="Lexend"/>
                <a:cs typeface="Lexend"/>
                <a:sym typeface="Lexend"/>
              </a:rPr>
              <a:t> </a:t>
            </a:r>
            <a:endParaRPr sz="1800" b="1">
              <a:solidFill>
                <a:schemeClr val="dk1"/>
              </a:solidFill>
              <a:latin typeface="Lexend"/>
              <a:ea typeface="Lexend"/>
              <a:cs typeface="Lexend"/>
              <a:sym typeface="Lexend"/>
            </a:endParaRPr>
          </a:p>
          <a:p>
            <a:pPr marL="0" lvl="0" indent="0" algn="l" rtl="0">
              <a:spcBef>
                <a:spcPts val="0"/>
              </a:spcBef>
              <a:spcAft>
                <a:spcPts val="0"/>
              </a:spcAft>
              <a:buNone/>
            </a:pPr>
            <a:endParaRPr sz="1800" b="1">
              <a:solidFill>
                <a:schemeClr val="dk1"/>
              </a:solidFill>
              <a:latin typeface="Lexend"/>
              <a:ea typeface="Lexend"/>
              <a:cs typeface="Lexend"/>
              <a:sym typeface="Lexend"/>
            </a:endParaRPr>
          </a:p>
          <a:p>
            <a:pPr marL="0" lvl="0" indent="0" algn="l" rtl="0">
              <a:spcBef>
                <a:spcPts val="0"/>
              </a:spcBef>
              <a:spcAft>
                <a:spcPts val="0"/>
              </a:spcAft>
              <a:buNone/>
            </a:pPr>
            <a:r>
              <a:rPr lang="en" sz="1800">
                <a:solidFill>
                  <a:schemeClr val="dk1"/>
                </a:solidFill>
                <a:latin typeface="Lexend"/>
                <a:ea typeface="Lexend"/>
                <a:cs typeface="Lexend"/>
                <a:sym typeface="Lexend"/>
              </a:rPr>
              <a:t>The Irish National Opera  </a:t>
            </a:r>
            <a:r>
              <a:rPr lang="en" sz="1800" b="1" u="sng">
                <a:solidFill>
                  <a:schemeClr val="hlink"/>
                </a:solidFill>
                <a:latin typeface="Lexend"/>
                <a:ea typeface="Lexend"/>
                <a:cs typeface="Lexend"/>
                <a:sym typeface="Lexend"/>
                <a:hlinkClick r:id="rId10"/>
              </a:rPr>
              <a:t>www.irishnationalopera.ie</a:t>
            </a:r>
            <a:endParaRPr sz="1800" b="1">
              <a:solidFill>
                <a:schemeClr val="dk1"/>
              </a:solidFill>
              <a:latin typeface="Lexend"/>
              <a:ea typeface="Lexend"/>
              <a:cs typeface="Lexend"/>
              <a:sym typeface="Lexend"/>
            </a:endParaRPr>
          </a:p>
          <a:p>
            <a:pPr marL="0" lvl="0" indent="0" algn="l" rtl="0">
              <a:spcBef>
                <a:spcPts val="0"/>
              </a:spcBef>
              <a:spcAft>
                <a:spcPts val="0"/>
              </a:spcAft>
              <a:buNone/>
            </a:pPr>
            <a:endParaRPr sz="1800">
              <a:solidFill>
                <a:schemeClr val="dk1"/>
              </a:solidFill>
              <a:latin typeface="Lexend"/>
              <a:ea typeface="Lexend"/>
              <a:cs typeface="Lexend"/>
              <a:sym typeface="Lexend"/>
            </a:endParaRPr>
          </a:p>
          <a:p>
            <a:pPr marL="0" lvl="0" indent="0" algn="l" rtl="0">
              <a:lnSpc>
                <a:spcPct val="115000"/>
              </a:lnSpc>
              <a:spcBef>
                <a:spcPts val="0"/>
              </a:spcBef>
              <a:spcAft>
                <a:spcPts val="0"/>
              </a:spcAft>
              <a:buNone/>
            </a:pPr>
            <a:r>
              <a:rPr lang="en" sz="1800">
                <a:solidFill>
                  <a:schemeClr val="dk1"/>
                </a:solidFill>
                <a:latin typeface="Lexend"/>
                <a:ea typeface="Lexend"/>
                <a:cs typeface="Lexend"/>
                <a:sym typeface="Lexend"/>
              </a:rPr>
              <a:t>The English National Opera    </a:t>
            </a:r>
            <a:r>
              <a:rPr lang="en" sz="1800" b="1" u="sng">
                <a:solidFill>
                  <a:schemeClr val="hlink"/>
                </a:solidFill>
                <a:latin typeface="Lexend"/>
                <a:ea typeface="Lexend"/>
                <a:cs typeface="Lexend"/>
                <a:sym typeface="Lexend"/>
                <a:hlinkClick r:id="rId11"/>
              </a:rPr>
              <a:t>www.eno.org</a:t>
            </a:r>
            <a:endParaRPr sz="1800" b="1">
              <a:solidFill>
                <a:schemeClr val="dk1"/>
              </a:solidFill>
              <a:latin typeface="Lexend"/>
              <a:ea typeface="Lexend"/>
              <a:cs typeface="Lexend"/>
              <a:sym typeface="Lexend"/>
            </a:endParaRPr>
          </a:p>
          <a:p>
            <a:pPr marL="0" lvl="0" indent="0" algn="l" rtl="0">
              <a:lnSpc>
                <a:spcPct val="115000"/>
              </a:lnSpc>
              <a:spcBef>
                <a:spcPts val="400"/>
              </a:spcBef>
              <a:spcAft>
                <a:spcPts val="0"/>
              </a:spcAft>
              <a:buNone/>
            </a:pPr>
            <a:endParaRPr sz="1800" b="1">
              <a:solidFill>
                <a:schemeClr val="dk1"/>
              </a:solidFill>
              <a:latin typeface="Lexend"/>
              <a:ea typeface="Lexend"/>
              <a:cs typeface="Lexend"/>
              <a:sym typeface="Lexend"/>
            </a:endParaRPr>
          </a:p>
          <a:p>
            <a:pPr marL="0" lvl="0" indent="0" algn="l" rtl="0">
              <a:lnSpc>
                <a:spcPct val="115000"/>
              </a:lnSpc>
              <a:spcBef>
                <a:spcPts val="400"/>
              </a:spcBef>
              <a:spcAft>
                <a:spcPts val="0"/>
              </a:spcAft>
              <a:buNone/>
            </a:pPr>
            <a:endParaRPr sz="1800" b="1">
              <a:solidFill>
                <a:schemeClr val="dk1"/>
              </a:solidFill>
              <a:latin typeface="Lexend"/>
              <a:ea typeface="Lexend"/>
              <a:cs typeface="Lexend"/>
              <a:sym typeface="Lexend"/>
            </a:endParaRPr>
          </a:p>
          <a:p>
            <a:pPr marL="0" lvl="0" indent="0" algn="l" rtl="0">
              <a:lnSpc>
                <a:spcPct val="115000"/>
              </a:lnSpc>
              <a:spcBef>
                <a:spcPts val="400"/>
              </a:spcBef>
              <a:spcAft>
                <a:spcPts val="0"/>
              </a:spcAft>
              <a:buNone/>
            </a:pPr>
            <a:endParaRPr sz="1000" i="1">
              <a:solidFill>
                <a:schemeClr val="dk1"/>
              </a:solidFill>
              <a:latin typeface="Lexend"/>
              <a:ea typeface="Lexend"/>
              <a:cs typeface="Lexend"/>
              <a:sym typeface="Lexend"/>
            </a:endParaRPr>
          </a:p>
          <a:p>
            <a:pPr marL="0" lvl="0" indent="0" algn="l" rtl="0">
              <a:lnSpc>
                <a:spcPct val="115000"/>
              </a:lnSpc>
              <a:spcBef>
                <a:spcPts val="400"/>
              </a:spcBef>
              <a:spcAft>
                <a:spcPts val="0"/>
              </a:spcAft>
              <a:buClr>
                <a:schemeClr val="dk1"/>
              </a:buClr>
              <a:buSzPts val="1100"/>
              <a:buFont typeface="Arial"/>
              <a:buNone/>
            </a:pPr>
            <a:endParaRPr>
              <a:solidFill>
                <a:schemeClr val="dk1"/>
              </a:solidFill>
              <a:latin typeface="Lexend"/>
              <a:ea typeface="Lexend"/>
              <a:cs typeface="Lexend"/>
              <a:sym typeface="Lexend"/>
            </a:endParaRPr>
          </a:p>
          <a:p>
            <a:pPr marL="0" lvl="0" indent="0" algn="l" rtl="0">
              <a:spcBef>
                <a:spcPts val="40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b="1">
              <a:solidFill>
                <a:schemeClr val="dk1"/>
              </a:solidFill>
            </a:endParaRPr>
          </a:p>
          <a:p>
            <a:pPr marL="0" lvl="0" indent="0" algn="l" rtl="0">
              <a:spcBef>
                <a:spcPts val="0"/>
              </a:spcBef>
              <a:spcAft>
                <a:spcPts val="0"/>
              </a:spcAft>
              <a:buNone/>
            </a:pPr>
            <a:endParaRPr sz="1800" b="1">
              <a:solidFill>
                <a:schemeClr val="dk1"/>
              </a:solidFill>
            </a:endParaRPr>
          </a:p>
        </p:txBody>
      </p:sp>
      <p:sp>
        <p:nvSpPr>
          <p:cNvPr id="895" name="Google Shape;895;p58"/>
          <p:cNvSpPr txBox="1"/>
          <p:nvPr/>
        </p:nvSpPr>
        <p:spPr>
          <a:xfrm>
            <a:off x="1625225" y="3828125"/>
            <a:ext cx="4296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400"/>
              </a:spcAft>
              <a:buClr>
                <a:schemeClr val="dk1"/>
              </a:buClr>
              <a:buSzPts val="1100"/>
              <a:buFont typeface="Arial"/>
              <a:buNone/>
            </a:pPr>
            <a:r>
              <a:rPr lang="en" sz="1000" i="1">
                <a:solidFill>
                  <a:schemeClr val="dk1"/>
                </a:solidFill>
                <a:latin typeface="Lexend"/>
                <a:ea typeface="Lexend"/>
                <a:cs typeface="Lexend"/>
                <a:sym typeface="Lexend"/>
              </a:rPr>
              <a:t>A.I. was used to create some of the images in this presentation.</a:t>
            </a:r>
            <a:endParaRPr sz="1800">
              <a:solidFill>
                <a:schemeClr val="dk2"/>
              </a:solidFill>
            </a:endParaRPr>
          </a:p>
        </p:txBody>
      </p:sp>
      <p:pic>
        <p:nvPicPr>
          <p:cNvPr id="896" name="Google Shape;896;p58"/>
          <p:cNvPicPr preferRelativeResize="0"/>
          <p:nvPr/>
        </p:nvPicPr>
        <p:blipFill>
          <a:blip r:embed="rId12">
            <a:alphaModFix amt="23000"/>
          </a:blip>
          <a:stretch>
            <a:fillRect/>
          </a:stretch>
        </p:blipFill>
        <p:spPr>
          <a:xfrm>
            <a:off x="6489628" y="4737625"/>
            <a:ext cx="2559947" cy="338700"/>
          </a:xfrm>
          <a:prstGeom prst="rect">
            <a:avLst/>
          </a:prstGeom>
          <a:noFill/>
          <a:ln>
            <a:noFill/>
          </a:ln>
        </p:spPr>
      </p:pic>
      <p:sp>
        <p:nvSpPr>
          <p:cNvPr id="897" name="Google Shape;897;p58"/>
          <p:cNvSpPr txBox="1"/>
          <p:nvPr/>
        </p:nvSpPr>
        <p:spPr>
          <a:xfrm>
            <a:off x="6365750" y="2325175"/>
            <a:ext cx="2807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898" name="Google Shape;898;p58"/>
          <p:cNvPicPr preferRelativeResize="0"/>
          <p:nvPr/>
        </p:nvPicPr>
        <p:blipFill>
          <a:blip r:embed="rId12">
            <a:alphaModFix amt="15000"/>
          </a:blip>
          <a:stretch>
            <a:fillRect/>
          </a:stretch>
        </p:blipFill>
        <p:spPr>
          <a:xfrm>
            <a:off x="6777950" y="19925"/>
            <a:ext cx="2366050" cy="313046"/>
          </a:xfrm>
          <a:prstGeom prst="rect">
            <a:avLst/>
          </a:prstGeom>
          <a:noFill/>
          <a:ln>
            <a:noFill/>
          </a:ln>
        </p:spPr>
      </p:pic>
      <p:pic>
        <p:nvPicPr>
          <p:cNvPr id="899" name="Google Shape;899;p58" title="Contact mail icon | Free SVG">
            <a:hlinkClick r:id="" action="ppaction://hlinkshowjump?jump=nextslide"/>
          </p:cNvPr>
          <p:cNvPicPr preferRelativeResize="0"/>
          <p:nvPr/>
        </p:nvPicPr>
        <p:blipFill rotWithShape="1">
          <a:blip r:embed="rId13">
            <a:alphaModFix amt="32000"/>
          </a:blip>
          <a:srcRect t="11143" b="15104"/>
          <a:stretch/>
        </p:blipFill>
        <p:spPr>
          <a:xfrm flipH="1">
            <a:off x="7415125" y="4122660"/>
            <a:ext cx="881700" cy="65026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904" name="Google Shape;904;p59"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905" name="Google Shape;905;p59">
            <a:hlinkClick r:id="rId4" action="ppaction://hlinksldjump"/>
          </p:cNvPr>
          <p:cNvPicPr preferRelativeResize="0"/>
          <p:nvPr/>
        </p:nvPicPr>
        <p:blipFill>
          <a:blip r:embed="rId5">
            <a:alphaModFix/>
          </a:blip>
          <a:stretch>
            <a:fillRect/>
          </a:stretch>
        </p:blipFill>
        <p:spPr>
          <a:xfrm>
            <a:off x="212050" y="3981313"/>
            <a:ext cx="881700" cy="975653"/>
          </a:xfrm>
          <a:prstGeom prst="rect">
            <a:avLst/>
          </a:prstGeom>
          <a:noFill/>
          <a:ln w="9525" cap="flat" cmpd="sng">
            <a:solidFill>
              <a:srgbClr val="38761D"/>
            </a:solidFill>
            <a:prstDash val="solid"/>
            <a:round/>
            <a:headEnd type="none" w="sm" len="sm"/>
            <a:tailEnd type="none" w="sm" len="sm"/>
          </a:ln>
        </p:spPr>
      </p:pic>
      <p:sp>
        <p:nvSpPr>
          <p:cNvPr id="906" name="Google Shape;906;p59"/>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pic>
        <p:nvPicPr>
          <p:cNvPr id="907" name="Google Shape;907;p59"/>
          <p:cNvPicPr preferRelativeResize="0"/>
          <p:nvPr/>
        </p:nvPicPr>
        <p:blipFill>
          <a:blip r:embed="rId6">
            <a:alphaModFix amt="15000"/>
          </a:blip>
          <a:stretch>
            <a:fillRect/>
          </a:stretch>
        </p:blipFill>
        <p:spPr>
          <a:xfrm>
            <a:off x="6777950" y="19925"/>
            <a:ext cx="2366050" cy="313046"/>
          </a:xfrm>
          <a:prstGeom prst="rect">
            <a:avLst/>
          </a:prstGeom>
          <a:noFill/>
          <a:ln>
            <a:noFill/>
          </a:ln>
        </p:spPr>
      </p:pic>
      <p:pic>
        <p:nvPicPr>
          <p:cNvPr id="908" name="Google Shape;908;p59" title="Contact mail icon | Free SVG"/>
          <p:cNvPicPr preferRelativeResize="0"/>
          <p:nvPr/>
        </p:nvPicPr>
        <p:blipFill>
          <a:blip r:embed="rId7">
            <a:alphaModFix amt="32000"/>
          </a:blip>
          <a:stretch>
            <a:fillRect/>
          </a:stretch>
        </p:blipFill>
        <p:spPr>
          <a:xfrm>
            <a:off x="2000250" y="0"/>
            <a:ext cx="5143500" cy="5143500"/>
          </a:xfrm>
          <a:prstGeom prst="rect">
            <a:avLst/>
          </a:prstGeom>
          <a:noFill/>
          <a:ln>
            <a:noFill/>
          </a:ln>
        </p:spPr>
      </p:pic>
      <p:sp>
        <p:nvSpPr>
          <p:cNvPr id="909" name="Google Shape;909;p59"/>
          <p:cNvSpPr txBox="1"/>
          <p:nvPr/>
        </p:nvSpPr>
        <p:spPr>
          <a:xfrm>
            <a:off x="2694850" y="1981525"/>
            <a:ext cx="4202400" cy="19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Lexend"/>
                <a:ea typeface="Lexend"/>
                <a:cs typeface="Lexend"/>
                <a:sym typeface="Lexend"/>
              </a:rPr>
              <a:t>Amy Evers</a:t>
            </a:r>
            <a:endParaRPr sz="1800" b="1">
              <a:solidFill>
                <a:schemeClr val="dk1"/>
              </a:solidFill>
              <a:latin typeface="Lexend"/>
              <a:ea typeface="Lexend"/>
              <a:cs typeface="Lexend"/>
              <a:sym typeface="Lexend"/>
            </a:endParaRPr>
          </a:p>
          <a:p>
            <a:pPr marL="0" lvl="0" indent="0" algn="l" rtl="0">
              <a:spcBef>
                <a:spcPts val="0"/>
              </a:spcBef>
              <a:spcAft>
                <a:spcPts val="0"/>
              </a:spcAft>
              <a:buNone/>
            </a:pPr>
            <a:r>
              <a:rPr lang="en" sz="1800" b="1">
                <a:solidFill>
                  <a:schemeClr val="dk1"/>
                </a:solidFill>
                <a:latin typeface="Lexend"/>
                <a:ea typeface="Lexend"/>
                <a:cs typeface="Lexend"/>
                <a:sym typeface="Lexend"/>
              </a:rPr>
              <a:t>Music Teacher</a:t>
            </a:r>
            <a:endParaRPr sz="1800" b="1">
              <a:solidFill>
                <a:schemeClr val="dk1"/>
              </a:solidFill>
              <a:latin typeface="Lexend"/>
              <a:ea typeface="Lexend"/>
              <a:cs typeface="Lexend"/>
              <a:sym typeface="Lexend"/>
            </a:endParaRPr>
          </a:p>
          <a:p>
            <a:pPr marL="0" lvl="0" indent="0" algn="l" rtl="0">
              <a:spcBef>
                <a:spcPts val="0"/>
              </a:spcBef>
              <a:spcAft>
                <a:spcPts val="0"/>
              </a:spcAft>
              <a:buNone/>
            </a:pPr>
            <a:r>
              <a:rPr lang="en" sz="1600" b="1">
                <a:solidFill>
                  <a:schemeClr val="dk1"/>
                </a:solidFill>
                <a:latin typeface="Lexend"/>
                <a:ea typeface="Lexend"/>
                <a:cs typeface="Lexend"/>
                <a:sym typeface="Lexend"/>
              </a:rPr>
              <a:t>Chapel Hill-Carrboro City Schools</a:t>
            </a:r>
            <a:endParaRPr sz="1600" b="1">
              <a:solidFill>
                <a:schemeClr val="dk1"/>
              </a:solidFill>
              <a:latin typeface="Lexend"/>
              <a:ea typeface="Lexend"/>
              <a:cs typeface="Lexend"/>
              <a:sym typeface="Lexend"/>
            </a:endParaRPr>
          </a:p>
          <a:p>
            <a:pPr marL="0" lvl="0" indent="0" algn="l" rtl="0">
              <a:spcBef>
                <a:spcPts val="0"/>
              </a:spcBef>
              <a:spcAft>
                <a:spcPts val="0"/>
              </a:spcAft>
              <a:buNone/>
            </a:pPr>
            <a:r>
              <a:rPr lang="en" sz="1800" b="1">
                <a:solidFill>
                  <a:schemeClr val="dk1"/>
                </a:solidFill>
                <a:latin typeface="Lexend"/>
                <a:ea typeface="Lexend"/>
                <a:cs typeface="Lexend"/>
                <a:sym typeface="Lexend"/>
              </a:rPr>
              <a:t>Chapel Hill, NC</a:t>
            </a:r>
            <a:endParaRPr sz="1800" b="1">
              <a:solidFill>
                <a:schemeClr val="dk1"/>
              </a:solidFill>
              <a:latin typeface="Lexend"/>
              <a:ea typeface="Lexend"/>
              <a:cs typeface="Lexend"/>
              <a:sym typeface="Lexend"/>
            </a:endParaRPr>
          </a:p>
          <a:p>
            <a:pPr marL="0" lvl="0" indent="0" algn="l" rtl="0">
              <a:spcBef>
                <a:spcPts val="0"/>
              </a:spcBef>
              <a:spcAft>
                <a:spcPts val="0"/>
              </a:spcAft>
              <a:buNone/>
            </a:pPr>
            <a:r>
              <a:rPr lang="en" sz="1800" b="1" u="sng">
                <a:solidFill>
                  <a:schemeClr val="hlink"/>
                </a:solidFill>
                <a:latin typeface="Lexend"/>
                <a:ea typeface="Lexend"/>
                <a:cs typeface="Lexend"/>
                <a:sym typeface="Lexend"/>
                <a:hlinkClick r:id="rId8"/>
              </a:rPr>
              <a:t>aevers@chccs.k12.nc.us</a:t>
            </a:r>
            <a:endParaRPr sz="1800" b="1">
              <a:solidFill>
                <a:schemeClr val="dk1"/>
              </a:solidFill>
              <a:latin typeface="Lexend"/>
              <a:ea typeface="Lexend"/>
              <a:cs typeface="Lexend"/>
              <a:sym typeface="Lexen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60"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915" name="Google Shape;915;p60"/>
          <p:cNvPicPr preferRelativeResize="0"/>
          <p:nvPr/>
        </p:nvPicPr>
        <p:blipFill>
          <a:blip r:embed="rId4">
            <a:alphaModFix amt="15000"/>
          </a:blip>
          <a:stretch>
            <a:fillRect/>
          </a:stretch>
        </p:blipFill>
        <p:spPr>
          <a:xfrm>
            <a:off x="6777950" y="19925"/>
            <a:ext cx="2366050" cy="3130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7"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135" name="Google Shape;135;p17"/>
          <p:cNvPicPr preferRelativeResize="0"/>
          <p:nvPr/>
        </p:nvPicPr>
        <p:blipFill>
          <a:blip r:embed="rId4">
            <a:alphaModFix amt="15000"/>
          </a:blip>
          <a:stretch>
            <a:fillRect/>
          </a:stretch>
        </p:blipFill>
        <p:spPr>
          <a:xfrm>
            <a:off x="6777950" y="19925"/>
            <a:ext cx="2366050" cy="313046"/>
          </a:xfrm>
          <a:prstGeom prst="rect">
            <a:avLst/>
          </a:prstGeom>
          <a:noFill/>
          <a:ln>
            <a:noFill/>
          </a:ln>
        </p:spPr>
      </p:pic>
      <p:pic>
        <p:nvPicPr>
          <p:cNvPr id="136" name="Google Shape;136;p17" descr="North Carolina Symphony&#10;Michelle Di Russo, conductor&#10;&#10;Recorded at Meymandi Concert Hall. Martin Marietta Center for the Performing Arts. Raleigh, NC." title="08 FINALE Gioachino Rossini: Overture to William Tell">
            <a:hlinkClick r:id="rId5"/>
          </p:cNvPr>
          <p:cNvPicPr preferRelativeResize="0"/>
          <p:nvPr/>
        </p:nvPicPr>
        <p:blipFill>
          <a:blip r:embed="rId6">
            <a:alphaModFix/>
          </a:blip>
          <a:stretch>
            <a:fillRect/>
          </a:stretch>
        </p:blipFill>
        <p:spPr>
          <a:xfrm>
            <a:off x="898075" y="653150"/>
            <a:ext cx="6870100" cy="3864425"/>
          </a:xfrm>
          <a:prstGeom prst="rect">
            <a:avLst/>
          </a:prstGeom>
          <a:noFill/>
          <a:ln>
            <a:noFill/>
          </a:ln>
        </p:spPr>
      </p:pic>
      <p:pic>
        <p:nvPicPr>
          <p:cNvPr id="137" name="Google Shape;137;p17" title="Apple | Free Stock Photo | Illustration of a red apple | # 11436">
            <a:hlinkClick r:id="rId7" action="ppaction://hlinksldjump"/>
          </p:cNvPr>
          <p:cNvPicPr preferRelativeResize="0"/>
          <p:nvPr/>
        </p:nvPicPr>
        <p:blipFill>
          <a:blip r:embed="rId8">
            <a:alphaModFix/>
          </a:blip>
          <a:stretch>
            <a:fillRect/>
          </a:stretch>
        </p:blipFill>
        <p:spPr>
          <a:xfrm>
            <a:off x="8186163" y="4051926"/>
            <a:ext cx="581875" cy="611649"/>
          </a:xfrm>
          <a:prstGeom prst="rect">
            <a:avLst/>
          </a:prstGeom>
          <a:noFill/>
          <a:ln>
            <a:noFill/>
          </a:ln>
        </p:spPr>
      </p:pic>
      <p:sp>
        <p:nvSpPr>
          <p:cNvPr id="138" name="Google Shape;138;p17"/>
          <p:cNvSpPr txBox="1"/>
          <p:nvPr/>
        </p:nvSpPr>
        <p:spPr>
          <a:xfrm>
            <a:off x="7777688" y="3450300"/>
            <a:ext cx="1266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Guided Listening</a:t>
            </a:r>
            <a:endParaRPr sz="1800" b="1">
              <a:solidFill>
                <a:schemeClr val="dk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1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8"/>
          <p:cNvPicPr preferRelativeResize="0"/>
          <p:nvPr/>
        </p:nvPicPr>
        <p:blipFill rotWithShape="1">
          <a:blip r:embed="rId3">
            <a:alphaModFix amt="30000"/>
          </a:blip>
          <a:srcRect l="21182" r="21177"/>
          <a:stretch/>
        </p:blipFill>
        <p:spPr>
          <a:xfrm>
            <a:off x="0" y="0"/>
            <a:ext cx="9144000" cy="5143500"/>
          </a:xfrm>
          <a:prstGeom prst="rect">
            <a:avLst/>
          </a:prstGeom>
          <a:noFill/>
          <a:ln>
            <a:noFill/>
          </a:ln>
        </p:spPr>
      </p:pic>
      <p:sp>
        <p:nvSpPr>
          <p:cNvPr id="144" name="Google Shape;144;p18"/>
          <p:cNvSpPr txBox="1"/>
          <p:nvPr/>
        </p:nvSpPr>
        <p:spPr>
          <a:xfrm>
            <a:off x="716550" y="1278750"/>
            <a:ext cx="77109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800" b="1" u="sng">
                <a:latin typeface="Quicksand"/>
                <a:ea typeface="Quicksand"/>
                <a:cs typeface="Quicksand"/>
                <a:sym typeface="Quicksand"/>
              </a:rPr>
              <a:t>Form</a:t>
            </a:r>
            <a:r>
              <a:rPr lang="en" sz="5500" b="1">
                <a:latin typeface="Quicksand"/>
                <a:ea typeface="Quicksand"/>
                <a:cs typeface="Quicksand"/>
                <a:sym typeface="Quicksand"/>
              </a:rPr>
              <a:t> - </a:t>
            </a:r>
            <a:r>
              <a:rPr lang="en" sz="4400" b="1" i="1">
                <a:latin typeface="Quicksand"/>
                <a:ea typeface="Quicksand"/>
                <a:cs typeface="Quicksand"/>
                <a:sym typeface="Quicksand"/>
              </a:rPr>
              <a:t>how the sections of a piece of music are put together, the structure.</a:t>
            </a:r>
            <a:endParaRPr sz="4100" b="1" i="1">
              <a:latin typeface="Quicksand"/>
              <a:ea typeface="Quicksand"/>
              <a:cs typeface="Quicksand"/>
              <a:sym typeface="Quicksand"/>
            </a:endParaRPr>
          </a:p>
        </p:txBody>
      </p:sp>
      <p:grpSp>
        <p:nvGrpSpPr>
          <p:cNvPr id="145" name="Google Shape;145;p18"/>
          <p:cNvGrpSpPr/>
          <p:nvPr/>
        </p:nvGrpSpPr>
        <p:grpSpPr>
          <a:xfrm>
            <a:off x="6841175" y="3943200"/>
            <a:ext cx="2186699" cy="1077549"/>
            <a:chOff x="6677650" y="464650"/>
            <a:chExt cx="2186699" cy="1077549"/>
          </a:xfrm>
        </p:grpSpPr>
        <p:sp>
          <p:nvSpPr>
            <p:cNvPr id="146" name="Google Shape;146;p18"/>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u="sng">
                  <a:solidFill>
                    <a:schemeClr val="hlink"/>
                  </a:solidFill>
                  <a:latin typeface="Lexend"/>
                  <a:ea typeface="Lexend"/>
                  <a:cs typeface="Lexend"/>
                  <a:sym typeface="Lexend"/>
                  <a:hlinkClick r:id="" action="ppaction://hlinkshowjump?jump=nextslide"/>
                </a:rPr>
                <a:t>Next</a:t>
              </a:r>
              <a:r>
                <a:rPr lang="en" sz="3400" b="1">
                  <a:solidFill>
                    <a:schemeClr val="dk1"/>
                  </a:solidFill>
                  <a:latin typeface="Lexend"/>
                  <a:ea typeface="Lexend"/>
                  <a:cs typeface="Lexend"/>
                  <a:sym typeface="Lexend"/>
                </a:rPr>
                <a:t> </a:t>
              </a:r>
              <a:endParaRPr sz="3400" b="1">
                <a:solidFill>
                  <a:schemeClr val="dk1"/>
                </a:solidFill>
                <a:latin typeface="Lexend"/>
                <a:ea typeface="Lexend"/>
                <a:cs typeface="Lexend"/>
                <a:sym typeface="Lexend"/>
              </a:endParaRPr>
            </a:p>
          </p:txBody>
        </p:sp>
        <p:pic>
          <p:nvPicPr>
            <p:cNvPr id="147" name="Google Shape;147;p18" title="Bow and arrow clip art | Free SVG"/>
            <p:cNvPicPr preferRelativeResize="0"/>
            <p:nvPr/>
          </p:nvPicPr>
          <p:blipFill>
            <a:blip r:embed="rId4">
              <a:alphaModFix/>
            </a:blip>
            <a:stretch>
              <a:fillRect/>
            </a:stretch>
          </p:blipFill>
          <p:spPr>
            <a:xfrm rot="2700000">
              <a:off x="7944604" y="622453"/>
              <a:ext cx="761942" cy="761942"/>
            </a:xfrm>
            <a:prstGeom prst="rect">
              <a:avLst/>
            </a:prstGeom>
            <a:noFill/>
            <a:ln>
              <a:noFill/>
            </a:ln>
          </p:spPr>
        </p:pic>
      </p:grpSp>
      <p:sp>
        <p:nvSpPr>
          <p:cNvPr id="148" name="Google Shape;148;p18"/>
          <p:cNvSpPr txBox="1"/>
          <p:nvPr/>
        </p:nvSpPr>
        <p:spPr>
          <a:xfrm>
            <a:off x="0" y="4681800"/>
            <a:ext cx="5988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a:solidFill>
                  <a:schemeClr val="accent5"/>
                </a:solidFill>
                <a:latin typeface="Lexend"/>
                <a:ea typeface="Lexend"/>
                <a:cs typeface="Lexend"/>
                <a:sym typeface="Lexend"/>
                <a:hlinkClick r:id="rId5">
                  <a:extLst>
                    <a:ext uri="{A12FA001-AC4F-418D-AE19-62706E023703}">
                      <ahyp:hlinkClr xmlns:ahyp="http://schemas.microsoft.com/office/drawing/2018/hyperlinkcolor" val="tx"/>
                    </a:ext>
                  </a:extLst>
                </a:hlinkClick>
              </a:rPr>
              <a:t>FORM GUIDED LISTENING LESSON PLAN</a:t>
            </a:r>
            <a:endParaRPr/>
          </a:p>
        </p:txBody>
      </p:sp>
      <p:pic>
        <p:nvPicPr>
          <p:cNvPr id="149" name="Google Shape;149;p18"/>
          <p:cNvPicPr preferRelativeResize="0"/>
          <p:nvPr/>
        </p:nvPicPr>
        <p:blipFill>
          <a:blip r:embed="rId6">
            <a:alphaModFix amt="15000"/>
          </a:blip>
          <a:stretch>
            <a:fillRect/>
          </a:stretch>
        </p:blipFill>
        <p:spPr>
          <a:xfrm>
            <a:off x="6777950" y="0"/>
            <a:ext cx="2366050" cy="3130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a:spLocks noGrp="1"/>
          </p:cNvSpPr>
          <p:nvPr>
            <p:ph type="title"/>
          </p:nvPr>
        </p:nvSpPr>
        <p:spPr>
          <a:xfrm>
            <a:off x="272350" y="159575"/>
            <a:ext cx="8520600" cy="1018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800" b="1">
                <a:solidFill>
                  <a:srgbClr val="3C78D8"/>
                </a:solidFill>
                <a:latin typeface="Muli"/>
                <a:ea typeface="Muli"/>
                <a:cs typeface="Muli"/>
                <a:sym typeface="Muli"/>
              </a:rPr>
              <a:t>Word Wall  </a:t>
            </a:r>
            <a:endParaRPr sz="4800" b="1">
              <a:solidFill>
                <a:srgbClr val="3C78D8"/>
              </a:solidFill>
              <a:latin typeface="Muli"/>
              <a:ea typeface="Muli"/>
              <a:cs typeface="Muli"/>
              <a:sym typeface="Muli"/>
            </a:endParaRPr>
          </a:p>
          <a:p>
            <a:pPr marL="0" lvl="0" indent="0" algn="l" rtl="0">
              <a:spcBef>
                <a:spcPts val="0"/>
              </a:spcBef>
              <a:spcAft>
                <a:spcPts val="0"/>
              </a:spcAft>
              <a:buNone/>
            </a:pPr>
            <a:endParaRPr sz="4800" b="1">
              <a:solidFill>
                <a:srgbClr val="3C78D8"/>
              </a:solidFill>
              <a:latin typeface="Muli"/>
              <a:ea typeface="Muli"/>
              <a:cs typeface="Muli"/>
              <a:sym typeface="Muli"/>
            </a:endParaRPr>
          </a:p>
        </p:txBody>
      </p:sp>
      <p:pic>
        <p:nvPicPr>
          <p:cNvPr id="155" name="Google Shape;155;p19"/>
          <p:cNvPicPr preferRelativeResize="0"/>
          <p:nvPr/>
        </p:nvPicPr>
        <p:blipFill>
          <a:blip r:embed="rId3">
            <a:alphaModFix/>
          </a:blip>
          <a:stretch>
            <a:fillRect/>
          </a:stretch>
        </p:blipFill>
        <p:spPr>
          <a:xfrm>
            <a:off x="7898475" y="0"/>
            <a:ext cx="1178075" cy="1178075"/>
          </a:xfrm>
          <a:prstGeom prst="rect">
            <a:avLst/>
          </a:prstGeom>
          <a:noFill/>
          <a:ln>
            <a:noFill/>
          </a:ln>
        </p:spPr>
      </p:pic>
      <p:sp>
        <p:nvSpPr>
          <p:cNvPr id="156" name="Google Shape;156;p19"/>
          <p:cNvSpPr txBox="1"/>
          <p:nvPr/>
        </p:nvSpPr>
        <p:spPr>
          <a:xfrm>
            <a:off x="3187975" y="1594000"/>
            <a:ext cx="73356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9"/>
          <p:cNvSpPr txBox="1"/>
          <p:nvPr/>
        </p:nvSpPr>
        <p:spPr>
          <a:xfrm>
            <a:off x="272350" y="981375"/>
            <a:ext cx="8608500" cy="406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b="1" u="sng">
                <a:latin typeface="Lexend"/>
                <a:ea typeface="Lexend"/>
                <a:cs typeface="Lexend"/>
                <a:sym typeface="Lexend"/>
              </a:rPr>
              <a:t>Overture</a:t>
            </a:r>
            <a:r>
              <a:rPr lang="en" sz="1900">
                <a:latin typeface="Lexend"/>
                <a:ea typeface="Lexend"/>
                <a:cs typeface="Lexend"/>
                <a:sym typeface="Lexend"/>
              </a:rPr>
              <a:t> - </a:t>
            </a:r>
            <a:r>
              <a:rPr lang="en" sz="1900">
                <a:solidFill>
                  <a:srgbClr val="202124"/>
                </a:solidFill>
                <a:highlight>
                  <a:srgbClr val="FFFFFF"/>
                </a:highlight>
                <a:latin typeface="Lexend"/>
                <a:ea typeface="Lexend"/>
                <a:cs typeface="Lexend"/>
                <a:sym typeface="Lexend"/>
              </a:rPr>
              <a:t>an orchestral piece at the beginning of an opera, suite, play, oratorio, or other extended composition.</a:t>
            </a:r>
            <a:endParaRPr sz="1900">
              <a:solidFill>
                <a:srgbClr val="202124"/>
              </a:solidFill>
              <a:highlight>
                <a:srgbClr val="FFFFFF"/>
              </a:highlight>
              <a:latin typeface="Lexend"/>
              <a:ea typeface="Lexend"/>
              <a:cs typeface="Lexend"/>
              <a:sym typeface="Lexend"/>
            </a:endParaRPr>
          </a:p>
          <a:p>
            <a:pPr marL="0" lvl="0" indent="0" algn="l" rtl="0">
              <a:lnSpc>
                <a:spcPct val="115000"/>
              </a:lnSpc>
              <a:spcBef>
                <a:spcPts val="0"/>
              </a:spcBef>
              <a:spcAft>
                <a:spcPts val="0"/>
              </a:spcAft>
              <a:buNone/>
            </a:pPr>
            <a:endParaRPr sz="1900">
              <a:solidFill>
                <a:srgbClr val="202124"/>
              </a:solidFill>
              <a:highlight>
                <a:srgbClr val="FFFFFF"/>
              </a:highlight>
              <a:latin typeface="Lexend"/>
              <a:ea typeface="Lexend"/>
              <a:cs typeface="Lexend"/>
              <a:sym typeface="Lexend"/>
            </a:endParaRPr>
          </a:p>
          <a:p>
            <a:pPr marL="0" lvl="0" indent="0" algn="l" rtl="0">
              <a:lnSpc>
                <a:spcPct val="115000"/>
              </a:lnSpc>
              <a:spcBef>
                <a:spcPts val="0"/>
              </a:spcBef>
              <a:spcAft>
                <a:spcPts val="0"/>
              </a:spcAft>
              <a:buNone/>
            </a:pPr>
            <a:r>
              <a:rPr lang="en" sz="1900" b="1" u="sng">
                <a:latin typeface="Lexend"/>
                <a:ea typeface="Lexend"/>
                <a:cs typeface="Lexend"/>
                <a:sym typeface="Lexend"/>
              </a:rPr>
              <a:t>Form</a:t>
            </a:r>
            <a:r>
              <a:rPr lang="en" sz="1900">
                <a:latin typeface="Lexend"/>
                <a:ea typeface="Lexend"/>
                <a:cs typeface="Lexend"/>
                <a:sym typeface="Lexend"/>
              </a:rPr>
              <a:t> - how the different sections of a piece of music are put together.</a:t>
            </a:r>
            <a:endParaRPr sz="1900">
              <a:latin typeface="Lexend"/>
              <a:ea typeface="Lexend"/>
              <a:cs typeface="Lexend"/>
              <a:sym typeface="Lexend"/>
            </a:endParaRPr>
          </a:p>
          <a:p>
            <a:pPr marL="0" lvl="0" indent="0" algn="l" rtl="0">
              <a:lnSpc>
                <a:spcPct val="115000"/>
              </a:lnSpc>
              <a:spcBef>
                <a:spcPts val="0"/>
              </a:spcBef>
              <a:spcAft>
                <a:spcPts val="0"/>
              </a:spcAft>
              <a:buNone/>
            </a:pPr>
            <a:endParaRPr sz="1900">
              <a:latin typeface="Lexend"/>
              <a:ea typeface="Lexend"/>
              <a:cs typeface="Lexend"/>
              <a:sym typeface="Lexend"/>
            </a:endParaRPr>
          </a:p>
          <a:p>
            <a:pPr marL="0" lvl="0" indent="0" algn="l" rtl="0">
              <a:lnSpc>
                <a:spcPct val="115000"/>
              </a:lnSpc>
              <a:spcBef>
                <a:spcPts val="0"/>
              </a:spcBef>
              <a:spcAft>
                <a:spcPts val="0"/>
              </a:spcAft>
              <a:buNone/>
            </a:pPr>
            <a:r>
              <a:rPr lang="en" sz="1900" b="1" u="sng">
                <a:latin typeface="Lexend"/>
                <a:ea typeface="Lexend"/>
                <a:cs typeface="Lexend"/>
                <a:sym typeface="Lexend"/>
              </a:rPr>
              <a:t>Introduction</a:t>
            </a:r>
            <a:r>
              <a:rPr lang="en" sz="1900">
                <a:latin typeface="Lexend"/>
                <a:ea typeface="Lexend"/>
                <a:cs typeface="Lexend"/>
                <a:sym typeface="Lexend"/>
              </a:rPr>
              <a:t> - a brief beginning.</a:t>
            </a:r>
            <a:endParaRPr sz="1900">
              <a:latin typeface="Lexend"/>
              <a:ea typeface="Lexend"/>
              <a:cs typeface="Lexend"/>
              <a:sym typeface="Lexend"/>
            </a:endParaRPr>
          </a:p>
          <a:p>
            <a:pPr marL="0" lvl="0" indent="0" algn="l" rtl="0">
              <a:lnSpc>
                <a:spcPct val="115000"/>
              </a:lnSpc>
              <a:spcBef>
                <a:spcPts val="0"/>
              </a:spcBef>
              <a:spcAft>
                <a:spcPts val="0"/>
              </a:spcAft>
              <a:buNone/>
            </a:pPr>
            <a:endParaRPr sz="1900">
              <a:latin typeface="Lexend"/>
              <a:ea typeface="Lexend"/>
              <a:cs typeface="Lexend"/>
              <a:sym typeface="Lexend"/>
            </a:endParaRPr>
          </a:p>
          <a:p>
            <a:pPr marL="0" lvl="0" indent="0" algn="l" rtl="0">
              <a:lnSpc>
                <a:spcPct val="115000"/>
              </a:lnSpc>
              <a:spcBef>
                <a:spcPts val="0"/>
              </a:spcBef>
              <a:spcAft>
                <a:spcPts val="0"/>
              </a:spcAft>
              <a:buNone/>
            </a:pPr>
            <a:r>
              <a:rPr lang="en" sz="1900" b="1" u="sng">
                <a:latin typeface="Lexend"/>
                <a:ea typeface="Lexend"/>
                <a:cs typeface="Lexend"/>
                <a:sym typeface="Lexend"/>
              </a:rPr>
              <a:t>Interlude </a:t>
            </a:r>
            <a:r>
              <a:rPr lang="en" sz="1900">
                <a:latin typeface="Lexend"/>
                <a:ea typeface="Lexend"/>
                <a:cs typeface="Lexend"/>
                <a:sym typeface="Lexend"/>
              </a:rPr>
              <a:t>- a brief section in a piece of music, in between to larger sections.</a:t>
            </a:r>
            <a:endParaRPr sz="1900">
              <a:latin typeface="Lexend"/>
              <a:ea typeface="Lexend"/>
              <a:cs typeface="Lexend"/>
              <a:sym typeface="Lexend"/>
            </a:endParaRPr>
          </a:p>
          <a:p>
            <a:pPr marL="0" lvl="0" indent="0" algn="l" rtl="0">
              <a:lnSpc>
                <a:spcPct val="115000"/>
              </a:lnSpc>
              <a:spcBef>
                <a:spcPts val="0"/>
              </a:spcBef>
              <a:spcAft>
                <a:spcPts val="0"/>
              </a:spcAft>
              <a:buNone/>
            </a:pPr>
            <a:endParaRPr sz="1900">
              <a:latin typeface="Lexend"/>
              <a:ea typeface="Lexend"/>
              <a:cs typeface="Lexend"/>
              <a:sym typeface="Lexend"/>
            </a:endParaRPr>
          </a:p>
          <a:p>
            <a:pPr marL="0" lvl="0" indent="0" algn="l" rtl="0">
              <a:lnSpc>
                <a:spcPct val="115000"/>
              </a:lnSpc>
              <a:spcBef>
                <a:spcPts val="0"/>
              </a:spcBef>
              <a:spcAft>
                <a:spcPts val="0"/>
              </a:spcAft>
              <a:buNone/>
            </a:pPr>
            <a:r>
              <a:rPr lang="en" sz="1900" b="1" u="sng">
                <a:latin typeface="Lexend"/>
                <a:ea typeface="Lexend"/>
                <a:cs typeface="Lexend"/>
                <a:sym typeface="Lexend"/>
              </a:rPr>
              <a:t>Coda</a:t>
            </a:r>
            <a:r>
              <a:rPr lang="en" sz="1900">
                <a:latin typeface="Lexend"/>
                <a:ea typeface="Lexend"/>
                <a:cs typeface="Lexend"/>
                <a:sym typeface="Lexend"/>
              </a:rPr>
              <a:t> - a special ending. Coda means “tail” in Italian.</a:t>
            </a:r>
            <a:endParaRPr sz="1900">
              <a:latin typeface="Lexend"/>
              <a:ea typeface="Lexend"/>
              <a:cs typeface="Lexend"/>
              <a:sym typeface="Lexend"/>
            </a:endParaRPr>
          </a:p>
          <a:p>
            <a:pPr marL="0" lvl="0" indent="0" algn="l" rtl="0">
              <a:lnSpc>
                <a:spcPct val="115000"/>
              </a:lnSpc>
              <a:spcBef>
                <a:spcPts val="0"/>
              </a:spcBef>
              <a:spcAft>
                <a:spcPts val="0"/>
              </a:spcAft>
              <a:buNone/>
            </a:pPr>
            <a:endParaRPr sz="2000" u="sng">
              <a:latin typeface="Muli"/>
              <a:ea typeface="Muli"/>
              <a:cs typeface="Muli"/>
              <a:sym typeface="Muli"/>
            </a:endParaRPr>
          </a:p>
        </p:txBody>
      </p:sp>
      <p:grpSp>
        <p:nvGrpSpPr>
          <p:cNvPr id="158" name="Google Shape;158;p19"/>
          <p:cNvGrpSpPr/>
          <p:nvPr/>
        </p:nvGrpSpPr>
        <p:grpSpPr>
          <a:xfrm>
            <a:off x="6841175" y="3943200"/>
            <a:ext cx="2186699" cy="1077549"/>
            <a:chOff x="6677650" y="464650"/>
            <a:chExt cx="2186699" cy="1077549"/>
          </a:xfrm>
        </p:grpSpPr>
        <p:sp>
          <p:nvSpPr>
            <p:cNvPr id="159" name="Google Shape;159;p19"/>
            <p:cNvSpPr txBox="1"/>
            <p:nvPr/>
          </p:nvSpPr>
          <p:spPr>
            <a:xfrm>
              <a:off x="6677650" y="780375"/>
              <a:ext cx="12933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latin typeface="Lexend"/>
                  <a:ea typeface="Lexend"/>
                  <a:cs typeface="Lexend"/>
                  <a:sym typeface="Lexend"/>
                </a:rPr>
                <a:t>Next</a:t>
              </a:r>
              <a:r>
                <a:rPr lang="en" sz="3400" b="1">
                  <a:solidFill>
                    <a:schemeClr val="dk1"/>
                  </a:solidFill>
                  <a:latin typeface="Lexend"/>
                  <a:ea typeface="Lexend"/>
                  <a:cs typeface="Lexend"/>
                  <a:sym typeface="Lexend"/>
                </a:rPr>
                <a:t> </a:t>
              </a:r>
              <a:endParaRPr sz="3400" b="1">
                <a:solidFill>
                  <a:schemeClr val="dk1"/>
                </a:solidFill>
                <a:latin typeface="Lexend"/>
                <a:ea typeface="Lexend"/>
                <a:cs typeface="Lexend"/>
                <a:sym typeface="Lexend"/>
              </a:endParaRPr>
            </a:p>
          </p:txBody>
        </p:sp>
        <p:pic>
          <p:nvPicPr>
            <p:cNvPr id="160" name="Google Shape;160;p19" title="Bow and arrow clip art | Free SVG"/>
            <p:cNvPicPr preferRelativeResize="0"/>
            <p:nvPr/>
          </p:nvPicPr>
          <p:blipFill>
            <a:blip r:embed="rId4">
              <a:alphaModFix/>
            </a:blip>
            <a:stretch>
              <a:fillRect/>
            </a:stretch>
          </p:blipFill>
          <p:spPr>
            <a:xfrm rot="2700000">
              <a:off x="7944604" y="622453"/>
              <a:ext cx="761942" cy="761942"/>
            </a:xfrm>
            <a:prstGeom prst="rect">
              <a:avLst/>
            </a:prstGeom>
            <a:noFill/>
            <a:ln>
              <a:noFill/>
            </a:ln>
          </p:spPr>
        </p:pic>
      </p:grpSp>
      <p:pic>
        <p:nvPicPr>
          <p:cNvPr id="161" name="Google Shape;161;p19"/>
          <p:cNvPicPr preferRelativeResize="0"/>
          <p:nvPr/>
        </p:nvPicPr>
        <p:blipFill>
          <a:blip r:embed="rId5">
            <a:alphaModFix amt="15000"/>
          </a:blip>
          <a:stretch>
            <a:fillRect/>
          </a:stretch>
        </p:blipFill>
        <p:spPr>
          <a:xfrm>
            <a:off x="6777950" y="0"/>
            <a:ext cx="2366050" cy="31304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65"/>
        <p:cNvGrpSpPr/>
        <p:nvPr/>
      </p:nvGrpSpPr>
      <p:grpSpPr>
        <a:xfrm>
          <a:off x="0" y="0"/>
          <a:ext cx="0" cy="0"/>
          <a:chOff x="0" y="0"/>
          <a:chExt cx="0" cy="0"/>
        </a:xfrm>
      </p:grpSpPr>
      <p:grpSp>
        <p:nvGrpSpPr>
          <p:cNvPr id="166" name="Google Shape;166;p20"/>
          <p:cNvGrpSpPr/>
          <p:nvPr/>
        </p:nvGrpSpPr>
        <p:grpSpPr>
          <a:xfrm>
            <a:off x="2867761" y="230647"/>
            <a:ext cx="3408488" cy="692995"/>
            <a:chOff x="286775" y="368700"/>
            <a:chExt cx="1884600" cy="352275"/>
          </a:xfrm>
        </p:grpSpPr>
        <p:sp>
          <p:nvSpPr>
            <p:cNvPr id="167" name="Google Shape;167;p20"/>
            <p:cNvSpPr/>
            <p:nvPr/>
          </p:nvSpPr>
          <p:spPr>
            <a:xfrm>
              <a:off x="286775" y="368700"/>
              <a:ext cx="1884600" cy="352200"/>
            </a:xfrm>
            <a:prstGeom prst="ellipse">
              <a:avLst/>
            </a:prstGeom>
            <a:solidFill>
              <a:srgbClr val="00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Lexend"/>
                <a:ea typeface="Lexend"/>
                <a:cs typeface="Lexend"/>
                <a:sym typeface="Lexend"/>
              </a:endParaRPr>
            </a:p>
          </p:txBody>
        </p:sp>
        <p:sp>
          <p:nvSpPr>
            <p:cNvPr id="168" name="Google Shape;168;p20"/>
            <p:cNvSpPr txBox="1"/>
            <p:nvPr/>
          </p:nvSpPr>
          <p:spPr>
            <a:xfrm>
              <a:off x="516885" y="368775"/>
              <a:ext cx="1424400" cy="3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Lexend"/>
                  <a:ea typeface="Lexend"/>
                  <a:cs typeface="Lexend"/>
                  <a:sym typeface="Lexend"/>
                </a:rPr>
                <a:t>Introduction</a:t>
              </a:r>
              <a:endParaRPr sz="2600" b="1">
                <a:latin typeface="Lexend"/>
                <a:ea typeface="Lexend"/>
                <a:cs typeface="Lexend"/>
                <a:sym typeface="Lexend"/>
              </a:endParaRPr>
            </a:p>
          </p:txBody>
        </p:sp>
      </p:grpSp>
      <p:grpSp>
        <p:nvGrpSpPr>
          <p:cNvPr id="169" name="Google Shape;169;p20"/>
          <p:cNvGrpSpPr/>
          <p:nvPr/>
        </p:nvGrpSpPr>
        <p:grpSpPr>
          <a:xfrm>
            <a:off x="2088050" y="1134063"/>
            <a:ext cx="881700" cy="875400"/>
            <a:chOff x="75900" y="2358800"/>
            <a:chExt cx="881700" cy="875400"/>
          </a:xfrm>
        </p:grpSpPr>
        <p:sp>
          <p:nvSpPr>
            <p:cNvPr id="170" name="Google Shape;170;p20"/>
            <p:cNvSpPr/>
            <p:nvPr/>
          </p:nvSpPr>
          <p:spPr>
            <a:xfrm>
              <a:off x="75900" y="2358800"/>
              <a:ext cx="881700" cy="8754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0"/>
            <p:cNvSpPr txBox="1"/>
            <p:nvPr/>
          </p:nvSpPr>
          <p:spPr>
            <a:xfrm>
              <a:off x="194550" y="2450000"/>
              <a:ext cx="644400" cy="69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900" b="1">
                  <a:solidFill>
                    <a:srgbClr val="FFFFFF"/>
                  </a:solidFill>
                </a:rPr>
                <a:t>A</a:t>
              </a:r>
              <a:endParaRPr sz="4900" b="1">
                <a:solidFill>
                  <a:srgbClr val="FFFFFF"/>
                </a:solidFill>
              </a:endParaRPr>
            </a:p>
          </p:txBody>
        </p:sp>
      </p:grpSp>
      <p:grpSp>
        <p:nvGrpSpPr>
          <p:cNvPr id="172" name="Google Shape;172;p20"/>
          <p:cNvGrpSpPr/>
          <p:nvPr/>
        </p:nvGrpSpPr>
        <p:grpSpPr>
          <a:xfrm>
            <a:off x="3905400" y="1166025"/>
            <a:ext cx="881700" cy="875400"/>
            <a:chOff x="2303950" y="1015100"/>
            <a:chExt cx="881700" cy="875400"/>
          </a:xfrm>
        </p:grpSpPr>
        <p:sp>
          <p:nvSpPr>
            <p:cNvPr id="173" name="Google Shape;173;p20"/>
            <p:cNvSpPr/>
            <p:nvPr/>
          </p:nvSpPr>
          <p:spPr>
            <a:xfrm>
              <a:off x="2303950" y="1015100"/>
              <a:ext cx="881700" cy="8754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0"/>
            <p:cNvSpPr txBox="1"/>
            <p:nvPr/>
          </p:nvSpPr>
          <p:spPr>
            <a:xfrm>
              <a:off x="2431925" y="1143000"/>
              <a:ext cx="632400" cy="60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900" b="1">
                  <a:solidFill>
                    <a:srgbClr val="FFFFFF"/>
                  </a:solidFill>
                </a:rPr>
                <a:t>B</a:t>
              </a:r>
              <a:endParaRPr sz="4900" b="1">
                <a:solidFill>
                  <a:srgbClr val="FFFFFF"/>
                </a:solidFill>
              </a:endParaRPr>
            </a:p>
          </p:txBody>
        </p:sp>
      </p:grpSp>
      <p:grpSp>
        <p:nvGrpSpPr>
          <p:cNvPr id="175" name="Google Shape;175;p20"/>
          <p:cNvGrpSpPr/>
          <p:nvPr/>
        </p:nvGrpSpPr>
        <p:grpSpPr>
          <a:xfrm>
            <a:off x="5224565" y="1328413"/>
            <a:ext cx="1690298" cy="352275"/>
            <a:chOff x="286775" y="368700"/>
            <a:chExt cx="1884600" cy="352275"/>
          </a:xfrm>
        </p:grpSpPr>
        <p:sp>
          <p:nvSpPr>
            <p:cNvPr id="176" name="Google Shape;176;p20"/>
            <p:cNvSpPr/>
            <p:nvPr/>
          </p:nvSpPr>
          <p:spPr>
            <a:xfrm>
              <a:off x="286775" y="368700"/>
              <a:ext cx="1884600" cy="352200"/>
            </a:xfrm>
            <a:prstGeom prst="ellipse">
              <a:avLst/>
            </a:prstGeom>
            <a:solidFill>
              <a:srgbClr val="00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0"/>
            <p:cNvSpPr txBox="1"/>
            <p:nvPr/>
          </p:nvSpPr>
          <p:spPr>
            <a:xfrm>
              <a:off x="516885" y="368775"/>
              <a:ext cx="1424400" cy="3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Interlude</a:t>
              </a:r>
              <a:endParaRPr b="1"/>
            </a:p>
          </p:txBody>
        </p:sp>
      </p:grpSp>
      <p:grpSp>
        <p:nvGrpSpPr>
          <p:cNvPr id="178" name="Google Shape;178;p20"/>
          <p:cNvGrpSpPr/>
          <p:nvPr/>
        </p:nvGrpSpPr>
        <p:grpSpPr>
          <a:xfrm>
            <a:off x="3315396" y="2171271"/>
            <a:ext cx="1106192" cy="875397"/>
            <a:chOff x="4438250" y="1015100"/>
            <a:chExt cx="948300" cy="778200"/>
          </a:xfrm>
        </p:grpSpPr>
        <p:sp>
          <p:nvSpPr>
            <p:cNvPr id="179" name="Google Shape;179;p20"/>
            <p:cNvSpPr/>
            <p:nvPr/>
          </p:nvSpPr>
          <p:spPr>
            <a:xfrm>
              <a:off x="4438250" y="1015100"/>
              <a:ext cx="948300" cy="778200"/>
            </a:xfrm>
            <a:prstGeom prst="triangle">
              <a:avLst>
                <a:gd name="adj"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0"/>
            <p:cNvSpPr txBox="1"/>
            <p:nvPr/>
          </p:nvSpPr>
          <p:spPr>
            <a:xfrm>
              <a:off x="4614500" y="1069850"/>
              <a:ext cx="595800" cy="6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900" b="1">
                  <a:solidFill>
                    <a:srgbClr val="FFFFFF"/>
                  </a:solidFill>
                </a:rPr>
                <a:t>C</a:t>
              </a:r>
              <a:endParaRPr sz="4900" b="1">
                <a:solidFill>
                  <a:srgbClr val="FFFFFF"/>
                </a:solidFill>
              </a:endParaRPr>
            </a:p>
          </p:txBody>
        </p:sp>
      </p:grpSp>
      <p:grpSp>
        <p:nvGrpSpPr>
          <p:cNvPr id="181" name="Google Shape;181;p20"/>
          <p:cNvGrpSpPr/>
          <p:nvPr/>
        </p:nvGrpSpPr>
        <p:grpSpPr>
          <a:xfrm>
            <a:off x="2088050" y="2219875"/>
            <a:ext cx="881700" cy="875400"/>
            <a:chOff x="75900" y="2358800"/>
            <a:chExt cx="881700" cy="875400"/>
          </a:xfrm>
        </p:grpSpPr>
        <p:sp>
          <p:nvSpPr>
            <p:cNvPr id="182" name="Google Shape;182;p20"/>
            <p:cNvSpPr/>
            <p:nvPr/>
          </p:nvSpPr>
          <p:spPr>
            <a:xfrm>
              <a:off x="75900" y="2358800"/>
              <a:ext cx="881700" cy="8754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0"/>
            <p:cNvSpPr txBox="1"/>
            <p:nvPr/>
          </p:nvSpPr>
          <p:spPr>
            <a:xfrm>
              <a:off x="194550" y="2450000"/>
              <a:ext cx="644400" cy="69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900" b="1">
                  <a:solidFill>
                    <a:srgbClr val="FFFFFF"/>
                  </a:solidFill>
                </a:rPr>
                <a:t>A</a:t>
              </a:r>
              <a:endParaRPr sz="4900" b="1">
                <a:solidFill>
                  <a:srgbClr val="FFFFFF"/>
                </a:solidFill>
              </a:endParaRPr>
            </a:p>
          </p:txBody>
        </p:sp>
      </p:grpSp>
      <p:grpSp>
        <p:nvGrpSpPr>
          <p:cNvPr id="184" name="Google Shape;184;p20"/>
          <p:cNvGrpSpPr/>
          <p:nvPr/>
        </p:nvGrpSpPr>
        <p:grpSpPr>
          <a:xfrm>
            <a:off x="4632600" y="2146374"/>
            <a:ext cx="1106172" cy="1043473"/>
            <a:chOff x="3877950" y="2085450"/>
            <a:chExt cx="956400" cy="924000"/>
          </a:xfrm>
        </p:grpSpPr>
        <p:sp>
          <p:nvSpPr>
            <p:cNvPr id="185" name="Google Shape;185;p20"/>
            <p:cNvSpPr/>
            <p:nvPr/>
          </p:nvSpPr>
          <p:spPr>
            <a:xfrm>
              <a:off x="3877950" y="2085450"/>
              <a:ext cx="956400" cy="924000"/>
            </a:xfrm>
            <a:prstGeom prst="diamond">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4033950" y="2200950"/>
              <a:ext cx="644400" cy="69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900" b="1">
                  <a:solidFill>
                    <a:srgbClr val="FFFFFF"/>
                  </a:solidFill>
                </a:rPr>
                <a:t>D</a:t>
              </a:r>
              <a:endParaRPr sz="4900" b="1">
                <a:solidFill>
                  <a:srgbClr val="FFFFFF"/>
                </a:solidFill>
              </a:endParaRPr>
            </a:p>
          </p:txBody>
        </p:sp>
      </p:grpSp>
      <p:grpSp>
        <p:nvGrpSpPr>
          <p:cNvPr id="187" name="Google Shape;187;p20"/>
          <p:cNvGrpSpPr/>
          <p:nvPr/>
        </p:nvGrpSpPr>
        <p:grpSpPr>
          <a:xfrm>
            <a:off x="5949746" y="2230396"/>
            <a:ext cx="1106192" cy="875397"/>
            <a:chOff x="4438250" y="1015100"/>
            <a:chExt cx="948300" cy="778200"/>
          </a:xfrm>
        </p:grpSpPr>
        <p:sp>
          <p:nvSpPr>
            <p:cNvPr id="188" name="Google Shape;188;p20"/>
            <p:cNvSpPr/>
            <p:nvPr/>
          </p:nvSpPr>
          <p:spPr>
            <a:xfrm>
              <a:off x="4438250" y="1015100"/>
              <a:ext cx="948300" cy="778200"/>
            </a:xfrm>
            <a:prstGeom prst="triangle">
              <a:avLst>
                <a:gd name="adj"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0"/>
            <p:cNvSpPr txBox="1"/>
            <p:nvPr/>
          </p:nvSpPr>
          <p:spPr>
            <a:xfrm>
              <a:off x="4614500" y="1069850"/>
              <a:ext cx="595800" cy="6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900" b="1">
                  <a:solidFill>
                    <a:srgbClr val="FFFFFF"/>
                  </a:solidFill>
                </a:rPr>
                <a:t>C</a:t>
              </a:r>
              <a:endParaRPr sz="4900" b="1">
                <a:solidFill>
                  <a:srgbClr val="FFFFFF"/>
                </a:solidFill>
              </a:endParaRPr>
            </a:p>
          </p:txBody>
        </p:sp>
      </p:grpSp>
      <p:grpSp>
        <p:nvGrpSpPr>
          <p:cNvPr id="190" name="Google Shape;190;p20"/>
          <p:cNvGrpSpPr/>
          <p:nvPr/>
        </p:nvGrpSpPr>
        <p:grpSpPr>
          <a:xfrm>
            <a:off x="2144175" y="3176525"/>
            <a:ext cx="4855650" cy="875400"/>
            <a:chOff x="1258525" y="3243625"/>
            <a:chExt cx="4855650" cy="875400"/>
          </a:xfrm>
        </p:grpSpPr>
        <p:grpSp>
          <p:nvGrpSpPr>
            <p:cNvPr id="191" name="Google Shape;191;p20"/>
            <p:cNvGrpSpPr/>
            <p:nvPr/>
          </p:nvGrpSpPr>
          <p:grpSpPr>
            <a:xfrm>
              <a:off x="5232475" y="3243625"/>
              <a:ext cx="881700" cy="875400"/>
              <a:chOff x="75900" y="2358800"/>
              <a:chExt cx="881700" cy="875400"/>
            </a:xfrm>
          </p:grpSpPr>
          <p:sp>
            <p:nvSpPr>
              <p:cNvPr id="192" name="Google Shape;192;p20"/>
              <p:cNvSpPr/>
              <p:nvPr/>
            </p:nvSpPr>
            <p:spPr>
              <a:xfrm>
                <a:off x="75900" y="2358800"/>
                <a:ext cx="881700" cy="8754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0"/>
              <p:cNvSpPr txBox="1"/>
              <p:nvPr/>
            </p:nvSpPr>
            <p:spPr>
              <a:xfrm>
                <a:off x="194550" y="2450000"/>
                <a:ext cx="644400" cy="69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900" b="1">
                    <a:solidFill>
                      <a:srgbClr val="FFFFFF"/>
                    </a:solidFill>
                  </a:rPr>
                  <a:t>A</a:t>
                </a:r>
                <a:endParaRPr sz="4900" b="1">
                  <a:solidFill>
                    <a:srgbClr val="FFFFFF"/>
                  </a:solidFill>
                </a:endParaRPr>
              </a:p>
            </p:txBody>
          </p:sp>
        </p:grpSp>
        <p:grpSp>
          <p:nvGrpSpPr>
            <p:cNvPr id="194" name="Google Shape;194;p20"/>
            <p:cNvGrpSpPr/>
            <p:nvPr/>
          </p:nvGrpSpPr>
          <p:grpSpPr>
            <a:xfrm>
              <a:off x="1258525" y="3243625"/>
              <a:ext cx="881700" cy="875400"/>
              <a:chOff x="2303950" y="1015100"/>
              <a:chExt cx="881700" cy="875400"/>
            </a:xfrm>
          </p:grpSpPr>
          <p:sp>
            <p:nvSpPr>
              <p:cNvPr id="195" name="Google Shape;195;p20"/>
              <p:cNvSpPr/>
              <p:nvPr/>
            </p:nvSpPr>
            <p:spPr>
              <a:xfrm>
                <a:off x="2303950" y="1015100"/>
                <a:ext cx="881700" cy="8754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0"/>
              <p:cNvSpPr txBox="1"/>
              <p:nvPr/>
            </p:nvSpPr>
            <p:spPr>
              <a:xfrm>
                <a:off x="2431925" y="1143000"/>
                <a:ext cx="632400" cy="60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900" b="1">
                    <a:solidFill>
                      <a:srgbClr val="FFFFFF"/>
                    </a:solidFill>
                  </a:rPr>
                  <a:t>B</a:t>
                </a:r>
                <a:endParaRPr sz="4900" b="1">
                  <a:solidFill>
                    <a:srgbClr val="FFFFFF"/>
                  </a:solidFill>
                </a:endParaRPr>
              </a:p>
            </p:txBody>
          </p:sp>
        </p:grpSp>
        <p:grpSp>
          <p:nvGrpSpPr>
            <p:cNvPr id="197" name="Google Shape;197;p20"/>
            <p:cNvGrpSpPr/>
            <p:nvPr/>
          </p:nvGrpSpPr>
          <p:grpSpPr>
            <a:xfrm>
              <a:off x="2396404" y="3334820"/>
              <a:ext cx="2660867" cy="692995"/>
              <a:chOff x="286775" y="368700"/>
              <a:chExt cx="1884600" cy="352275"/>
            </a:xfrm>
          </p:grpSpPr>
          <p:sp>
            <p:nvSpPr>
              <p:cNvPr id="198" name="Google Shape;198;p20"/>
              <p:cNvSpPr/>
              <p:nvPr/>
            </p:nvSpPr>
            <p:spPr>
              <a:xfrm>
                <a:off x="286775" y="368700"/>
                <a:ext cx="1884600" cy="352200"/>
              </a:xfrm>
              <a:prstGeom prst="ellipse">
                <a:avLst/>
              </a:prstGeom>
              <a:solidFill>
                <a:srgbClr val="00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0"/>
              <p:cNvSpPr txBox="1"/>
              <p:nvPr/>
            </p:nvSpPr>
            <p:spPr>
              <a:xfrm>
                <a:off x="516885" y="368775"/>
                <a:ext cx="1424400" cy="3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latin typeface="Lexend"/>
                    <a:ea typeface="Lexend"/>
                    <a:cs typeface="Lexend"/>
                    <a:sym typeface="Lexend"/>
                  </a:rPr>
                  <a:t>Interlude</a:t>
                </a:r>
                <a:endParaRPr sz="2900" b="1">
                  <a:latin typeface="Lexend"/>
                  <a:ea typeface="Lexend"/>
                  <a:cs typeface="Lexend"/>
                  <a:sym typeface="Lexend"/>
                </a:endParaRPr>
              </a:p>
            </p:txBody>
          </p:sp>
        </p:grpSp>
      </p:grpSp>
      <p:grpSp>
        <p:nvGrpSpPr>
          <p:cNvPr id="200" name="Google Shape;200;p20"/>
          <p:cNvGrpSpPr/>
          <p:nvPr/>
        </p:nvGrpSpPr>
        <p:grpSpPr>
          <a:xfrm>
            <a:off x="3118022" y="4122662"/>
            <a:ext cx="2907951" cy="693003"/>
            <a:chOff x="1732850" y="4122646"/>
            <a:chExt cx="3566725" cy="924004"/>
          </a:xfrm>
        </p:grpSpPr>
        <p:sp>
          <p:nvSpPr>
            <p:cNvPr id="201" name="Google Shape;201;p20"/>
            <p:cNvSpPr/>
            <p:nvPr/>
          </p:nvSpPr>
          <p:spPr>
            <a:xfrm>
              <a:off x="1732850" y="4171250"/>
              <a:ext cx="881700" cy="8754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0"/>
            <p:cNvSpPr/>
            <p:nvPr/>
          </p:nvSpPr>
          <p:spPr>
            <a:xfrm>
              <a:off x="2710375" y="4171250"/>
              <a:ext cx="881700" cy="875400"/>
            </a:xfrm>
            <a:prstGeom prst="ellipse">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0"/>
            <p:cNvSpPr/>
            <p:nvPr/>
          </p:nvSpPr>
          <p:spPr>
            <a:xfrm>
              <a:off x="3479821" y="4122646"/>
              <a:ext cx="1106100" cy="875400"/>
            </a:xfrm>
            <a:prstGeom prst="triangle">
              <a:avLst>
                <a:gd name="adj" fmla="val 50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0"/>
            <p:cNvSpPr/>
            <p:nvPr/>
          </p:nvSpPr>
          <p:spPr>
            <a:xfrm>
              <a:off x="4343175" y="4122650"/>
              <a:ext cx="956400" cy="924000"/>
            </a:xfrm>
            <a:prstGeom prst="diamond">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05" name="Google Shape;205;p20"/>
          <p:cNvGrpSpPr/>
          <p:nvPr/>
        </p:nvGrpSpPr>
        <p:grpSpPr>
          <a:xfrm>
            <a:off x="2038127" y="4031406"/>
            <a:ext cx="4103323" cy="875501"/>
            <a:chOff x="2038127" y="4031406"/>
            <a:chExt cx="4103323" cy="875501"/>
          </a:xfrm>
        </p:grpSpPr>
        <p:sp>
          <p:nvSpPr>
            <p:cNvPr id="206" name="Google Shape;206;p20"/>
            <p:cNvSpPr/>
            <p:nvPr/>
          </p:nvSpPr>
          <p:spPr>
            <a:xfrm>
              <a:off x="3002550" y="4031475"/>
              <a:ext cx="3138900" cy="8754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0"/>
            <p:cNvSpPr txBox="1"/>
            <p:nvPr/>
          </p:nvSpPr>
          <p:spPr>
            <a:xfrm>
              <a:off x="3270600" y="4122650"/>
              <a:ext cx="2602800" cy="78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100" b="1">
                  <a:solidFill>
                    <a:schemeClr val="dk1"/>
                  </a:solidFill>
                  <a:latin typeface="Lexend"/>
                  <a:ea typeface="Lexend"/>
                  <a:cs typeface="Lexend"/>
                  <a:sym typeface="Lexend"/>
                </a:rPr>
                <a:t>CODA</a:t>
              </a:r>
              <a:endParaRPr sz="5100" b="1">
                <a:solidFill>
                  <a:schemeClr val="dk1"/>
                </a:solidFill>
                <a:latin typeface="Lexend"/>
                <a:ea typeface="Lexend"/>
                <a:cs typeface="Lexend"/>
                <a:sym typeface="Lexend"/>
              </a:endParaRPr>
            </a:p>
          </p:txBody>
        </p:sp>
        <p:grpSp>
          <p:nvGrpSpPr>
            <p:cNvPr id="208" name="Google Shape;208;p20"/>
            <p:cNvGrpSpPr/>
            <p:nvPr/>
          </p:nvGrpSpPr>
          <p:grpSpPr>
            <a:xfrm>
              <a:off x="2038127" y="4031406"/>
              <a:ext cx="829616" cy="875501"/>
              <a:chOff x="356450" y="897200"/>
              <a:chExt cx="2058600" cy="2089500"/>
            </a:xfrm>
          </p:grpSpPr>
          <p:sp>
            <p:nvSpPr>
              <p:cNvPr id="209" name="Google Shape;209;p20"/>
              <p:cNvSpPr/>
              <p:nvPr/>
            </p:nvSpPr>
            <p:spPr>
              <a:xfrm>
                <a:off x="657050" y="1224925"/>
                <a:ext cx="1427100" cy="1427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0"/>
              <p:cNvSpPr/>
              <p:nvPr/>
            </p:nvSpPr>
            <p:spPr>
              <a:xfrm>
                <a:off x="731400" y="1284400"/>
                <a:ext cx="1278300" cy="1287300"/>
              </a:xfrm>
              <a:prstGeom prst="ellipse">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1" name="Google Shape;211;p20"/>
              <p:cNvSpPr/>
              <p:nvPr/>
            </p:nvSpPr>
            <p:spPr>
              <a:xfrm>
                <a:off x="832675" y="1373450"/>
                <a:ext cx="1106100" cy="11034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2" name="Google Shape;212;p20"/>
              <p:cNvSpPr/>
              <p:nvPr/>
            </p:nvSpPr>
            <p:spPr>
              <a:xfrm>
                <a:off x="940200" y="1498300"/>
                <a:ext cx="845100" cy="8754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13" name="Google Shape;213;p20"/>
              <p:cNvCxnSpPr/>
              <p:nvPr/>
            </p:nvCxnSpPr>
            <p:spPr>
              <a:xfrm flipH="1">
                <a:off x="1355125" y="897200"/>
                <a:ext cx="30600" cy="2089500"/>
              </a:xfrm>
              <a:prstGeom prst="straightConnector1">
                <a:avLst/>
              </a:prstGeom>
              <a:noFill/>
              <a:ln w="38100" cap="flat" cmpd="sng">
                <a:solidFill>
                  <a:schemeClr val="dk2"/>
                </a:solidFill>
                <a:prstDash val="solid"/>
                <a:round/>
                <a:headEnd type="none" w="med" len="med"/>
                <a:tailEnd type="none" w="med" len="med"/>
              </a:ln>
            </p:spPr>
          </p:cxnSp>
          <p:cxnSp>
            <p:nvCxnSpPr>
              <p:cNvPr id="214" name="Google Shape;214;p20"/>
              <p:cNvCxnSpPr/>
              <p:nvPr/>
            </p:nvCxnSpPr>
            <p:spPr>
              <a:xfrm>
                <a:off x="356450" y="1941775"/>
                <a:ext cx="2058600" cy="49800"/>
              </a:xfrm>
              <a:prstGeom prst="straightConnector1">
                <a:avLst/>
              </a:prstGeom>
              <a:noFill/>
              <a:ln w="38100" cap="flat" cmpd="sng">
                <a:solidFill>
                  <a:schemeClr val="dk2"/>
                </a:solidFill>
                <a:prstDash val="solid"/>
                <a:round/>
                <a:headEnd type="none" w="med" len="med"/>
                <a:tailEnd type="none" w="med" len="med"/>
              </a:ln>
            </p:spPr>
          </p:cxnSp>
        </p:grpSp>
      </p:grpSp>
      <p:pic>
        <p:nvPicPr>
          <p:cNvPr id="215" name="Google Shape;215;p20" title="File:Trumpet01.svg - Wikipedia"/>
          <p:cNvPicPr preferRelativeResize="0"/>
          <p:nvPr/>
        </p:nvPicPr>
        <p:blipFill>
          <a:blip r:embed="rId3">
            <a:alphaModFix/>
          </a:blip>
          <a:stretch>
            <a:fillRect/>
          </a:stretch>
        </p:blipFill>
        <p:spPr>
          <a:xfrm rot="-1254777">
            <a:off x="335162" y="589579"/>
            <a:ext cx="2135201" cy="672467"/>
          </a:xfrm>
          <a:prstGeom prst="rect">
            <a:avLst/>
          </a:prstGeom>
          <a:noFill/>
          <a:ln>
            <a:noFill/>
          </a:ln>
        </p:spPr>
      </p:pic>
      <p:pic>
        <p:nvPicPr>
          <p:cNvPr id="216" name="Google Shape;216;p20" title="File:Trumpet01.svg - Wikipedia"/>
          <p:cNvPicPr preferRelativeResize="0"/>
          <p:nvPr/>
        </p:nvPicPr>
        <p:blipFill>
          <a:blip r:embed="rId3">
            <a:alphaModFix/>
          </a:blip>
          <a:stretch>
            <a:fillRect/>
          </a:stretch>
        </p:blipFill>
        <p:spPr>
          <a:xfrm rot="799370" flipH="1">
            <a:off x="6792753" y="450785"/>
            <a:ext cx="1988166" cy="664230"/>
          </a:xfrm>
          <a:prstGeom prst="rect">
            <a:avLst/>
          </a:prstGeom>
          <a:noFill/>
          <a:ln>
            <a:noFill/>
          </a:ln>
        </p:spPr>
      </p:pic>
      <p:pic>
        <p:nvPicPr>
          <p:cNvPr id="217" name="Google Shape;217;p20" title="Apple | Free Stock Photo | Illustration of a red apple | # 11436">
            <a:hlinkClick r:id="rId4" action="ppaction://hlinksldjump"/>
          </p:cNvPr>
          <p:cNvPicPr preferRelativeResize="0"/>
          <p:nvPr/>
        </p:nvPicPr>
        <p:blipFill>
          <a:blip r:embed="rId5">
            <a:alphaModFix/>
          </a:blip>
          <a:stretch>
            <a:fillRect/>
          </a:stretch>
        </p:blipFill>
        <p:spPr>
          <a:xfrm>
            <a:off x="8186163" y="4051926"/>
            <a:ext cx="581875" cy="611649"/>
          </a:xfrm>
          <a:prstGeom prst="rect">
            <a:avLst/>
          </a:prstGeom>
          <a:noFill/>
          <a:ln>
            <a:noFill/>
          </a:ln>
        </p:spPr>
      </p:pic>
      <p:sp>
        <p:nvSpPr>
          <p:cNvPr id="218" name="Google Shape;218;p20"/>
          <p:cNvSpPr txBox="1"/>
          <p:nvPr/>
        </p:nvSpPr>
        <p:spPr>
          <a:xfrm>
            <a:off x="7777688" y="3450300"/>
            <a:ext cx="1266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Guided Listening</a:t>
            </a:r>
            <a:endParaRPr sz="1800" b="1">
              <a:solidFill>
                <a:schemeClr val="dk1"/>
              </a:solidFill>
              <a:latin typeface="Lexend"/>
              <a:ea typeface="Lexend"/>
              <a:cs typeface="Lexend"/>
              <a:sym typeface="Lexend"/>
            </a:endParaRPr>
          </a:p>
        </p:txBody>
      </p:sp>
      <p:grpSp>
        <p:nvGrpSpPr>
          <p:cNvPr id="219" name="Google Shape;219;p20"/>
          <p:cNvGrpSpPr/>
          <p:nvPr/>
        </p:nvGrpSpPr>
        <p:grpSpPr>
          <a:xfrm>
            <a:off x="99850" y="3383750"/>
            <a:ext cx="1106100" cy="1612711"/>
            <a:chOff x="99850" y="3383750"/>
            <a:chExt cx="1106100" cy="1612711"/>
          </a:xfrm>
        </p:grpSpPr>
        <p:pic>
          <p:nvPicPr>
            <p:cNvPr id="220" name="Google Shape;220;p20">
              <a:hlinkClick r:id="rId6" action="ppaction://hlinksldjump"/>
            </p:cNvPr>
            <p:cNvPicPr preferRelativeResize="0"/>
            <p:nvPr/>
          </p:nvPicPr>
          <p:blipFill>
            <a:blip r:embed="rId7">
              <a:alphaModFix/>
            </a:blip>
            <a:stretch>
              <a:fillRect/>
            </a:stretch>
          </p:blipFill>
          <p:spPr>
            <a:xfrm>
              <a:off x="212050" y="4020808"/>
              <a:ext cx="881700" cy="975653"/>
            </a:xfrm>
            <a:prstGeom prst="rect">
              <a:avLst/>
            </a:prstGeom>
            <a:noFill/>
            <a:ln w="9525" cap="flat" cmpd="sng">
              <a:solidFill>
                <a:srgbClr val="38761D"/>
              </a:solidFill>
              <a:prstDash val="solid"/>
              <a:round/>
              <a:headEnd type="none" w="sm" len="sm"/>
              <a:tailEnd type="none" w="sm" len="sm"/>
            </a:ln>
          </p:spPr>
        </p:pic>
        <p:sp>
          <p:nvSpPr>
            <p:cNvPr id="221" name="Google Shape;221;p20"/>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grpSp>
      <p:pic>
        <p:nvPicPr>
          <p:cNvPr id="222" name="Google Shape;222;p20"/>
          <p:cNvPicPr preferRelativeResize="0"/>
          <p:nvPr/>
        </p:nvPicPr>
        <p:blipFill>
          <a:blip r:embed="rId8">
            <a:alphaModFix amt="15000"/>
          </a:blip>
          <a:stretch>
            <a:fillRect/>
          </a:stretch>
        </p:blipFill>
        <p:spPr>
          <a:xfrm>
            <a:off x="6777950" y="0"/>
            <a:ext cx="2366050" cy="31304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1" title="Forest lake vector - Nature - FREE-VECTORS.NET"/>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228" name="Google Shape;228;p21" title="Apple | Free Stock Photo | Illustration of a red apple | # 11436">
            <a:hlinkClick r:id="rId4" action="ppaction://hlinksldjump"/>
          </p:cNvPr>
          <p:cNvPicPr preferRelativeResize="0"/>
          <p:nvPr/>
        </p:nvPicPr>
        <p:blipFill>
          <a:blip r:embed="rId5">
            <a:alphaModFix/>
          </a:blip>
          <a:stretch>
            <a:fillRect/>
          </a:stretch>
        </p:blipFill>
        <p:spPr>
          <a:xfrm>
            <a:off x="8225963" y="4030126"/>
            <a:ext cx="581875" cy="611649"/>
          </a:xfrm>
          <a:prstGeom prst="rect">
            <a:avLst/>
          </a:prstGeom>
          <a:noFill/>
          <a:ln>
            <a:noFill/>
          </a:ln>
        </p:spPr>
      </p:pic>
      <p:sp>
        <p:nvSpPr>
          <p:cNvPr id="229" name="Google Shape;229;p21"/>
          <p:cNvSpPr txBox="1"/>
          <p:nvPr/>
        </p:nvSpPr>
        <p:spPr>
          <a:xfrm>
            <a:off x="1688700" y="4471600"/>
            <a:ext cx="5766600" cy="5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b="1">
                <a:solidFill>
                  <a:schemeClr val="dk1"/>
                </a:solidFill>
                <a:latin typeface="Lexend"/>
                <a:ea typeface="Lexend"/>
                <a:cs typeface="Lexend"/>
                <a:sym typeface="Lexend"/>
              </a:rPr>
              <a:t>RED, WHITE AND BLUE SCARVES</a:t>
            </a:r>
            <a:endParaRPr sz="2500" b="1">
              <a:solidFill>
                <a:schemeClr val="dk1"/>
              </a:solidFill>
              <a:latin typeface="Lexend"/>
              <a:ea typeface="Lexend"/>
              <a:cs typeface="Lexend"/>
              <a:sym typeface="Lexend"/>
            </a:endParaRPr>
          </a:p>
        </p:txBody>
      </p:sp>
      <p:pic>
        <p:nvPicPr>
          <p:cNvPr id="230" name="Google Shape;230;p21" title="William Tell Red, White, Blue.mp4">
            <a:hlinkClick r:id="rId6"/>
          </p:cNvPr>
          <p:cNvPicPr preferRelativeResize="0"/>
          <p:nvPr/>
        </p:nvPicPr>
        <p:blipFill>
          <a:blip r:embed="rId7">
            <a:alphaModFix/>
          </a:blip>
          <a:stretch>
            <a:fillRect/>
          </a:stretch>
        </p:blipFill>
        <p:spPr>
          <a:xfrm>
            <a:off x="1246738" y="554333"/>
            <a:ext cx="6650525" cy="3740918"/>
          </a:xfrm>
          <a:prstGeom prst="rect">
            <a:avLst/>
          </a:prstGeom>
          <a:noFill/>
          <a:ln w="76200" cap="flat" cmpd="sng">
            <a:solidFill>
              <a:srgbClr val="783F04"/>
            </a:solidFill>
            <a:prstDash val="solid"/>
            <a:round/>
            <a:headEnd type="none" w="sm" len="sm"/>
            <a:tailEnd type="none" w="sm" len="sm"/>
          </a:ln>
        </p:spPr>
      </p:pic>
      <p:grpSp>
        <p:nvGrpSpPr>
          <p:cNvPr id="231" name="Google Shape;231;p21"/>
          <p:cNvGrpSpPr/>
          <p:nvPr/>
        </p:nvGrpSpPr>
        <p:grpSpPr>
          <a:xfrm>
            <a:off x="99850" y="3383750"/>
            <a:ext cx="1106100" cy="1612711"/>
            <a:chOff x="99850" y="3383750"/>
            <a:chExt cx="1106100" cy="1612711"/>
          </a:xfrm>
        </p:grpSpPr>
        <p:pic>
          <p:nvPicPr>
            <p:cNvPr id="232" name="Google Shape;232;p21">
              <a:hlinkClick r:id="rId8" action="ppaction://hlinksldjump"/>
            </p:cNvPr>
            <p:cNvPicPr preferRelativeResize="0"/>
            <p:nvPr/>
          </p:nvPicPr>
          <p:blipFill>
            <a:blip r:embed="rId9">
              <a:alphaModFix/>
            </a:blip>
            <a:stretch>
              <a:fillRect/>
            </a:stretch>
          </p:blipFill>
          <p:spPr>
            <a:xfrm>
              <a:off x="212050" y="4020808"/>
              <a:ext cx="881700" cy="975653"/>
            </a:xfrm>
            <a:prstGeom prst="rect">
              <a:avLst/>
            </a:prstGeom>
            <a:noFill/>
            <a:ln w="9525" cap="flat" cmpd="sng">
              <a:solidFill>
                <a:srgbClr val="38761D"/>
              </a:solidFill>
              <a:prstDash val="solid"/>
              <a:round/>
              <a:headEnd type="none" w="sm" len="sm"/>
              <a:tailEnd type="none" w="sm" len="sm"/>
            </a:ln>
          </p:spPr>
        </p:pic>
        <p:sp>
          <p:nvSpPr>
            <p:cNvPr id="233" name="Google Shape;233;p21"/>
            <p:cNvSpPr txBox="1"/>
            <p:nvPr/>
          </p:nvSpPr>
          <p:spPr>
            <a:xfrm>
              <a:off x="99850" y="3383750"/>
              <a:ext cx="1106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latin typeface="Lexend"/>
                  <a:ea typeface="Lexend"/>
                  <a:cs typeface="Lexend"/>
                  <a:sym typeface="Lexend"/>
                </a:rPr>
                <a:t>Main Menu</a:t>
              </a:r>
              <a:endParaRPr sz="1800" b="1">
                <a:solidFill>
                  <a:schemeClr val="dk1"/>
                </a:solidFill>
                <a:latin typeface="Lexend"/>
                <a:ea typeface="Lexend"/>
                <a:cs typeface="Lexend"/>
                <a:sym typeface="Lexend"/>
              </a:endParaRPr>
            </a:p>
          </p:txBody>
        </p:sp>
      </p:grpSp>
      <p:pic>
        <p:nvPicPr>
          <p:cNvPr id="234" name="Google Shape;234;p21"/>
          <p:cNvPicPr preferRelativeResize="0"/>
          <p:nvPr/>
        </p:nvPicPr>
        <p:blipFill>
          <a:blip r:embed="rId10">
            <a:alphaModFix amt="15000"/>
          </a:blip>
          <a:stretch>
            <a:fillRect/>
          </a:stretch>
        </p:blipFill>
        <p:spPr>
          <a:xfrm>
            <a:off x="6777950" y="0"/>
            <a:ext cx="2366050" cy="3130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1946</Words>
  <Application>Microsoft Office PowerPoint</Application>
  <PresentationFormat>On-screen Show (16:9)</PresentationFormat>
  <Paragraphs>379</Paragraphs>
  <Slides>48</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Bangers</vt:lpstr>
      <vt:lpstr>Quicksand</vt:lpstr>
      <vt:lpstr>Arial</vt:lpstr>
      <vt:lpstr>Muli</vt:lpstr>
      <vt:lpstr>Calibri</vt:lpstr>
      <vt:lpstr>Lexend</vt:lpstr>
      <vt:lpstr>Simple Light</vt:lpstr>
      <vt:lpstr>Choice Board for the Overture to William Tell</vt:lpstr>
      <vt:lpstr>PowerPoint Presentation</vt:lpstr>
      <vt:lpstr>PowerPoint Presentation</vt:lpstr>
      <vt:lpstr>PowerPoint Presentation</vt:lpstr>
      <vt:lpstr>PowerPoint Presentation</vt:lpstr>
      <vt:lpstr>PowerPoint Presentation</vt:lpstr>
      <vt:lpstr>Word Wall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Jason Spencer</dc:creator>
  <cp:lastModifiedBy>Jason Spencer</cp:lastModifiedBy>
  <cp:revision>1</cp:revision>
  <dcterms:modified xsi:type="dcterms:W3CDTF">2024-08-15T15:24:20Z</dcterms:modified>
</cp:coreProperties>
</file>