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Darker Grotesque Medium"/>
      <p:regular r:id="rId31"/>
      <p:bold r:id="rId32"/>
    </p:embeddedFont>
    <p:embeddedFont>
      <p:font typeface="Bebas Neue"/>
      <p:regular r:id="rId33"/>
    </p:embeddedFont>
    <p:embeddedFont>
      <p:font typeface="Darker Grotesque"/>
      <p:regular r:id="rId34"/>
      <p:bold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DarkerGrotesqueMedium-regular.fntdata"/><Relationship Id="rId30" Type="http://schemas.openxmlformats.org/officeDocument/2006/relationships/slide" Target="slides/slide26.xml"/><Relationship Id="rId33" Type="http://schemas.openxmlformats.org/officeDocument/2006/relationships/font" Target="fonts/BebasNeue-regular.fntdata"/><Relationship Id="rId32" Type="http://schemas.openxmlformats.org/officeDocument/2006/relationships/font" Target="fonts/DarkerGrotesqueMedium-bold.fntdata"/><Relationship Id="rId35" Type="http://schemas.openxmlformats.org/officeDocument/2006/relationships/font" Target="fonts/DarkerGrotesque-bold.fntdata"/><Relationship Id="rId34" Type="http://schemas.openxmlformats.org/officeDocument/2006/relationships/font" Target="fonts/DarkerGrotesque-regular.fntdata"/><Relationship Id="rId37" Type="http://schemas.openxmlformats.org/officeDocument/2006/relationships/font" Target="fonts/CenturyGothic-bold.fntdata"/><Relationship Id="rId36" Type="http://schemas.openxmlformats.org/officeDocument/2006/relationships/font" Target="fonts/CenturyGothic-regular.fntdata"/><Relationship Id="rId39" Type="http://schemas.openxmlformats.org/officeDocument/2006/relationships/font" Target="fonts/CenturyGothic-boldItalic.fntdata"/><Relationship Id="rId38" Type="http://schemas.openxmlformats.org/officeDocument/2006/relationships/font" Target="fonts/CenturyGothic-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ch.classdojo.com/#/classes/66a0e9f326d155a08d91dc86/point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615d0df03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1615d0df03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f114759005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f11475900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 audience WITHOUT TEXT PAINTING.  Pass out wands to a few people in audience to try out.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f114759005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f114759005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f14615f0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f14615f0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f27053f53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f27053f53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f114759005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f114759005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it’s time for the scramble. After doing all the preparation activities and scaffolding with the cards, my students were ready to put things together. Call up at least 8 people from audience.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f114759005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f114759005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https://teach.classdojo.com/#/classes/66a0e9f326d155a08d91dc86/points</a:t>
            </a:r>
            <a:r>
              <a:rPr lang="en">
                <a:solidFill>
                  <a:schemeClr val="dk1"/>
                </a:solidFill>
              </a:rPr>
              <a:t> timer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615d0df0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1615d0df0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Ask audience who has used Tableau, Give definition: according to google AI, it’s a </a:t>
            </a:r>
            <a:r>
              <a:rPr b="1" i="1" lang="en">
                <a:solidFill>
                  <a:schemeClr val="dk1"/>
                </a:solidFill>
              </a:rPr>
              <a:t>A collaborative activity where students create a still picture without speaking to communicate a concept..</a:t>
            </a:r>
            <a:r>
              <a:rPr lang="en">
                <a:solidFill>
                  <a:schemeClr val="dk1"/>
                </a:solidFill>
              </a:rPr>
              <a:t> I saw Tableau at  Kodaly Nat conference by Sarah Trotter Tullock  presenting, and fell in love with it, and started using Tableau in my classroom to help students bring out expressive elements of music. It helps them understand the text better. I love how they take ownership of the music as well.</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f114759005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f114759005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f114759005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f114759005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f11475900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f11475900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Here is a little more about tableau. As a side note, I will say that I allow students to move a little, as you’ll see in my video.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615d0df03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615d0df03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will not go over history, but here are some resources for you to view if you wish. Today I will focus on the text and how it relates to the melody by showing you two movement-based lessons. I will focus on the first verse for time’s sake, but really all the activities can be used for both verses!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f114759005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f114759005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need to go over some of the vocabulary with students and talk with them about what certain words mean and as a class come up with ways how to show 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f114759005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f114759005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f114759005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f114759005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1615d0df03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1615d0df03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f27053f53c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f27053f53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1615d0df0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1615d0df0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ad1f1296a1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ad1f1296a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f27053f53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f27053f53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99c09f7d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a99c09f7d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f11475900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f11475900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f27053f5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f27053f5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focus is to get as many active listens in as possible. Here are some ideas for active listening.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14615f0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f14615f0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99c09f7d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a99c09f7d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words are always the trickiest part of the </a:t>
            </a:r>
            <a:r>
              <a:rPr lang="en"/>
              <a:t>symphony songs for me. My students often struggle, so I try to come up with ways to give them multiple changes to learn the words.</a:t>
            </a:r>
            <a:r>
              <a:rPr b="1" lang="en"/>
              <a:t> </a:t>
            </a:r>
            <a:r>
              <a:rPr b="1" lang="en"/>
              <a:t>Guide audience through presentation as if you were teaching. If time, do the extension</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f27053f53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f27053f53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 Id="rId3" Type="http://schemas.openxmlformats.org/officeDocument/2006/relationships/hyperlink" Target="https://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 Id="rId6" Type="http://schemas.openxmlformats.org/officeDocument/2006/relationships/hyperlink" Target="https://www.freepik.com/"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320500" y="1153000"/>
            <a:ext cx="4503000" cy="20526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191919"/>
              </a:buClr>
              <a:buSzPts val="5200"/>
              <a:buFont typeface="Century Gothic"/>
              <a:buNone/>
              <a:defRPr b="0" sz="720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176500" y="3456100"/>
            <a:ext cx="4791000" cy="384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1"/>
          <p:cNvSpPr txBox="1"/>
          <p:nvPr>
            <p:ph hasCustomPrompt="1" type="title"/>
          </p:nvPr>
        </p:nvSpPr>
        <p:spPr>
          <a:xfrm>
            <a:off x="1284000" y="13543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p:nvPr>
            <p:ph idx="1" type="subTitle"/>
          </p:nvPr>
        </p:nvSpPr>
        <p:spPr>
          <a:xfrm>
            <a:off x="2138250" y="2865475"/>
            <a:ext cx="4867500" cy="51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a:solidFill>
                  <a:schemeClr val="lt1"/>
                </a:solidFill>
              </a:defRPr>
            </a:lvl1pPr>
            <a:lvl2pPr lvl="1" rtl="0" algn="ctr">
              <a:lnSpc>
                <a:spcPct val="100000"/>
              </a:lnSpc>
              <a:spcBef>
                <a:spcPts val="1600"/>
              </a:spcBef>
              <a:spcAft>
                <a:spcPts val="0"/>
              </a:spcAft>
              <a:buSzPts val="1800"/>
              <a:buNone/>
              <a:defRPr sz="1800"/>
            </a:lvl2pPr>
            <a:lvl3pPr lvl="2" rtl="0" algn="ctr">
              <a:lnSpc>
                <a:spcPct val="100000"/>
              </a:lnSpc>
              <a:spcBef>
                <a:spcPts val="1600"/>
              </a:spcBef>
              <a:spcAft>
                <a:spcPts val="0"/>
              </a:spcAft>
              <a:buSzPts val="1800"/>
              <a:buNone/>
              <a:defRPr sz="1800"/>
            </a:lvl3pPr>
            <a:lvl4pPr lvl="3" rtl="0" algn="ctr">
              <a:lnSpc>
                <a:spcPct val="100000"/>
              </a:lnSpc>
              <a:spcBef>
                <a:spcPts val="1600"/>
              </a:spcBef>
              <a:spcAft>
                <a:spcPts val="0"/>
              </a:spcAft>
              <a:buSzPts val="1800"/>
              <a:buNone/>
              <a:defRPr sz="1800"/>
            </a:lvl4pPr>
            <a:lvl5pPr lvl="4" rtl="0" algn="ctr">
              <a:lnSpc>
                <a:spcPct val="100000"/>
              </a:lnSpc>
              <a:spcBef>
                <a:spcPts val="1600"/>
              </a:spcBef>
              <a:spcAft>
                <a:spcPts val="0"/>
              </a:spcAft>
              <a:buSzPts val="1800"/>
              <a:buNone/>
              <a:defRPr sz="1800"/>
            </a:lvl5pPr>
            <a:lvl6pPr lvl="5" rtl="0" algn="ctr">
              <a:lnSpc>
                <a:spcPct val="100000"/>
              </a:lnSpc>
              <a:spcBef>
                <a:spcPts val="1600"/>
              </a:spcBef>
              <a:spcAft>
                <a:spcPts val="0"/>
              </a:spcAft>
              <a:buSzPts val="1800"/>
              <a:buNone/>
              <a:defRPr sz="1800"/>
            </a:lvl6pPr>
            <a:lvl7pPr lvl="6" rtl="0" algn="ctr">
              <a:lnSpc>
                <a:spcPct val="100000"/>
              </a:lnSpc>
              <a:spcBef>
                <a:spcPts val="1600"/>
              </a:spcBef>
              <a:spcAft>
                <a:spcPts val="0"/>
              </a:spcAft>
              <a:buSzPts val="1800"/>
              <a:buNone/>
              <a:defRPr sz="1800"/>
            </a:lvl7pPr>
            <a:lvl8pPr lvl="7" rtl="0" algn="ctr">
              <a:lnSpc>
                <a:spcPct val="100000"/>
              </a:lnSpc>
              <a:spcBef>
                <a:spcPts val="1600"/>
              </a:spcBef>
              <a:spcAft>
                <a:spcPts val="0"/>
              </a:spcAft>
              <a:buSzPts val="1800"/>
              <a:buNone/>
              <a:defRPr sz="1800"/>
            </a:lvl8pPr>
            <a:lvl9pPr lvl="8" rtl="0" algn="ctr">
              <a:lnSpc>
                <a:spcPct val="100000"/>
              </a:lnSpc>
              <a:spcBef>
                <a:spcPts val="1600"/>
              </a:spcBef>
              <a:spcAft>
                <a:spcPts val="16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2"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idx="1" type="subTitle"/>
          </p:nvPr>
        </p:nvSpPr>
        <p:spPr>
          <a:xfrm>
            <a:off x="1874100" y="1664950"/>
            <a:ext cx="5395800" cy="261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Char char="●"/>
              <a:defRPr/>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p:txBody>
      </p:sp>
      <p:sp>
        <p:nvSpPr>
          <p:cNvPr id="45" name="Google Shape;45;p13"/>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
    <p:spTree>
      <p:nvGrpSpPr>
        <p:cNvPr id="46" name="Shape 46"/>
        <p:cNvGrpSpPr/>
        <p:nvPr/>
      </p:nvGrpSpPr>
      <p:grpSpPr>
        <a:xfrm>
          <a:off x="0" y="0"/>
          <a:ext cx="0" cy="0"/>
          <a:chOff x="0" y="0"/>
          <a:chExt cx="0" cy="0"/>
        </a:xfrm>
      </p:grpSpPr>
      <p:sp>
        <p:nvSpPr>
          <p:cNvPr id="47" name="Google Shape;47;p14"/>
          <p:cNvSpPr/>
          <p:nvPr/>
        </p:nvSpPr>
        <p:spPr>
          <a:xfrm>
            <a:off x="-6775" y="1375"/>
            <a:ext cx="9144000" cy="5143500"/>
          </a:xfrm>
          <a:prstGeom prst="rect">
            <a:avLst/>
          </a:prstGeom>
          <a:solidFill>
            <a:schemeClr val="accent4">
              <a:alpha val="3855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14"/>
          <p:cNvPicPr preferRelativeResize="0"/>
          <p:nvPr/>
        </p:nvPicPr>
        <p:blipFill rotWithShape="1">
          <a:blip r:embed="rId2">
            <a:alphaModFix/>
          </a:blip>
          <a:srcRect b="0" l="0" r="0" t="0"/>
          <a:stretch/>
        </p:blipFill>
        <p:spPr>
          <a:xfrm>
            <a:off x="0" y="0"/>
            <a:ext cx="9144003" cy="5143504"/>
          </a:xfrm>
          <a:prstGeom prst="rect">
            <a:avLst/>
          </a:prstGeom>
          <a:noFill/>
          <a:ln>
            <a:noFill/>
          </a:ln>
        </p:spPr>
      </p:pic>
      <p:sp>
        <p:nvSpPr>
          <p:cNvPr id="49" name="Google Shape;49;p14"/>
          <p:cNvSpPr txBox="1"/>
          <p:nvPr>
            <p:ph type="title"/>
          </p:nvPr>
        </p:nvSpPr>
        <p:spPr>
          <a:xfrm>
            <a:off x="4040400" y="540000"/>
            <a:ext cx="4383600" cy="1370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1_1">
    <p:spTree>
      <p:nvGrpSpPr>
        <p:cNvPr id="50" name="Shape 50"/>
        <p:cNvGrpSpPr/>
        <p:nvPr/>
      </p:nvGrpSpPr>
      <p:grpSpPr>
        <a:xfrm>
          <a:off x="0" y="0"/>
          <a:ext cx="0" cy="0"/>
          <a:chOff x="0" y="0"/>
          <a:chExt cx="0" cy="0"/>
        </a:xfrm>
      </p:grpSpPr>
      <p:sp>
        <p:nvSpPr>
          <p:cNvPr id="51" name="Google Shape;51;p15"/>
          <p:cNvSpPr txBox="1"/>
          <p:nvPr>
            <p:ph type="title"/>
          </p:nvPr>
        </p:nvSpPr>
        <p:spPr>
          <a:xfrm>
            <a:off x="762700" y="540000"/>
            <a:ext cx="4902000" cy="1370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3">
  <p:cSld name="CUSTOM_1_1_1">
    <p:spTree>
      <p:nvGrpSpPr>
        <p:cNvPr id="52" name="Shape 52"/>
        <p:cNvGrpSpPr/>
        <p:nvPr/>
      </p:nvGrpSpPr>
      <p:grpSpPr>
        <a:xfrm>
          <a:off x="0" y="0"/>
          <a:ext cx="0" cy="0"/>
          <a:chOff x="0" y="0"/>
          <a:chExt cx="0" cy="0"/>
        </a:xfrm>
      </p:grpSpPr>
      <p:sp>
        <p:nvSpPr>
          <p:cNvPr id="53" name="Google Shape;53;p16"/>
          <p:cNvSpPr txBox="1"/>
          <p:nvPr>
            <p:ph type="title"/>
          </p:nvPr>
        </p:nvSpPr>
        <p:spPr>
          <a:xfrm>
            <a:off x="1032600" y="540000"/>
            <a:ext cx="7078800" cy="1370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8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7"/>
          <p:cNvSpPr txBox="1"/>
          <p:nvPr>
            <p:ph type="title"/>
          </p:nvPr>
        </p:nvSpPr>
        <p:spPr>
          <a:xfrm>
            <a:off x="1543370" y="137080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 name="Google Shape;56;p17"/>
          <p:cNvSpPr txBox="1"/>
          <p:nvPr>
            <p:ph hasCustomPrompt="1" idx="2" type="title"/>
          </p:nvPr>
        </p:nvSpPr>
        <p:spPr>
          <a:xfrm>
            <a:off x="884000" y="147057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7"/>
          <p:cNvSpPr txBox="1"/>
          <p:nvPr>
            <p:ph idx="1" type="subTitle"/>
          </p:nvPr>
        </p:nvSpPr>
        <p:spPr>
          <a:xfrm>
            <a:off x="1543386" y="180492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58" name="Google Shape;58;p17"/>
          <p:cNvSpPr txBox="1"/>
          <p:nvPr>
            <p:ph idx="3" type="title"/>
          </p:nvPr>
        </p:nvSpPr>
        <p:spPr>
          <a:xfrm>
            <a:off x="5537187" y="137080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9" name="Google Shape;59;p17"/>
          <p:cNvSpPr txBox="1"/>
          <p:nvPr>
            <p:ph hasCustomPrompt="1" idx="4" type="title"/>
          </p:nvPr>
        </p:nvSpPr>
        <p:spPr>
          <a:xfrm>
            <a:off x="4877826" y="147057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7"/>
          <p:cNvSpPr txBox="1"/>
          <p:nvPr>
            <p:ph idx="5" type="subTitle"/>
          </p:nvPr>
        </p:nvSpPr>
        <p:spPr>
          <a:xfrm>
            <a:off x="5537203" y="180492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61" name="Google Shape;61;p17"/>
          <p:cNvSpPr txBox="1"/>
          <p:nvPr>
            <p:ph idx="6" type="title"/>
          </p:nvPr>
        </p:nvSpPr>
        <p:spPr>
          <a:xfrm>
            <a:off x="1543370" y="286915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7"/>
          <p:cNvSpPr txBox="1"/>
          <p:nvPr>
            <p:ph hasCustomPrompt="1" idx="7" type="title"/>
          </p:nvPr>
        </p:nvSpPr>
        <p:spPr>
          <a:xfrm>
            <a:off x="884000" y="296892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7"/>
          <p:cNvSpPr txBox="1"/>
          <p:nvPr>
            <p:ph idx="8" type="subTitle"/>
          </p:nvPr>
        </p:nvSpPr>
        <p:spPr>
          <a:xfrm>
            <a:off x="1543386" y="330327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64" name="Google Shape;64;p17"/>
          <p:cNvSpPr txBox="1"/>
          <p:nvPr>
            <p:ph idx="9" type="title"/>
          </p:nvPr>
        </p:nvSpPr>
        <p:spPr>
          <a:xfrm>
            <a:off x="5537187" y="2869150"/>
            <a:ext cx="24393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17"/>
          <p:cNvSpPr txBox="1"/>
          <p:nvPr>
            <p:ph hasCustomPrompt="1" idx="13" type="title"/>
          </p:nvPr>
        </p:nvSpPr>
        <p:spPr>
          <a:xfrm>
            <a:off x="4877826" y="2968925"/>
            <a:ext cx="659400" cy="593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7"/>
          <p:cNvSpPr txBox="1"/>
          <p:nvPr>
            <p:ph idx="14" type="subTitle"/>
          </p:nvPr>
        </p:nvSpPr>
        <p:spPr>
          <a:xfrm>
            <a:off x="5537203" y="3303275"/>
            <a:ext cx="2722800" cy="76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67" name="Google Shape;67;p17"/>
          <p:cNvSpPr txBox="1"/>
          <p:nvPr>
            <p:ph idx="15"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2">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8"/>
          <p:cNvSpPr txBox="1"/>
          <p:nvPr>
            <p:ph type="title"/>
          </p:nvPr>
        </p:nvSpPr>
        <p:spPr>
          <a:xfrm>
            <a:off x="1090709" y="1409831"/>
            <a:ext cx="201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0" name="Google Shape;70;p18"/>
          <p:cNvSpPr txBox="1"/>
          <p:nvPr>
            <p:ph hasCustomPrompt="1" idx="2" type="title"/>
          </p:nvPr>
        </p:nvSpPr>
        <p:spPr>
          <a:xfrm>
            <a:off x="1765109" y="964418"/>
            <a:ext cx="663300" cy="59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8"/>
          <p:cNvSpPr txBox="1"/>
          <p:nvPr>
            <p:ph idx="1" type="subTitle"/>
          </p:nvPr>
        </p:nvSpPr>
        <p:spPr>
          <a:xfrm>
            <a:off x="973859" y="1843954"/>
            <a:ext cx="2245800" cy="76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72" name="Google Shape;72;p18"/>
          <p:cNvSpPr txBox="1"/>
          <p:nvPr>
            <p:ph idx="3" type="title"/>
          </p:nvPr>
        </p:nvSpPr>
        <p:spPr>
          <a:xfrm>
            <a:off x="3560667" y="1409831"/>
            <a:ext cx="201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3" name="Google Shape;73;p18"/>
          <p:cNvSpPr txBox="1"/>
          <p:nvPr>
            <p:ph hasCustomPrompt="1" idx="4" type="title"/>
          </p:nvPr>
        </p:nvSpPr>
        <p:spPr>
          <a:xfrm>
            <a:off x="4235067" y="964418"/>
            <a:ext cx="663300" cy="59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8"/>
          <p:cNvSpPr txBox="1"/>
          <p:nvPr>
            <p:ph idx="5" type="subTitle"/>
          </p:nvPr>
        </p:nvSpPr>
        <p:spPr>
          <a:xfrm>
            <a:off x="3443817" y="1843954"/>
            <a:ext cx="2245800" cy="76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75" name="Google Shape;75;p18"/>
          <p:cNvSpPr txBox="1"/>
          <p:nvPr>
            <p:ph idx="6" type="title"/>
          </p:nvPr>
        </p:nvSpPr>
        <p:spPr>
          <a:xfrm>
            <a:off x="1090709" y="3060574"/>
            <a:ext cx="201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8"/>
          <p:cNvSpPr txBox="1"/>
          <p:nvPr>
            <p:ph hasCustomPrompt="1" idx="7" type="title"/>
          </p:nvPr>
        </p:nvSpPr>
        <p:spPr>
          <a:xfrm>
            <a:off x="1765109" y="2615166"/>
            <a:ext cx="663300" cy="59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8"/>
          <p:cNvSpPr txBox="1"/>
          <p:nvPr>
            <p:ph idx="8" type="subTitle"/>
          </p:nvPr>
        </p:nvSpPr>
        <p:spPr>
          <a:xfrm>
            <a:off x="973859" y="3494697"/>
            <a:ext cx="2245800" cy="76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78" name="Google Shape;78;p18"/>
          <p:cNvSpPr txBox="1"/>
          <p:nvPr>
            <p:ph idx="9" type="title"/>
          </p:nvPr>
        </p:nvSpPr>
        <p:spPr>
          <a:xfrm>
            <a:off x="3560667" y="3060574"/>
            <a:ext cx="201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8"/>
          <p:cNvSpPr txBox="1"/>
          <p:nvPr>
            <p:ph hasCustomPrompt="1" idx="13" type="title"/>
          </p:nvPr>
        </p:nvSpPr>
        <p:spPr>
          <a:xfrm>
            <a:off x="4235067" y="2615166"/>
            <a:ext cx="663300" cy="59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8"/>
          <p:cNvSpPr txBox="1"/>
          <p:nvPr>
            <p:ph idx="14" type="subTitle"/>
          </p:nvPr>
        </p:nvSpPr>
        <p:spPr>
          <a:xfrm>
            <a:off x="3443817" y="3494697"/>
            <a:ext cx="2245800" cy="76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81" name="Google Shape;81;p18"/>
          <p:cNvSpPr txBox="1"/>
          <p:nvPr>
            <p:ph idx="15"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8"/>
          <p:cNvSpPr txBox="1"/>
          <p:nvPr>
            <p:ph idx="16" type="title"/>
          </p:nvPr>
        </p:nvSpPr>
        <p:spPr>
          <a:xfrm>
            <a:off x="6041191" y="1409818"/>
            <a:ext cx="201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8"/>
          <p:cNvSpPr txBox="1"/>
          <p:nvPr>
            <p:ph hasCustomPrompt="1" idx="17" type="title"/>
          </p:nvPr>
        </p:nvSpPr>
        <p:spPr>
          <a:xfrm>
            <a:off x="6715591" y="964418"/>
            <a:ext cx="663300" cy="59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8"/>
          <p:cNvSpPr txBox="1"/>
          <p:nvPr>
            <p:ph idx="18" type="subTitle"/>
          </p:nvPr>
        </p:nvSpPr>
        <p:spPr>
          <a:xfrm>
            <a:off x="5924341" y="1843941"/>
            <a:ext cx="2245800" cy="76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85" name="Google Shape;85;p18"/>
          <p:cNvSpPr txBox="1"/>
          <p:nvPr>
            <p:ph idx="19" type="title"/>
          </p:nvPr>
        </p:nvSpPr>
        <p:spPr>
          <a:xfrm>
            <a:off x="6041191" y="3060561"/>
            <a:ext cx="2012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6" name="Google Shape;86;p18"/>
          <p:cNvSpPr txBox="1"/>
          <p:nvPr>
            <p:ph hasCustomPrompt="1" idx="20" type="title"/>
          </p:nvPr>
        </p:nvSpPr>
        <p:spPr>
          <a:xfrm>
            <a:off x="6715591" y="2615166"/>
            <a:ext cx="663300" cy="59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8"/>
          <p:cNvSpPr txBox="1"/>
          <p:nvPr>
            <p:ph idx="21" type="subTitle"/>
          </p:nvPr>
        </p:nvSpPr>
        <p:spPr>
          <a:xfrm>
            <a:off x="5924341" y="3494684"/>
            <a:ext cx="2245800" cy="76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331350" y="3186075"/>
            <a:ext cx="24813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9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0" name="Google Shape;90;p19"/>
          <p:cNvSpPr txBox="1"/>
          <p:nvPr>
            <p:ph idx="1" type="subTitle"/>
          </p:nvPr>
        </p:nvSpPr>
        <p:spPr>
          <a:xfrm>
            <a:off x="2002950" y="1628500"/>
            <a:ext cx="5138100" cy="1346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000"/>
              <a:buNone/>
              <a:defRPr sz="2400">
                <a:solidFill>
                  <a:schemeClr val="lt1"/>
                </a:solidFill>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BLANK_1_1_1">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0"/>
          <p:cNvSpPr txBox="1"/>
          <p:nvPr>
            <p:ph type="title"/>
          </p:nvPr>
        </p:nvSpPr>
        <p:spPr>
          <a:xfrm>
            <a:off x="5478125" y="2721750"/>
            <a:ext cx="24813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29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93" name="Google Shape;93;p20"/>
          <p:cNvSpPr txBox="1"/>
          <p:nvPr>
            <p:ph idx="1" type="subTitle"/>
          </p:nvPr>
        </p:nvSpPr>
        <p:spPr>
          <a:xfrm>
            <a:off x="2821325" y="1316575"/>
            <a:ext cx="5138100" cy="1346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000"/>
              <a:buNone/>
              <a:defRPr sz="2400">
                <a:solidFill>
                  <a:schemeClr val="dk1"/>
                </a:solidFill>
              </a:defRPr>
            </a:lvl1pPr>
            <a:lvl2pPr lvl="1" rtl="0" algn="r">
              <a:lnSpc>
                <a:spcPct val="100000"/>
              </a:lnSpc>
              <a:spcBef>
                <a:spcPts val="1600"/>
              </a:spcBef>
              <a:spcAft>
                <a:spcPts val="0"/>
              </a:spcAft>
              <a:buSzPts val="1600"/>
              <a:buNone/>
              <a:defRPr sz="1600"/>
            </a:lvl2pPr>
            <a:lvl3pPr lvl="2" rtl="0" algn="r">
              <a:lnSpc>
                <a:spcPct val="100000"/>
              </a:lnSpc>
              <a:spcBef>
                <a:spcPts val="1600"/>
              </a:spcBef>
              <a:spcAft>
                <a:spcPts val="0"/>
              </a:spcAft>
              <a:buSzPts val="1600"/>
              <a:buNone/>
              <a:defRPr sz="1600"/>
            </a:lvl3pPr>
            <a:lvl4pPr lvl="3" rtl="0" algn="r">
              <a:lnSpc>
                <a:spcPct val="100000"/>
              </a:lnSpc>
              <a:spcBef>
                <a:spcPts val="1600"/>
              </a:spcBef>
              <a:spcAft>
                <a:spcPts val="0"/>
              </a:spcAft>
              <a:buSzPts val="1600"/>
              <a:buNone/>
              <a:defRPr sz="1600"/>
            </a:lvl4pPr>
            <a:lvl5pPr lvl="4" rtl="0" algn="r">
              <a:lnSpc>
                <a:spcPct val="100000"/>
              </a:lnSpc>
              <a:spcBef>
                <a:spcPts val="1600"/>
              </a:spcBef>
              <a:spcAft>
                <a:spcPts val="0"/>
              </a:spcAft>
              <a:buSzPts val="1600"/>
              <a:buNone/>
              <a:defRPr sz="1600"/>
            </a:lvl5pPr>
            <a:lvl6pPr lvl="5" rtl="0" algn="r">
              <a:lnSpc>
                <a:spcPct val="100000"/>
              </a:lnSpc>
              <a:spcBef>
                <a:spcPts val="1600"/>
              </a:spcBef>
              <a:spcAft>
                <a:spcPts val="0"/>
              </a:spcAft>
              <a:buSzPts val="1600"/>
              <a:buNone/>
              <a:defRPr sz="1600"/>
            </a:lvl6pPr>
            <a:lvl7pPr lvl="6" rtl="0" algn="r">
              <a:lnSpc>
                <a:spcPct val="100000"/>
              </a:lnSpc>
              <a:spcBef>
                <a:spcPts val="1600"/>
              </a:spcBef>
              <a:spcAft>
                <a:spcPts val="0"/>
              </a:spcAft>
              <a:buSzPts val="1600"/>
              <a:buNone/>
              <a:defRPr sz="1600"/>
            </a:lvl7pPr>
            <a:lvl8pPr lvl="7" rtl="0" algn="r">
              <a:lnSpc>
                <a:spcPct val="100000"/>
              </a:lnSpc>
              <a:spcBef>
                <a:spcPts val="1600"/>
              </a:spcBef>
              <a:spcAft>
                <a:spcPts val="0"/>
              </a:spcAft>
              <a:buSzPts val="1600"/>
              <a:buNone/>
              <a:defRPr sz="1600"/>
            </a:lvl8pPr>
            <a:lvl9pPr lvl="8" rtl="0" algn="r">
              <a:lnSpc>
                <a:spcPct val="100000"/>
              </a:lnSpc>
              <a:spcBef>
                <a:spcPts val="1600"/>
              </a:spcBef>
              <a:spcAft>
                <a:spcPts val="1600"/>
              </a:spcAft>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4645500" y="1918690"/>
            <a:ext cx="3705000" cy="118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5066702" y="690650"/>
            <a:ext cx="28626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5066700" y="3426325"/>
            <a:ext cx="2862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solidFill>
                  <a:schemeClr val="lt1"/>
                </a:solidFill>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1"/>
          <p:cNvSpPr txBox="1"/>
          <p:nvPr>
            <p:ph type="title"/>
          </p:nvPr>
        </p:nvSpPr>
        <p:spPr>
          <a:xfrm>
            <a:off x="720000" y="26033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6" name="Google Shape;96;p21"/>
          <p:cNvSpPr txBox="1"/>
          <p:nvPr>
            <p:ph idx="1" type="subTitle"/>
          </p:nvPr>
        </p:nvSpPr>
        <p:spPr>
          <a:xfrm>
            <a:off x="720000" y="3048425"/>
            <a:ext cx="2336400" cy="88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7" name="Google Shape;97;p21"/>
          <p:cNvSpPr txBox="1"/>
          <p:nvPr>
            <p:ph idx="2" type="title"/>
          </p:nvPr>
        </p:nvSpPr>
        <p:spPr>
          <a:xfrm>
            <a:off x="3403800" y="26033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8" name="Google Shape;98;p21"/>
          <p:cNvSpPr txBox="1"/>
          <p:nvPr>
            <p:ph idx="3" type="subTitle"/>
          </p:nvPr>
        </p:nvSpPr>
        <p:spPr>
          <a:xfrm>
            <a:off x="3403800" y="3048425"/>
            <a:ext cx="2336400" cy="88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99" name="Google Shape;99;p21"/>
          <p:cNvSpPr txBox="1"/>
          <p:nvPr>
            <p:ph idx="4" type="title"/>
          </p:nvPr>
        </p:nvSpPr>
        <p:spPr>
          <a:xfrm>
            <a:off x="6087600" y="26033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0" name="Google Shape;100;p21"/>
          <p:cNvSpPr txBox="1"/>
          <p:nvPr>
            <p:ph idx="5" type="subTitle"/>
          </p:nvPr>
        </p:nvSpPr>
        <p:spPr>
          <a:xfrm>
            <a:off x="6087600" y="3048425"/>
            <a:ext cx="2336400" cy="88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01" name="Google Shape;101;p21"/>
          <p:cNvSpPr txBox="1"/>
          <p:nvPr>
            <p:ph idx="6"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22"/>
          <p:cNvSpPr txBox="1"/>
          <p:nvPr>
            <p:ph type="title"/>
          </p:nvPr>
        </p:nvSpPr>
        <p:spPr>
          <a:xfrm>
            <a:off x="3307713" y="2298551"/>
            <a:ext cx="1374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22"/>
          <p:cNvSpPr txBox="1"/>
          <p:nvPr>
            <p:ph idx="1" type="subTitle"/>
          </p:nvPr>
        </p:nvSpPr>
        <p:spPr>
          <a:xfrm>
            <a:off x="3307713" y="2743624"/>
            <a:ext cx="3524100" cy="71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105" name="Google Shape;105;p22"/>
          <p:cNvSpPr txBox="1"/>
          <p:nvPr>
            <p:ph idx="2" type="title"/>
          </p:nvPr>
        </p:nvSpPr>
        <p:spPr>
          <a:xfrm>
            <a:off x="3307713" y="1138125"/>
            <a:ext cx="1374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22"/>
          <p:cNvSpPr txBox="1"/>
          <p:nvPr>
            <p:ph idx="3" type="subTitle"/>
          </p:nvPr>
        </p:nvSpPr>
        <p:spPr>
          <a:xfrm>
            <a:off x="3307713" y="1583198"/>
            <a:ext cx="3524100" cy="71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107" name="Google Shape;107;p22"/>
          <p:cNvSpPr txBox="1"/>
          <p:nvPr>
            <p:ph idx="4" type="title"/>
          </p:nvPr>
        </p:nvSpPr>
        <p:spPr>
          <a:xfrm>
            <a:off x="3307713" y="3458976"/>
            <a:ext cx="1374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8" name="Google Shape;108;p22"/>
          <p:cNvSpPr txBox="1"/>
          <p:nvPr>
            <p:ph idx="5" type="subTitle"/>
          </p:nvPr>
        </p:nvSpPr>
        <p:spPr>
          <a:xfrm>
            <a:off x="3307713" y="3904050"/>
            <a:ext cx="3524100" cy="71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p:txBody>
      </p:sp>
      <p:sp>
        <p:nvSpPr>
          <p:cNvPr id="109" name="Google Shape;109;p22"/>
          <p:cNvSpPr txBox="1"/>
          <p:nvPr>
            <p:ph idx="6"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5">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23"/>
          <p:cNvSpPr txBox="1"/>
          <p:nvPr>
            <p:ph type="title"/>
          </p:nvPr>
        </p:nvSpPr>
        <p:spPr>
          <a:xfrm>
            <a:off x="720000" y="30605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2" name="Google Shape;112;p23"/>
          <p:cNvSpPr txBox="1"/>
          <p:nvPr>
            <p:ph idx="1" type="subTitle"/>
          </p:nvPr>
        </p:nvSpPr>
        <p:spPr>
          <a:xfrm>
            <a:off x="720000" y="3505625"/>
            <a:ext cx="2336400" cy="73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13" name="Google Shape;113;p23"/>
          <p:cNvSpPr txBox="1"/>
          <p:nvPr>
            <p:ph idx="2" type="title"/>
          </p:nvPr>
        </p:nvSpPr>
        <p:spPr>
          <a:xfrm>
            <a:off x="3403800" y="30605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4" name="Google Shape;114;p23"/>
          <p:cNvSpPr txBox="1"/>
          <p:nvPr>
            <p:ph idx="3" type="subTitle"/>
          </p:nvPr>
        </p:nvSpPr>
        <p:spPr>
          <a:xfrm>
            <a:off x="3403800" y="3505625"/>
            <a:ext cx="2336400" cy="73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15" name="Google Shape;115;p23"/>
          <p:cNvSpPr txBox="1"/>
          <p:nvPr>
            <p:ph idx="4" type="title"/>
          </p:nvPr>
        </p:nvSpPr>
        <p:spPr>
          <a:xfrm>
            <a:off x="6087600" y="30605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6" name="Google Shape;116;p23"/>
          <p:cNvSpPr txBox="1"/>
          <p:nvPr>
            <p:ph idx="5" type="subTitle"/>
          </p:nvPr>
        </p:nvSpPr>
        <p:spPr>
          <a:xfrm>
            <a:off x="6087600" y="3505625"/>
            <a:ext cx="2336400" cy="73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17" name="Google Shape;117;p23"/>
          <p:cNvSpPr txBox="1"/>
          <p:nvPr>
            <p:ph idx="6"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15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24"/>
          <p:cNvSpPr txBox="1"/>
          <p:nvPr>
            <p:ph type="title"/>
          </p:nvPr>
        </p:nvSpPr>
        <p:spPr>
          <a:xfrm>
            <a:off x="872400" y="27557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0" name="Google Shape;120;p24"/>
          <p:cNvSpPr txBox="1"/>
          <p:nvPr>
            <p:ph idx="1" type="subTitle"/>
          </p:nvPr>
        </p:nvSpPr>
        <p:spPr>
          <a:xfrm>
            <a:off x="872400" y="3200825"/>
            <a:ext cx="2336400" cy="113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21" name="Google Shape;121;p24"/>
          <p:cNvSpPr txBox="1"/>
          <p:nvPr>
            <p:ph idx="2" type="title"/>
          </p:nvPr>
        </p:nvSpPr>
        <p:spPr>
          <a:xfrm>
            <a:off x="3403800" y="27557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2" name="Google Shape;122;p24"/>
          <p:cNvSpPr txBox="1"/>
          <p:nvPr>
            <p:ph idx="3" type="subTitle"/>
          </p:nvPr>
        </p:nvSpPr>
        <p:spPr>
          <a:xfrm>
            <a:off x="3403800" y="3200825"/>
            <a:ext cx="2336400" cy="113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23" name="Google Shape;123;p24"/>
          <p:cNvSpPr txBox="1"/>
          <p:nvPr>
            <p:ph idx="4" type="title"/>
          </p:nvPr>
        </p:nvSpPr>
        <p:spPr>
          <a:xfrm>
            <a:off x="5935200" y="275576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4" name="Google Shape;124;p24"/>
          <p:cNvSpPr txBox="1"/>
          <p:nvPr>
            <p:ph idx="5" type="subTitle"/>
          </p:nvPr>
        </p:nvSpPr>
        <p:spPr>
          <a:xfrm>
            <a:off x="5935200" y="3200825"/>
            <a:ext cx="2336400" cy="113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25" name="Google Shape;125;p24"/>
          <p:cNvSpPr txBox="1"/>
          <p:nvPr>
            <p:ph idx="6"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25"/>
          <p:cNvSpPr txBox="1"/>
          <p:nvPr>
            <p:ph type="title"/>
          </p:nvPr>
        </p:nvSpPr>
        <p:spPr>
          <a:xfrm>
            <a:off x="1705825" y="1533313"/>
            <a:ext cx="2584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8" name="Google Shape;128;p25"/>
          <p:cNvSpPr txBox="1"/>
          <p:nvPr>
            <p:ph idx="1" type="subTitle"/>
          </p:nvPr>
        </p:nvSpPr>
        <p:spPr>
          <a:xfrm>
            <a:off x="1705825" y="1916675"/>
            <a:ext cx="258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29" name="Google Shape;129;p25"/>
          <p:cNvSpPr txBox="1"/>
          <p:nvPr>
            <p:ph idx="2" type="title"/>
          </p:nvPr>
        </p:nvSpPr>
        <p:spPr>
          <a:xfrm>
            <a:off x="5723975" y="1533325"/>
            <a:ext cx="27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0" name="Google Shape;130;p25"/>
          <p:cNvSpPr txBox="1"/>
          <p:nvPr>
            <p:ph idx="3" type="subTitle"/>
          </p:nvPr>
        </p:nvSpPr>
        <p:spPr>
          <a:xfrm>
            <a:off x="5723975" y="1916687"/>
            <a:ext cx="2700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31" name="Google Shape;131;p25"/>
          <p:cNvSpPr txBox="1"/>
          <p:nvPr>
            <p:ph idx="4" type="title"/>
          </p:nvPr>
        </p:nvSpPr>
        <p:spPr>
          <a:xfrm>
            <a:off x="1705825" y="3119113"/>
            <a:ext cx="2584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2" name="Google Shape;132;p25"/>
          <p:cNvSpPr txBox="1"/>
          <p:nvPr>
            <p:ph idx="5" type="subTitle"/>
          </p:nvPr>
        </p:nvSpPr>
        <p:spPr>
          <a:xfrm>
            <a:off x="1705825" y="3507350"/>
            <a:ext cx="258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33" name="Google Shape;133;p25"/>
          <p:cNvSpPr txBox="1"/>
          <p:nvPr>
            <p:ph idx="6" type="title"/>
          </p:nvPr>
        </p:nvSpPr>
        <p:spPr>
          <a:xfrm>
            <a:off x="5723975" y="3119117"/>
            <a:ext cx="27000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4" name="Google Shape;134;p25"/>
          <p:cNvSpPr txBox="1"/>
          <p:nvPr>
            <p:ph idx="7" type="subTitle"/>
          </p:nvPr>
        </p:nvSpPr>
        <p:spPr>
          <a:xfrm>
            <a:off x="5723975" y="3507353"/>
            <a:ext cx="2700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35" name="Google Shape;135;p25"/>
          <p:cNvSpPr txBox="1"/>
          <p:nvPr>
            <p:ph idx="8"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ph type="title"/>
          </p:nvPr>
        </p:nvSpPr>
        <p:spPr>
          <a:xfrm>
            <a:off x="4570975" y="1533325"/>
            <a:ext cx="1861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8" name="Google Shape;138;p26"/>
          <p:cNvSpPr txBox="1"/>
          <p:nvPr>
            <p:ph idx="1" type="subTitle"/>
          </p:nvPr>
        </p:nvSpPr>
        <p:spPr>
          <a:xfrm>
            <a:off x="4570975" y="1916676"/>
            <a:ext cx="1861500" cy="10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39" name="Google Shape;139;p26"/>
          <p:cNvSpPr txBox="1"/>
          <p:nvPr>
            <p:ph idx="2" type="title"/>
          </p:nvPr>
        </p:nvSpPr>
        <p:spPr>
          <a:xfrm>
            <a:off x="6469350" y="1533325"/>
            <a:ext cx="1861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0" name="Google Shape;140;p26"/>
          <p:cNvSpPr txBox="1"/>
          <p:nvPr>
            <p:ph idx="3" type="subTitle"/>
          </p:nvPr>
        </p:nvSpPr>
        <p:spPr>
          <a:xfrm>
            <a:off x="6469350" y="1916673"/>
            <a:ext cx="1861500" cy="10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41" name="Google Shape;141;p26"/>
          <p:cNvSpPr txBox="1"/>
          <p:nvPr>
            <p:ph idx="4" type="title"/>
          </p:nvPr>
        </p:nvSpPr>
        <p:spPr>
          <a:xfrm>
            <a:off x="772850" y="1533325"/>
            <a:ext cx="1861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2" name="Google Shape;142;p26"/>
          <p:cNvSpPr txBox="1"/>
          <p:nvPr>
            <p:ph idx="5" type="subTitle"/>
          </p:nvPr>
        </p:nvSpPr>
        <p:spPr>
          <a:xfrm>
            <a:off x="772850" y="1925314"/>
            <a:ext cx="1861500" cy="10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43" name="Google Shape;143;p26"/>
          <p:cNvSpPr txBox="1"/>
          <p:nvPr>
            <p:ph idx="6" type="title"/>
          </p:nvPr>
        </p:nvSpPr>
        <p:spPr>
          <a:xfrm>
            <a:off x="2671913" y="1533325"/>
            <a:ext cx="1861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4" name="Google Shape;144;p26"/>
          <p:cNvSpPr txBox="1"/>
          <p:nvPr>
            <p:ph idx="7" type="subTitle"/>
          </p:nvPr>
        </p:nvSpPr>
        <p:spPr>
          <a:xfrm>
            <a:off x="2671912" y="1925312"/>
            <a:ext cx="1861500" cy="10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45" name="Google Shape;145;p26"/>
          <p:cNvSpPr txBox="1"/>
          <p:nvPr>
            <p:ph idx="8"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27"/>
          <p:cNvSpPr txBox="1"/>
          <p:nvPr>
            <p:ph type="title"/>
          </p:nvPr>
        </p:nvSpPr>
        <p:spPr>
          <a:xfrm>
            <a:off x="720000" y="1707036"/>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8" name="Google Shape;148;p27"/>
          <p:cNvSpPr txBox="1"/>
          <p:nvPr>
            <p:ph idx="1" type="subTitle"/>
          </p:nvPr>
        </p:nvSpPr>
        <p:spPr>
          <a:xfrm>
            <a:off x="720000" y="2058150"/>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49" name="Google Shape;149;p27"/>
          <p:cNvSpPr txBox="1"/>
          <p:nvPr>
            <p:ph idx="2" type="title"/>
          </p:nvPr>
        </p:nvSpPr>
        <p:spPr>
          <a:xfrm>
            <a:off x="3403638" y="1707036"/>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0" name="Google Shape;150;p27"/>
          <p:cNvSpPr txBox="1"/>
          <p:nvPr>
            <p:ph idx="3" type="subTitle"/>
          </p:nvPr>
        </p:nvSpPr>
        <p:spPr>
          <a:xfrm>
            <a:off x="3391050" y="2058150"/>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51" name="Google Shape;151;p27"/>
          <p:cNvSpPr txBox="1"/>
          <p:nvPr>
            <p:ph idx="4" type="title"/>
          </p:nvPr>
        </p:nvSpPr>
        <p:spPr>
          <a:xfrm>
            <a:off x="720000" y="3477833"/>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2" name="Google Shape;152;p27"/>
          <p:cNvSpPr txBox="1"/>
          <p:nvPr>
            <p:ph idx="5" type="subTitle"/>
          </p:nvPr>
        </p:nvSpPr>
        <p:spPr>
          <a:xfrm>
            <a:off x="720000" y="3828948"/>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53" name="Google Shape;153;p27"/>
          <p:cNvSpPr txBox="1"/>
          <p:nvPr>
            <p:ph idx="6" type="title"/>
          </p:nvPr>
        </p:nvSpPr>
        <p:spPr>
          <a:xfrm>
            <a:off x="3391050" y="3477833"/>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4" name="Google Shape;154;p27"/>
          <p:cNvSpPr txBox="1"/>
          <p:nvPr>
            <p:ph idx="7" type="subTitle"/>
          </p:nvPr>
        </p:nvSpPr>
        <p:spPr>
          <a:xfrm>
            <a:off x="3391050" y="3828948"/>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55" name="Google Shape;155;p27"/>
          <p:cNvSpPr txBox="1"/>
          <p:nvPr>
            <p:ph idx="8" type="title"/>
          </p:nvPr>
        </p:nvSpPr>
        <p:spPr>
          <a:xfrm>
            <a:off x="6062075" y="1707036"/>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6" name="Google Shape;156;p27"/>
          <p:cNvSpPr txBox="1"/>
          <p:nvPr>
            <p:ph idx="9" type="subTitle"/>
          </p:nvPr>
        </p:nvSpPr>
        <p:spPr>
          <a:xfrm>
            <a:off x="6062075" y="2058150"/>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57" name="Google Shape;157;p27"/>
          <p:cNvSpPr txBox="1"/>
          <p:nvPr>
            <p:ph idx="13" type="title"/>
          </p:nvPr>
        </p:nvSpPr>
        <p:spPr>
          <a:xfrm>
            <a:off x="6074675" y="3477833"/>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8" name="Google Shape;158;p27"/>
          <p:cNvSpPr txBox="1"/>
          <p:nvPr>
            <p:ph idx="14" type="subTitle"/>
          </p:nvPr>
        </p:nvSpPr>
        <p:spPr>
          <a:xfrm>
            <a:off x="6062075" y="3828948"/>
            <a:ext cx="236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59" name="Google Shape;159;p27"/>
          <p:cNvSpPr txBox="1"/>
          <p:nvPr>
            <p:ph idx="15"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BLANK_1_1_1_1_1_2">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28"/>
          <p:cNvSpPr txBox="1"/>
          <p:nvPr>
            <p:ph type="title"/>
          </p:nvPr>
        </p:nvSpPr>
        <p:spPr>
          <a:xfrm>
            <a:off x="720012" y="1707036"/>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2" name="Google Shape;162;p28"/>
          <p:cNvSpPr txBox="1"/>
          <p:nvPr>
            <p:ph idx="1" type="subTitle"/>
          </p:nvPr>
        </p:nvSpPr>
        <p:spPr>
          <a:xfrm>
            <a:off x="720012" y="2058150"/>
            <a:ext cx="2361900" cy="63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63" name="Google Shape;163;p28"/>
          <p:cNvSpPr txBox="1"/>
          <p:nvPr>
            <p:ph idx="2" type="title"/>
          </p:nvPr>
        </p:nvSpPr>
        <p:spPr>
          <a:xfrm>
            <a:off x="3391050" y="1707025"/>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4" name="Google Shape;164;p28"/>
          <p:cNvSpPr txBox="1"/>
          <p:nvPr>
            <p:ph idx="3" type="subTitle"/>
          </p:nvPr>
        </p:nvSpPr>
        <p:spPr>
          <a:xfrm>
            <a:off x="3391050" y="2058150"/>
            <a:ext cx="2361900" cy="63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65" name="Google Shape;165;p28"/>
          <p:cNvSpPr txBox="1"/>
          <p:nvPr>
            <p:ph idx="4" type="title"/>
          </p:nvPr>
        </p:nvSpPr>
        <p:spPr>
          <a:xfrm>
            <a:off x="2068131" y="3477833"/>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6" name="Google Shape;166;p28"/>
          <p:cNvSpPr txBox="1"/>
          <p:nvPr>
            <p:ph idx="5" type="subTitle"/>
          </p:nvPr>
        </p:nvSpPr>
        <p:spPr>
          <a:xfrm>
            <a:off x="2055531" y="3828950"/>
            <a:ext cx="2361900" cy="63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67" name="Google Shape;167;p28"/>
          <p:cNvSpPr txBox="1"/>
          <p:nvPr>
            <p:ph idx="6" type="title"/>
          </p:nvPr>
        </p:nvSpPr>
        <p:spPr>
          <a:xfrm>
            <a:off x="6062088" y="1707036"/>
            <a:ext cx="2361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8" name="Google Shape;168;p28"/>
          <p:cNvSpPr txBox="1"/>
          <p:nvPr>
            <p:ph idx="7" type="subTitle"/>
          </p:nvPr>
        </p:nvSpPr>
        <p:spPr>
          <a:xfrm>
            <a:off x="6062087" y="2058150"/>
            <a:ext cx="2361900" cy="63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69" name="Google Shape;169;p28"/>
          <p:cNvSpPr txBox="1"/>
          <p:nvPr>
            <p:ph idx="8" type="title"/>
          </p:nvPr>
        </p:nvSpPr>
        <p:spPr>
          <a:xfrm>
            <a:off x="4739169" y="3477833"/>
            <a:ext cx="23367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solidFill>
                  <a:schemeClr val="accent2"/>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0" name="Google Shape;170;p28"/>
          <p:cNvSpPr txBox="1"/>
          <p:nvPr>
            <p:ph idx="9" type="subTitle"/>
          </p:nvPr>
        </p:nvSpPr>
        <p:spPr>
          <a:xfrm>
            <a:off x="4726569" y="3828950"/>
            <a:ext cx="2361900" cy="63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71" name="Google Shape;171;p28"/>
          <p:cNvSpPr txBox="1"/>
          <p:nvPr>
            <p:ph idx="13"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4">
    <p:bg>
      <p:bgPr>
        <a:blipFill>
          <a:blip r:embed="rId2">
            <a:alphaModFix/>
          </a:blip>
          <a:stretch>
            <a:fillRect/>
          </a:stretch>
        </a:blipFill>
      </p:bgPr>
    </p:bg>
    <p:spTree>
      <p:nvGrpSpPr>
        <p:cNvPr id="172" name="Shape 172"/>
        <p:cNvGrpSpPr/>
        <p:nvPr/>
      </p:nvGrpSpPr>
      <p:grpSpPr>
        <a:xfrm>
          <a:off x="0" y="0"/>
          <a:ext cx="0" cy="0"/>
          <a:chOff x="0" y="0"/>
          <a:chExt cx="0" cy="0"/>
        </a:xfrm>
      </p:grpSpPr>
      <p:sp>
        <p:nvSpPr>
          <p:cNvPr id="173" name="Google Shape;173;p29"/>
          <p:cNvSpPr txBox="1"/>
          <p:nvPr>
            <p:ph hasCustomPrompt="1" type="title"/>
          </p:nvPr>
        </p:nvSpPr>
        <p:spPr>
          <a:xfrm>
            <a:off x="993875" y="1354375"/>
            <a:ext cx="3933900" cy="1511100"/>
          </a:xfrm>
          <a:prstGeom prst="rect">
            <a:avLst/>
          </a:prstGeom>
        </p:spPr>
        <p:txBody>
          <a:bodyPr anchorCtr="0" anchor="b" bIns="91425" lIns="91425" spcFirstLastPara="1" rIns="91425" wrap="square" tIns="91425">
            <a:noAutofit/>
          </a:bodyPr>
          <a:lstStyle>
            <a:lvl1pPr lvl="0" rtl="0">
              <a:spcBef>
                <a:spcPts val="0"/>
              </a:spcBef>
              <a:spcAft>
                <a:spcPts val="0"/>
              </a:spcAft>
              <a:buSzPts val="9600"/>
              <a:buNone/>
              <a:defRPr sz="8500">
                <a:solidFill>
                  <a:schemeClr val="lt1"/>
                </a:solidFill>
              </a:defRPr>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74" name="Google Shape;174;p29"/>
          <p:cNvSpPr txBox="1"/>
          <p:nvPr>
            <p:ph idx="1" type="subTitle"/>
          </p:nvPr>
        </p:nvSpPr>
        <p:spPr>
          <a:xfrm>
            <a:off x="993875" y="2865475"/>
            <a:ext cx="4095000" cy="51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a:solidFill>
                  <a:schemeClr val="lt1"/>
                </a:solidFill>
              </a:defRPr>
            </a:lvl1pPr>
            <a:lvl2pPr lvl="1" rtl="0" algn="ctr">
              <a:lnSpc>
                <a:spcPct val="100000"/>
              </a:lnSpc>
              <a:spcBef>
                <a:spcPts val="1600"/>
              </a:spcBef>
              <a:spcAft>
                <a:spcPts val="0"/>
              </a:spcAft>
              <a:buSzPts val="1800"/>
              <a:buNone/>
              <a:defRPr sz="1800"/>
            </a:lvl2pPr>
            <a:lvl3pPr lvl="2" rtl="0" algn="ctr">
              <a:lnSpc>
                <a:spcPct val="100000"/>
              </a:lnSpc>
              <a:spcBef>
                <a:spcPts val="1600"/>
              </a:spcBef>
              <a:spcAft>
                <a:spcPts val="0"/>
              </a:spcAft>
              <a:buSzPts val="1800"/>
              <a:buNone/>
              <a:defRPr sz="1800"/>
            </a:lvl3pPr>
            <a:lvl4pPr lvl="3" rtl="0" algn="ctr">
              <a:lnSpc>
                <a:spcPct val="100000"/>
              </a:lnSpc>
              <a:spcBef>
                <a:spcPts val="1600"/>
              </a:spcBef>
              <a:spcAft>
                <a:spcPts val="0"/>
              </a:spcAft>
              <a:buSzPts val="1800"/>
              <a:buNone/>
              <a:defRPr sz="1800"/>
            </a:lvl4pPr>
            <a:lvl5pPr lvl="4" rtl="0" algn="ctr">
              <a:lnSpc>
                <a:spcPct val="100000"/>
              </a:lnSpc>
              <a:spcBef>
                <a:spcPts val="1600"/>
              </a:spcBef>
              <a:spcAft>
                <a:spcPts val="0"/>
              </a:spcAft>
              <a:buSzPts val="1800"/>
              <a:buNone/>
              <a:defRPr sz="1800"/>
            </a:lvl5pPr>
            <a:lvl6pPr lvl="5" rtl="0" algn="ctr">
              <a:lnSpc>
                <a:spcPct val="100000"/>
              </a:lnSpc>
              <a:spcBef>
                <a:spcPts val="1600"/>
              </a:spcBef>
              <a:spcAft>
                <a:spcPts val="0"/>
              </a:spcAft>
              <a:buSzPts val="1800"/>
              <a:buNone/>
              <a:defRPr sz="1800"/>
            </a:lvl6pPr>
            <a:lvl7pPr lvl="6" rtl="0" algn="ctr">
              <a:lnSpc>
                <a:spcPct val="100000"/>
              </a:lnSpc>
              <a:spcBef>
                <a:spcPts val="1600"/>
              </a:spcBef>
              <a:spcAft>
                <a:spcPts val="0"/>
              </a:spcAft>
              <a:buSzPts val="1800"/>
              <a:buNone/>
              <a:defRPr sz="1800"/>
            </a:lvl7pPr>
            <a:lvl8pPr lvl="7" rtl="0" algn="ctr">
              <a:lnSpc>
                <a:spcPct val="100000"/>
              </a:lnSpc>
              <a:spcBef>
                <a:spcPts val="1600"/>
              </a:spcBef>
              <a:spcAft>
                <a:spcPts val="0"/>
              </a:spcAft>
              <a:buSzPts val="1800"/>
              <a:buNone/>
              <a:defRPr sz="1800"/>
            </a:lvl8pPr>
            <a:lvl9pPr lvl="8" rtl="0" algn="ctr">
              <a:lnSpc>
                <a:spcPct val="100000"/>
              </a:lnSpc>
              <a:spcBef>
                <a:spcPts val="1600"/>
              </a:spcBef>
              <a:spcAft>
                <a:spcPts val="1600"/>
              </a:spcAft>
              <a:buSzPts val="18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p30"/>
          <p:cNvSpPr txBox="1"/>
          <p:nvPr>
            <p:ph hasCustomPrompt="1" type="title"/>
          </p:nvPr>
        </p:nvSpPr>
        <p:spPr>
          <a:xfrm>
            <a:off x="1284000" y="1024463"/>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55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77" name="Google Shape;177;p30"/>
          <p:cNvSpPr txBox="1"/>
          <p:nvPr>
            <p:ph idx="1" type="subTitle"/>
          </p:nvPr>
        </p:nvSpPr>
        <p:spPr>
          <a:xfrm>
            <a:off x="1284000" y="1730488"/>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78" name="Google Shape;178;p30"/>
          <p:cNvSpPr txBox="1"/>
          <p:nvPr>
            <p:ph hasCustomPrompt="1" idx="2" type="title"/>
          </p:nvPr>
        </p:nvSpPr>
        <p:spPr>
          <a:xfrm>
            <a:off x="1284000" y="2839763"/>
            <a:ext cx="65760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5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79" name="Google Shape;179;p30"/>
          <p:cNvSpPr txBox="1"/>
          <p:nvPr>
            <p:ph idx="3" type="subTitle"/>
          </p:nvPr>
        </p:nvSpPr>
        <p:spPr>
          <a:xfrm>
            <a:off x="1284000" y="3545788"/>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 name="Google Shape;17;p4"/>
          <p:cNvSpPr txBox="1"/>
          <p:nvPr>
            <p:ph idx="1" type="body"/>
          </p:nvPr>
        </p:nvSpPr>
        <p:spPr>
          <a:xfrm>
            <a:off x="720000" y="1017725"/>
            <a:ext cx="7704000" cy="3416400"/>
          </a:xfrm>
          <a:prstGeom prst="rect">
            <a:avLst/>
          </a:prstGeom>
        </p:spPr>
        <p:txBody>
          <a:bodyPr anchorCtr="0" anchor="ctr" bIns="91425" lIns="91425" spcFirstLastPara="1" rIns="91425" wrap="square" tIns="91425">
            <a:noAutofit/>
          </a:bodyPr>
          <a:lstStyle>
            <a:lvl1pPr indent="-317500" lvl="0" marL="457200" rtl="0">
              <a:lnSpc>
                <a:spcPct val="90000"/>
              </a:lnSpc>
              <a:spcBef>
                <a:spcPts val="0"/>
              </a:spcBef>
              <a:spcAft>
                <a:spcPts val="0"/>
              </a:spcAft>
              <a:buClr>
                <a:srgbClr val="434343"/>
              </a:buClr>
              <a:buSzPts val="1400"/>
              <a:buFont typeface="Century Gothic"/>
              <a:buAutoNum type="arabicPeriod"/>
              <a:defRPr sz="1400">
                <a:solidFill>
                  <a:srgbClr val="434343"/>
                </a:solidFill>
              </a:defRPr>
            </a:lvl1pPr>
            <a:lvl2pPr indent="-317500" lvl="1" marL="914400" rtl="0">
              <a:lnSpc>
                <a:spcPct val="115000"/>
              </a:lnSpc>
              <a:spcBef>
                <a:spcPts val="0"/>
              </a:spcBef>
              <a:spcAft>
                <a:spcPts val="0"/>
              </a:spcAft>
              <a:buClr>
                <a:srgbClr val="434343"/>
              </a:buClr>
              <a:buSzPts val="1400"/>
              <a:buFont typeface="Roboto Condensed Light"/>
              <a:buAutoNum type="alphaLcPeriod"/>
              <a:defRPr sz="1600">
                <a:solidFill>
                  <a:srgbClr val="434343"/>
                </a:solidFill>
              </a:defRPr>
            </a:lvl2pPr>
            <a:lvl3pPr indent="-317500" lvl="2" marL="13716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3pPr>
            <a:lvl4pPr indent="-317500" lvl="3" marL="18288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4pPr>
            <a:lvl5pPr indent="-317500" lvl="4" marL="22860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5pPr>
            <a:lvl6pPr indent="-317500" lvl="5" marL="2743200"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6pPr>
            <a:lvl7pPr indent="-317500" lvl="6" marL="3200400"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7pPr>
            <a:lvl8pPr indent="-317500" lvl="7" marL="3657600"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8pPr>
            <a:lvl9pPr indent="-317500" lvl="8" marL="4114800" rtl="0">
              <a:lnSpc>
                <a:spcPct val="115000"/>
              </a:lnSpc>
              <a:spcBef>
                <a:spcPts val="1600"/>
              </a:spcBef>
              <a:spcAft>
                <a:spcPts val="1600"/>
              </a:spcAft>
              <a:buClr>
                <a:srgbClr val="434343"/>
              </a:buClr>
              <a:buSzPts val="1400"/>
              <a:buFont typeface="Roboto Condensed Light"/>
              <a:buAutoNum type="romanLcPeriod"/>
              <a:defRPr sz="1600">
                <a:solidFill>
                  <a:srgbClr val="434343"/>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2">
    <p:bg>
      <p:bgPr>
        <a:blipFill>
          <a:blip r:embed="rId2">
            <a:alphaModFix/>
          </a:blip>
          <a:stretch>
            <a:fillRect/>
          </a:stretch>
        </a:blipFill>
      </p:bgPr>
    </p:bg>
    <p:spTree>
      <p:nvGrpSpPr>
        <p:cNvPr id="180" name="Shape 180"/>
        <p:cNvGrpSpPr/>
        <p:nvPr/>
      </p:nvGrpSpPr>
      <p:grpSpPr>
        <a:xfrm>
          <a:off x="0" y="0"/>
          <a:ext cx="0" cy="0"/>
          <a:chOff x="0" y="0"/>
          <a:chExt cx="0" cy="0"/>
        </a:xfrm>
      </p:grpSpPr>
      <p:sp>
        <p:nvSpPr>
          <p:cNvPr id="181" name="Google Shape;181;p31"/>
          <p:cNvSpPr txBox="1"/>
          <p:nvPr>
            <p:ph hasCustomPrompt="1" type="title"/>
          </p:nvPr>
        </p:nvSpPr>
        <p:spPr>
          <a:xfrm>
            <a:off x="1606438" y="872075"/>
            <a:ext cx="25983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2" name="Google Shape;182;p31"/>
          <p:cNvSpPr txBox="1"/>
          <p:nvPr>
            <p:ph idx="1" type="subTitle"/>
          </p:nvPr>
        </p:nvSpPr>
        <p:spPr>
          <a:xfrm>
            <a:off x="1606438" y="1730500"/>
            <a:ext cx="2598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83" name="Google Shape;183;p31"/>
          <p:cNvSpPr txBox="1"/>
          <p:nvPr>
            <p:ph hasCustomPrompt="1" idx="2" type="title"/>
          </p:nvPr>
        </p:nvSpPr>
        <p:spPr>
          <a:xfrm>
            <a:off x="1606438" y="2687375"/>
            <a:ext cx="25983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4" name="Google Shape;184;p31"/>
          <p:cNvSpPr txBox="1"/>
          <p:nvPr>
            <p:ph idx="3" type="subTitle"/>
          </p:nvPr>
        </p:nvSpPr>
        <p:spPr>
          <a:xfrm>
            <a:off x="1606438" y="3545800"/>
            <a:ext cx="2598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85" name="Google Shape;185;p31"/>
          <p:cNvSpPr txBox="1"/>
          <p:nvPr>
            <p:ph hasCustomPrompt="1" idx="4" type="title"/>
          </p:nvPr>
        </p:nvSpPr>
        <p:spPr>
          <a:xfrm>
            <a:off x="4939263" y="872063"/>
            <a:ext cx="25983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6" name="Google Shape;186;p31"/>
          <p:cNvSpPr txBox="1"/>
          <p:nvPr>
            <p:ph idx="5" type="subTitle"/>
          </p:nvPr>
        </p:nvSpPr>
        <p:spPr>
          <a:xfrm>
            <a:off x="4939263" y="1730488"/>
            <a:ext cx="2598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87" name="Google Shape;187;p31"/>
          <p:cNvSpPr txBox="1"/>
          <p:nvPr>
            <p:ph hasCustomPrompt="1" idx="6" type="title"/>
          </p:nvPr>
        </p:nvSpPr>
        <p:spPr>
          <a:xfrm>
            <a:off x="4939263" y="2687363"/>
            <a:ext cx="25983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8" name="Google Shape;188;p31"/>
          <p:cNvSpPr txBox="1"/>
          <p:nvPr>
            <p:ph idx="7" type="subTitle"/>
          </p:nvPr>
        </p:nvSpPr>
        <p:spPr>
          <a:xfrm>
            <a:off x="4939263" y="3545788"/>
            <a:ext cx="2598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BLANK_1_1_1_1_1_1_2_2">
    <p:bg>
      <p:bgPr>
        <a:blipFill>
          <a:blip r:embed="rId2">
            <a:alphaModFix/>
          </a:blip>
          <a:stretch>
            <a:fillRect/>
          </a:stretch>
        </a:blipFill>
      </p:bgPr>
    </p:bg>
    <p:spTree>
      <p:nvGrpSpPr>
        <p:cNvPr id="189" name="Shape 189"/>
        <p:cNvGrpSpPr/>
        <p:nvPr/>
      </p:nvGrpSpPr>
      <p:grpSpPr>
        <a:xfrm>
          <a:off x="0" y="0"/>
          <a:ext cx="0" cy="0"/>
          <a:chOff x="0" y="0"/>
          <a:chExt cx="0" cy="0"/>
        </a:xfrm>
      </p:grpSpPr>
      <p:sp>
        <p:nvSpPr>
          <p:cNvPr id="190" name="Google Shape;190;p32"/>
          <p:cNvSpPr txBox="1"/>
          <p:nvPr>
            <p:ph hasCustomPrompt="1" type="title"/>
          </p:nvPr>
        </p:nvSpPr>
        <p:spPr>
          <a:xfrm>
            <a:off x="2078000" y="1761050"/>
            <a:ext cx="16551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91" name="Google Shape;191;p32"/>
          <p:cNvSpPr txBox="1"/>
          <p:nvPr>
            <p:ph idx="1" type="subTitle"/>
          </p:nvPr>
        </p:nvSpPr>
        <p:spPr>
          <a:xfrm>
            <a:off x="1606450" y="3267680"/>
            <a:ext cx="2598300" cy="76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92" name="Google Shape;192;p32"/>
          <p:cNvSpPr txBox="1"/>
          <p:nvPr>
            <p:ph hasCustomPrompt="1" idx="2" type="title"/>
          </p:nvPr>
        </p:nvSpPr>
        <p:spPr>
          <a:xfrm>
            <a:off x="5410863" y="1761050"/>
            <a:ext cx="16551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93" name="Google Shape;193;p32"/>
          <p:cNvSpPr txBox="1"/>
          <p:nvPr>
            <p:ph idx="3" type="subTitle"/>
          </p:nvPr>
        </p:nvSpPr>
        <p:spPr>
          <a:xfrm>
            <a:off x="4939275" y="3267659"/>
            <a:ext cx="2598300" cy="76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94" name="Google Shape;194;p32"/>
          <p:cNvSpPr txBox="1"/>
          <p:nvPr>
            <p:ph idx="4"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33"/>
          <p:cNvSpPr txBox="1"/>
          <p:nvPr>
            <p:ph idx="1" type="subTitle"/>
          </p:nvPr>
        </p:nvSpPr>
        <p:spPr>
          <a:xfrm>
            <a:off x="5184900" y="1965300"/>
            <a:ext cx="3094200" cy="121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97" name="Google Shape;197;p33"/>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34"/>
          <p:cNvSpPr txBox="1"/>
          <p:nvPr>
            <p:ph idx="1" type="subTitle"/>
          </p:nvPr>
        </p:nvSpPr>
        <p:spPr>
          <a:xfrm>
            <a:off x="1772350" y="2222025"/>
            <a:ext cx="2992200" cy="1212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0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00" name="Google Shape;200;p34"/>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6">
    <p:bg>
      <p:bgPr>
        <a:blipFill>
          <a:blip r:embed="rId2">
            <a:alphaModFix/>
          </a:blip>
          <a:stretch>
            <a:fillRect/>
          </a:stretch>
        </a:blipFill>
      </p:bgPr>
    </p:bg>
    <p:spTree>
      <p:nvGrpSpPr>
        <p:cNvPr id="201" name="Shape 201"/>
        <p:cNvGrpSpPr/>
        <p:nvPr/>
      </p:nvGrpSpPr>
      <p:grpSpPr>
        <a:xfrm>
          <a:off x="0" y="0"/>
          <a:ext cx="0" cy="0"/>
          <a:chOff x="0" y="0"/>
          <a:chExt cx="0" cy="0"/>
        </a:xfrm>
      </p:grpSpPr>
      <p:sp>
        <p:nvSpPr>
          <p:cNvPr id="202" name="Google Shape;202;p35"/>
          <p:cNvSpPr txBox="1"/>
          <p:nvPr>
            <p:ph idx="1" type="subTitle"/>
          </p:nvPr>
        </p:nvSpPr>
        <p:spPr>
          <a:xfrm>
            <a:off x="4572000" y="2252875"/>
            <a:ext cx="3037800" cy="119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203" name="Google Shape;203;p35"/>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0">
    <p:bg>
      <p:bgPr>
        <a:blipFill>
          <a:blip r:embed="rId2">
            <a:alphaModFix/>
          </a:blip>
          <a:stretch>
            <a:fillRect/>
          </a:stretch>
        </a:blipFill>
      </p:bgPr>
    </p:bg>
    <p:spTree>
      <p:nvGrpSpPr>
        <p:cNvPr id="204" name="Shape 204"/>
        <p:cNvGrpSpPr/>
        <p:nvPr/>
      </p:nvGrpSpPr>
      <p:grpSpPr>
        <a:xfrm>
          <a:off x="0" y="0"/>
          <a:ext cx="0" cy="0"/>
          <a:chOff x="0" y="0"/>
          <a:chExt cx="0" cy="0"/>
        </a:xfrm>
      </p:grpSpPr>
      <p:sp>
        <p:nvSpPr>
          <p:cNvPr id="205" name="Google Shape;205;p36"/>
          <p:cNvSpPr txBox="1"/>
          <p:nvPr>
            <p:ph type="title"/>
          </p:nvPr>
        </p:nvSpPr>
        <p:spPr>
          <a:xfrm>
            <a:off x="2990525" y="1769850"/>
            <a:ext cx="31632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83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6" name="Google Shape;206;p36"/>
          <p:cNvSpPr txBox="1"/>
          <p:nvPr>
            <p:ph idx="1" type="subTitle"/>
          </p:nvPr>
        </p:nvSpPr>
        <p:spPr>
          <a:xfrm>
            <a:off x="2231050" y="2791700"/>
            <a:ext cx="46818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1">
    <p:bg>
      <p:bgPr>
        <a:blipFill>
          <a:blip r:embed="rId2">
            <a:alphaModFix/>
          </a:blip>
          <a:stretch>
            <a:fillRect/>
          </a:stretch>
        </a:blipFill>
      </p:bgPr>
    </p:bg>
    <p:spTree>
      <p:nvGrpSpPr>
        <p:cNvPr id="207" name="Shape 207"/>
        <p:cNvGrpSpPr/>
        <p:nvPr/>
      </p:nvGrpSpPr>
      <p:grpSpPr>
        <a:xfrm>
          <a:off x="0" y="0"/>
          <a:ext cx="0" cy="0"/>
          <a:chOff x="0" y="0"/>
          <a:chExt cx="0" cy="0"/>
        </a:xfrm>
      </p:grpSpPr>
      <p:sp>
        <p:nvSpPr>
          <p:cNvPr id="208" name="Google Shape;208;p37"/>
          <p:cNvSpPr txBox="1"/>
          <p:nvPr>
            <p:ph type="title"/>
          </p:nvPr>
        </p:nvSpPr>
        <p:spPr>
          <a:xfrm>
            <a:off x="4419150" y="1269375"/>
            <a:ext cx="3544800" cy="1038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Font typeface="Century Gothic"/>
              <a:buNone/>
              <a:defRPr sz="5500">
                <a:solidFill>
                  <a:schemeClr val="dk2"/>
                </a:solidFill>
              </a:defRPr>
            </a:lvl1pPr>
            <a:lvl2pPr lvl="1" rtl="0" algn="r">
              <a:spcBef>
                <a:spcPts val="0"/>
              </a:spcBef>
              <a:spcAft>
                <a:spcPts val="0"/>
              </a:spcAft>
              <a:buSzPts val="2800"/>
              <a:buFont typeface="Century Gothic"/>
              <a:buNone/>
              <a:defRPr>
                <a:latin typeface="Century Gothic"/>
                <a:ea typeface="Century Gothic"/>
                <a:cs typeface="Century Gothic"/>
                <a:sym typeface="Century Gothic"/>
              </a:defRPr>
            </a:lvl2pPr>
            <a:lvl3pPr lvl="2" rtl="0" algn="r">
              <a:spcBef>
                <a:spcPts val="0"/>
              </a:spcBef>
              <a:spcAft>
                <a:spcPts val="0"/>
              </a:spcAft>
              <a:buSzPts val="2800"/>
              <a:buFont typeface="Century Gothic"/>
              <a:buNone/>
              <a:defRPr>
                <a:latin typeface="Century Gothic"/>
                <a:ea typeface="Century Gothic"/>
                <a:cs typeface="Century Gothic"/>
                <a:sym typeface="Century Gothic"/>
              </a:defRPr>
            </a:lvl3pPr>
            <a:lvl4pPr lvl="3" rtl="0" algn="r">
              <a:spcBef>
                <a:spcPts val="0"/>
              </a:spcBef>
              <a:spcAft>
                <a:spcPts val="0"/>
              </a:spcAft>
              <a:buSzPts val="2800"/>
              <a:buFont typeface="Century Gothic"/>
              <a:buNone/>
              <a:defRPr>
                <a:latin typeface="Century Gothic"/>
                <a:ea typeface="Century Gothic"/>
                <a:cs typeface="Century Gothic"/>
                <a:sym typeface="Century Gothic"/>
              </a:defRPr>
            </a:lvl4pPr>
            <a:lvl5pPr lvl="4" rtl="0" algn="r">
              <a:spcBef>
                <a:spcPts val="0"/>
              </a:spcBef>
              <a:spcAft>
                <a:spcPts val="0"/>
              </a:spcAft>
              <a:buSzPts val="2800"/>
              <a:buFont typeface="Century Gothic"/>
              <a:buNone/>
              <a:defRPr>
                <a:latin typeface="Century Gothic"/>
                <a:ea typeface="Century Gothic"/>
                <a:cs typeface="Century Gothic"/>
                <a:sym typeface="Century Gothic"/>
              </a:defRPr>
            </a:lvl5pPr>
            <a:lvl6pPr lvl="5" rtl="0" algn="r">
              <a:spcBef>
                <a:spcPts val="0"/>
              </a:spcBef>
              <a:spcAft>
                <a:spcPts val="0"/>
              </a:spcAft>
              <a:buSzPts val="2800"/>
              <a:buFont typeface="Century Gothic"/>
              <a:buNone/>
              <a:defRPr>
                <a:latin typeface="Century Gothic"/>
                <a:ea typeface="Century Gothic"/>
                <a:cs typeface="Century Gothic"/>
                <a:sym typeface="Century Gothic"/>
              </a:defRPr>
            </a:lvl6pPr>
            <a:lvl7pPr lvl="6" rtl="0" algn="r">
              <a:spcBef>
                <a:spcPts val="0"/>
              </a:spcBef>
              <a:spcAft>
                <a:spcPts val="0"/>
              </a:spcAft>
              <a:buSzPts val="2800"/>
              <a:buFont typeface="Century Gothic"/>
              <a:buNone/>
              <a:defRPr>
                <a:latin typeface="Century Gothic"/>
                <a:ea typeface="Century Gothic"/>
                <a:cs typeface="Century Gothic"/>
                <a:sym typeface="Century Gothic"/>
              </a:defRPr>
            </a:lvl7pPr>
            <a:lvl8pPr lvl="7" rtl="0" algn="r">
              <a:spcBef>
                <a:spcPts val="0"/>
              </a:spcBef>
              <a:spcAft>
                <a:spcPts val="0"/>
              </a:spcAft>
              <a:buSzPts val="2800"/>
              <a:buFont typeface="Century Gothic"/>
              <a:buNone/>
              <a:defRPr>
                <a:latin typeface="Century Gothic"/>
                <a:ea typeface="Century Gothic"/>
                <a:cs typeface="Century Gothic"/>
                <a:sym typeface="Century Gothic"/>
              </a:defRPr>
            </a:lvl8pPr>
            <a:lvl9pPr lvl="8" rtl="0" algn="r">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209" name="Google Shape;209;p37"/>
          <p:cNvSpPr txBox="1"/>
          <p:nvPr>
            <p:ph idx="1" type="subTitle"/>
          </p:nvPr>
        </p:nvSpPr>
        <p:spPr>
          <a:xfrm>
            <a:off x="2832700" y="2365350"/>
            <a:ext cx="5131500" cy="126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Century Gothic"/>
              <a:buNone/>
              <a:defRPr sz="2000"/>
            </a:lvl1pPr>
            <a:lvl2pPr lvl="1"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1_1">
    <p:spTree>
      <p:nvGrpSpPr>
        <p:cNvPr id="210" name="Shape 210"/>
        <p:cNvGrpSpPr/>
        <p:nvPr/>
      </p:nvGrpSpPr>
      <p:grpSpPr>
        <a:xfrm>
          <a:off x="0" y="0"/>
          <a:ext cx="0" cy="0"/>
          <a:chOff x="0" y="0"/>
          <a:chExt cx="0" cy="0"/>
        </a:xfrm>
      </p:grpSpPr>
      <p:sp>
        <p:nvSpPr>
          <p:cNvPr id="211" name="Google Shape;211;p38"/>
          <p:cNvSpPr txBox="1"/>
          <p:nvPr>
            <p:ph type="title"/>
          </p:nvPr>
        </p:nvSpPr>
        <p:spPr>
          <a:xfrm>
            <a:off x="4480225" y="1606325"/>
            <a:ext cx="3690600" cy="1290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Century Gothic"/>
              <a:buNone/>
              <a:defRPr sz="3000"/>
            </a:lvl1pPr>
            <a:lvl2pPr lvl="1" rtl="0" algn="r">
              <a:spcBef>
                <a:spcPts val="0"/>
              </a:spcBef>
              <a:spcAft>
                <a:spcPts val="0"/>
              </a:spcAft>
              <a:buSzPts val="2800"/>
              <a:buFont typeface="Century Gothic"/>
              <a:buNone/>
              <a:defRPr>
                <a:latin typeface="Century Gothic"/>
                <a:ea typeface="Century Gothic"/>
                <a:cs typeface="Century Gothic"/>
                <a:sym typeface="Century Gothic"/>
              </a:defRPr>
            </a:lvl2pPr>
            <a:lvl3pPr lvl="2" rtl="0" algn="r">
              <a:spcBef>
                <a:spcPts val="0"/>
              </a:spcBef>
              <a:spcAft>
                <a:spcPts val="0"/>
              </a:spcAft>
              <a:buSzPts val="2800"/>
              <a:buFont typeface="Century Gothic"/>
              <a:buNone/>
              <a:defRPr>
                <a:latin typeface="Century Gothic"/>
                <a:ea typeface="Century Gothic"/>
                <a:cs typeface="Century Gothic"/>
                <a:sym typeface="Century Gothic"/>
              </a:defRPr>
            </a:lvl3pPr>
            <a:lvl4pPr lvl="3" rtl="0" algn="r">
              <a:spcBef>
                <a:spcPts val="0"/>
              </a:spcBef>
              <a:spcAft>
                <a:spcPts val="0"/>
              </a:spcAft>
              <a:buSzPts val="2800"/>
              <a:buFont typeface="Century Gothic"/>
              <a:buNone/>
              <a:defRPr>
                <a:latin typeface="Century Gothic"/>
                <a:ea typeface="Century Gothic"/>
                <a:cs typeface="Century Gothic"/>
                <a:sym typeface="Century Gothic"/>
              </a:defRPr>
            </a:lvl4pPr>
            <a:lvl5pPr lvl="4" rtl="0" algn="r">
              <a:spcBef>
                <a:spcPts val="0"/>
              </a:spcBef>
              <a:spcAft>
                <a:spcPts val="0"/>
              </a:spcAft>
              <a:buSzPts val="2800"/>
              <a:buFont typeface="Century Gothic"/>
              <a:buNone/>
              <a:defRPr>
                <a:latin typeface="Century Gothic"/>
                <a:ea typeface="Century Gothic"/>
                <a:cs typeface="Century Gothic"/>
                <a:sym typeface="Century Gothic"/>
              </a:defRPr>
            </a:lvl5pPr>
            <a:lvl6pPr lvl="5" rtl="0" algn="r">
              <a:spcBef>
                <a:spcPts val="0"/>
              </a:spcBef>
              <a:spcAft>
                <a:spcPts val="0"/>
              </a:spcAft>
              <a:buSzPts val="2800"/>
              <a:buFont typeface="Century Gothic"/>
              <a:buNone/>
              <a:defRPr>
                <a:latin typeface="Century Gothic"/>
                <a:ea typeface="Century Gothic"/>
                <a:cs typeface="Century Gothic"/>
                <a:sym typeface="Century Gothic"/>
              </a:defRPr>
            </a:lvl6pPr>
            <a:lvl7pPr lvl="6" rtl="0" algn="r">
              <a:spcBef>
                <a:spcPts val="0"/>
              </a:spcBef>
              <a:spcAft>
                <a:spcPts val="0"/>
              </a:spcAft>
              <a:buSzPts val="2800"/>
              <a:buFont typeface="Century Gothic"/>
              <a:buNone/>
              <a:defRPr>
                <a:latin typeface="Century Gothic"/>
                <a:ea typeface="Century Gothic"/>
                <a:cs typeface="Century Gothic"/>
                <a:sym typeface="Century Gothic"/>
              </a:defRPr>
            </a:lvl7pPr>
            <a:lvl8pPr lvl="7" rtl="0" algn="r">
              <a:spcBef>
                <a:spcPts val="0"/>
              </a:spcBef>
              <a:spcAft>
                <a:spcPts val="0"/>
              </a:spcAft>
              <a:buSzPts val="2800"/>
              <a:buFont typeface="Century Gothic"/>
              <a:buNone/>
              <a:defRPr>
                <a:latin typeface="Century Gothic"/>
                <a:ea typeface="Century Gothic"/>
                <a:cs typeface="Century Gothic"/>
                <a:sym typeface="Century Gothic"/>
              </a:defRPr>
            </a:lvl8pPr>
            <a:lvl9pPr lvl="8" rtl="0" algn="r">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212" name="Google Shape;212;p38"/>
          <p:cNvSpPr txBox="1"/>
          <p:nvPr>
            <p:ph idx="1" type="subTitle"/>
          </p:nvPr>
        </p:nvSpPr>
        <p:spPr>
          <a:xfrm>
            <a:off x="4480225" y="2746350"/>
            <a:ext cx="4283400" cy="87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Century Gothic"/>
              <a:buNone/>
              <a:defRPr/>
            </a:lvl1pPr>
            <a:lvl2pPr lvl="1"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1_1_1">
    <p:bg>
      <p:bgPr>
        <a:blipFill>
          <a:blip r:embed="rId2">
            <a:alphaModFix/>
          </a:blip>
          <a:stretch>
            <a:fillRect/>
          </a:stretch>
        </a:blipFill>
      </p:bgPr>
    </p:bg>
    <p:spTree>
      <p:nvGrpSpPr>
        <p:cNvPr id="213" name="Shape 213"/>
        <p:cNvGrpSpPr/>
        <p:nvPr/>
      </p:nvGrpSpPr>
      <p:grpSpPr>
        <a:xfrm>
          <a:off x="0" y="0"/>
          <a:ext cx="0" cy="0"/>
          <a:chOff x="0" y="0"/>
          <a:chExt cx="0" cy="0"/>
        </a:xfrm>
      </p:grpSpPr>
      <p:sp>
        <p:nvSpPr>
          <p:cNvPr id="214" name="Google Shape;214;p39"/>
          <p:cNvSpPr txBox="1"/>
          <p:nvPr>
            <p:ph type="title"/>
          </p:nvPr>
        </p:nvSpPr>
        <p:spPr>
          <a:xfrm>
            <a:off x="2726700" y="352952"/>
            <a:ext cx="3690600" cy="73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Century Gothic"/>
              <a:buNone/>
              <a:defRPr sz="3000"/>
            </a:lvl1pPr>
            <a:lvl2pPr lvl="1" rtl="0" algn="ctr">
              <a:spcBef>
                <a:spcPts val="0"/>
              </a:spcBef>
              <a:spcAft>
                <a:spcPts val="0"/>
              </a:spcAft>
              <a:buSzPts val="2800"/>
              <a:buFont typeface="Century Gothic"/>
              <a:buNone/>
              <a:defRPr>
                <a:latin typeface="Century Gothic"/>
                <a:ea typeface="Century Gothic"/>
                <a:cs typeface="Century Gothic"/>
                <a:sym typeface="Century Gothic"/>
              </a:defRPr>
            </a:lvl2pPr>
            <a:lvl3pPr lvl="2" rtl="0" algn="ctr">
              <a:spcBef>
                <a:spcPts val="0"/>
              </a:spcBef>
              <a:spcAft>
                <a:spcPts val="0"/>
              </a:spcAft>
              <a:buSzPts val="2800"/>
              <a:buFont typeface="Century Gothic"/>
              <a:buNone/>
              <a:defRPr>
                <a:latin typeface="Century Gothic"/>
                <a:ea typeface="Century Gothic"/>
                <a:cs typeface="Century Gothic"/>
                <a:sym typeface="Century Gothic"/>
              </a:defRPr>
            </a:lvl3pPr>
            <a:lvl4pPr lvl="3" rtl="0" algn="ctr">
              <a:spcBef>
                <a:spcPts val="0"/>
              </a:spcBef>
              <a:spcAft>
                <a:spcPts val="0"/>
              </a:spcAft>
              <a:buSzPts val="2800"/>
              <a:buFont typeface="Century Gothic"/>
              <a:buNone/>
              <a:defRPr>
                <a:latin typeface="Century Gothic"/>
                <a:ea typeface="Century Gothic"/>
                <a:cs typeface="Century Gothic"/>
                <a:sym typeface="Century Gothic"/>
              </a:defRPr>
            </a:lvl4pPr>
            <a:lvl5pPr lvl="4" rtl="0" algn="ctr">
              <a:spcBef>
                <a:spcPts val="0"/>
              </a:spcBef>
              <a:spcAft>
                <a:spcPts val="0"/>
              </a:spcAft>
              <a:buSzPts val="2800"/>
              <a:buFont typeface="Century Gothic"/>
              <a:buNone/>
              <a:defRPr>
                <a:latin typeface="Century Gothic"/>
                <a:ea typeface="Century Gothic"/>
                <a:cs typeface="Century Gothic"/>
                <a:sym typeface="Century Gothic"/>
              </a:defRPr>
            </a:lvl5pPr>
            <a:lvl6pPr lvl="5" rtl="0" algn="ctr">
              <a:spcBef>
                <a:spcPts val="0"/>
              </a:spcBef>
              <a:spcAft>
                <a:spcPts val="0"/>
              </a:spcAft>
              <a:buSzPts val="2800"/>
              <a:buFont typeface="Century Gothic"/>
              <a:buNone/>
              <a:defRPr>
                <a:latin typeface="Century Gothic"/>
                <a:ea typeface="Century Gothic"/>
                <a:cs typeface="Century Gothic"/>
                <a:sym typeface="Century Gothic"/>
              </a:defRPr>
            </a:lvl6pPr>
            <a:lvl7pPr lvl="6" rtl="0" algn="ctr">
              <a:spcBef>
                <a:spcPts val="0"/>
              </a:spcBef>
              <a:spcAft>
                <a:spcPts val="0"/>
              </a:spcAft>
              <a:buSzPts val="2800"/>
              <a:buFont typeface="Century Gothic"/>
              <a:buNone/>
              <a:defRPr>
                <a:latin typeface="Century Gothic"/>
                <a:ea typeface="Century Gothic"/>
                <a:cs typeface="Century Gothic"/>
                <a:sym typeface="Century Gothic"/>
              </a:defRPr>
            </a:lvl7pPr>
            <a:lvl8pPr lvl="7" rtl="0" algn="ctr">
              <a:spcBef>
                <a:spcPts val="0"/>
              </a:spcBef>
              <a:spcAft>
                <a:spcPts val="0"/>
              </a:spcAft>
              <a:buSzPts val="2800"/>
              <a:buFont typeface="Century Gothic"/>
              <a:buNone/>
              <a:defRPr>
                <a:latin typeface="Century Gothic"/>
                <a:ea typeface="Century Gothic"/>
                <a:cs typeface="Century Gothic"/>
                <a:sym typeface="Century Gothic"/>
              </a:defRPr>
            </a:lvl8pPr>
            <a:lvl9pPr lvl="8" rtl="0" algn="ctr">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215" name="Google Shape;215;p39"/>
          <p:cNvSpPr txBox="1"/>
          <p:nvPr>
            <p:ph idx="1" type="subTitle"/>
          </p:nvPr>
        </p:nvSpPr>
        <p:spPr>
          <a:xfrm>
            <a:off x="1192950" y="3575250"/>
            <a:ext cx="6758100" cy="87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11_1_1_1">
    <p:bg>
      <p:bgPr>
        <a:blipFill>
          <a:blip r:embed="rId2">
            <a:alphaModFix/>
          </a:blip>
          <a:stretch>
            <a:fillRect/>
          </a:stretch>
        </a:blipFill>
      </p:bgPr>
    </p:bg>
    <p:spTree>
      <p:nvGrpSpPr>
        <p:cNvPr id="216" name="Shape 216"/>
        <p:cNvGrpSpPr/>
        <p:nvPr/>
      </p:nvGrpSpPr>
      <p:grpSpPr>
        <a:xfrm>
          <a:off x="0" y="0"/>
          <a:ext cx="0" cy="0"/>
          <a:chOff x="0" y="0"/>
          <a:chExt cx="0" cy="0"/>
        </a:xfrm>
      </p:grpSpPr>
      <p:sp>
        <p:nvSpPr>
          <p:cNvPr id="217" name="Google Shape;217;p40"/>
          <p:cNvSpPr txBox="1"/>
          <p:nvPr>
            <p:ph type="title"/>
          </p:nvPr>
        </p:nvSpPr>
        <p:spPr>
          <a:xfrm>
            <a:off x="2726700" y="352952"/>
            <a:ext cx="3690600" cy="73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Century Gothic"/>
              <a:buNone/>
              <a:defRPr sz="3000"/>
            </a:lvl1pPr>
            <a:lvl2pPr lvl="1" rtl="0" algn="ctr">
              <a:spcBef>
                <a:spcPts val="0"/>
              </a:spcBef>
              <a:spcAft>
                <a:spcPts val="0"/>
              </a:spcAft>
              <a:buSzPts val="2800"/>
              <a:buFont typeface="Century Gothic"/>
              <a:buNone/>
              <a:defRPr>
                <a:latin typeface="Century Gothic"/>
                <a:ea typeface="Century Gothic"/>
                <a:cs typeface="Century Gothic"/>
                <a:sym typeface="Century Gothic"/>
              </a:defRPr>
            </a:lvl2pPr>
            <a:lvl3pPr lvl="2" rtl="0" algn="ctr">
              <a:spcBef>
                <a:spcPts val="0"/>
              </a:spcBef>
              <a:spcAft>
                <a:spcPts val="0"/>
              </a:spcAft>
              <a:buSzPts val="2800"/>
              <a:buFont typeface="Century Gothic"/>
              <a:buNone/>
              <a:defRPr>
                <a:latin typeface="Century Gothic"/>
                <a:ea typeface="Century Gothic"/>
                <a:cs typeface="Century Gothic"/>
                <a:sym typeface="Century Gothic"/>
              </a:defRPr>
            </a:lvl3pPr>
            <a:lvl4pPr lvl="3" rtl="0" algn="ctr">
              <a:spcBef>
                <a:spcPts val="0"/>
              </a:spcBef>
              <a:spcAft>
                <a:spcPts val="0"/>
              </a:spcAft>
              <a:buSzPts val="2800"/>
              <a:buFont typeface="Century Gothic"/>
              <a:buNone/>
              <a:defRPr>
                <a:latin typeface="Century Gothic"/>
                <a:ea typeface="Century Gothic"/>
                <a:cs typeface="Century Gothic"/>
                <a:sym typeface="Century Gothic"/>
              </a:defRPr>
            </a:lvl4pPr>
            <a:lvl5pPr lvl="4" rtl="0" algn="ctr">
              <a:spcBef>
                <a:spcPts val="0"/>
              </a:spcBef>
              <a:spcAft>
                <a:spcPts val="0"/>
              </a:spcAft>
              <a:buSzPts val="2800"/>
              <a:buFont typeface="Century Gothic"/>
              <a:buNone/>
              <a:defRPr>
                <a:latin typeface="Century Gothic"/>
                <a:ea typeface="Century Gothic"/>
                <a:cs typeface="Century Gothic"/>
                <a:sym typeface="Century Gothic"/>
              </a:defRPr>
            </a:lvl5pPr>
            <a:lvl6pPr lvl="5" rtl="0" algn="ctr">
              <a:spcBef>
                <a:spcPts val="0"/>
              </a:spcBef>
              <a:spcAft>
                <a:spcPts val="0"/>
              </a:spcAft>
              <a:buSzPts val="2800"/>
              <a:buFont typeface="Century Gothic"/>
              <a:buNone/>
              <a:defRPr>
                <a:latin typeface="Century Gothic"/>
                <a:ea typeface="Century Gothic"/>
                <a:cs typeface="Century Gothic"/>
                <a:sym typeface="Century Gothic"/>
              </a:defRPr>
            </a:lvl6pPr>
            <a:lvl7pPr lvl="6" rtl="0" algn="ctr">
              <a:spcBef>
                <a:spcPts val="0"/>
              </a:spcBef>
              <a:spcAft>
                <a:spcPts val="0"/>
              </a:spcAft>
              <a:buSzPts val="2800"/>
              <a:buFont typeface="Century Gothic"/>
              <a:buNone/>
              <a:defRPr>
                <a:latin typeface="Century Gothic"/>
                <a:ea typeface="Century Gothic"/>
                <a:cs typeface="Century Gothic"/>
                <a:sym typeface="Century Gothic"/>
              </a:defRPr>
            </a:lvl7pPr>
            <a:lvl8pPr lvl="7" rtl="0" algn="ctr">
              <a:spcBef>
                <a:spcPts val="0"/>
              </a:spcBef>
              <a:spcAft>
                <a:spcPts val="0"/>
              </a:spcAft>
              <a:buSzPts val="2800"/>
              <a:buFont typeface="Century Gothic"/>
              <a:buNone/>
              <a:defRPr>
                <a:latin typeface="Century Gothic"/>
                <a:ea typeface="Century Gothic"/>
                <a:cs typeface="Century Gothic"/>
                <a:sym typeface="Century Gothic"/>
              </a:defRPr>
            </a:lvl8pPr>
            <a:lvl9pPr lvl="8" rtl="0" algn="ctr">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218" name="Google Shape;218;p40"/>
          <p:cNvSpPr txBox="1"/>
          <p:nvPr>
            <p:ph idx="1" type="body"/>
          </p:nvPr>
        </p:nvSpPr>
        <p:spPr>
          <a:xfrm>
            <a:off x="2679000" y="1251950"/>
            <a:ext cx="3786000" cy="2953500"/>
          </a:xfrm>
          <a:prstGeom prst="rect">
            <a:avLst/>
          </a:prstGeom>
        </p:spPr>
        <p:txBody>
          <a:bodyPr anchorCtr="0" anchor="t" bIns="91425" lIns="91425" spcFirstLastPara="1" rIns="91425" wrap="square" tIns="91425">
            <a:noAutofit/>
          </a:bodyPr>
          <a:lstStyle>
            <a:lvl1pPr indent="-317500" lvl="0" marL="457200" rtl="0">
              <a:lnSpc>
                <a:spcPct val="90000"/>
              </a:lnSpc>
              <a:spcBef>
                <a:spcPts val="0"/>
              </a:spcBef>
              <a:spcAft>
                <a:spcPts val="0"/>
              </a:spcAft>
              <a:buClr>
                <a:srgbClr val="434343"/>
              </a:buClr>
              <a:buSzPts val="1400"/>
              <a:buFont typeface="Century Gothic"/>
              <a:buChar char="●"/>
              <a:defRPr sz="1400">
                <a:solidFill>
                  <a:srgbClr val="434343"/>
                </a:solidFill>
              </a:defRPr>
            </a:lvl1pPr>
            <a:lvl2pPr indent="-317500" lvl="1" marL="914400" rtl="0">
              <a:lnSpc>
                <a:spcPct val="115000"/>
              </a:lnSpc>
              <a:spcBef>
                <a:spcPts val="0"/>
              </a:spcBef>
              <a:spcAft>
                <a:spcPts val="0"/>
              </a:spcAft>
              <a:buClr>
                <a:srgbClr val="434343"/>
              </a:buClr>
              <a:buSzPts val="1400"/>
              <a:buFont typeface="Roboto Condensed Light"/>
              <a:buChar char="○"/>
              <a:defRPr sz="1600">
                <a:solidFill>
                  <a:srgbClr val="434343"/>
                </a:solidFill>
              </a:defRPr>
            </a:lvl2pPr>
            <a:lvl3pPr indent="-317500" lvl="2" marL="1371600" rtl="0">
              <a:lnSpc>
                <a:spcPct val="115000"/>
              </a:lnSpc>
              <a:spcBef>
                <a:spcPts val="1600"/>
              </a:spcBef>
              <a:spcAft>
                <a:spcPts val="0"/>
              </a:spcAft>
              <a:buClr>
                <a:srgbClr val="434343"/>
              </a:buClr>
              <a:buSzPts val="1400"/>
              <a:buFont typeface="Roboto Condensed Light"/>
              <a:buChar char="■"/>
              <a:defRPr sz="1600">
                <a:solidFill>
                  <a:srgbClr val="434343"/>
                </a:solidFill>
              </a:defRPr>
            </a:lvl3pPr>
            <a:lvl4pPr indent="-317500" lvl="3" marL="1828800" rtl="0">
              <a:lnSpc>
                <a:spcPct val="115000"/>
              </a:lnSpc>
              <a:spcBef>
                <a:spcPts val="1600"/>
              </a:spcBef>
              <a:spcAft>
                <a:spcPts val="0"/>
              </a:spcAft>
              <a:buClr>
                <a:srgbClr val="434343"/>
              </a:buClr>
              <a:buSzPts val="1400"/>
              <a:buFont typeface="Roboto Condensed Light"/>
              <a:buChar char="●"/>
              <a:defRPr sz="1600">
                <a:solidFill>
                  <a:srgbClr val="434343"/>
                </a:solidFill>
              </a:defRPr>
            </a:lvl4pPr>
            <a:lvl5pPr indent="-317500" lvl="4" marL="2286000" rtl="0">
              <a:lnSpc>
                <a:spcPct val="115000"/>
              </a:lnSpc>
              <a:spcBef>
                <a:spcPts val="1600"/>
              </a:spcBef>
              <a:spcAft>
                <a:spcPts val="0"/>
              </a:spcAft>
              <a:buClr>
                <a:srgbClr val="434343"/>
              </a:buClr>
              <a:buSzPts val="1400"/>
              <a:buFont typeface="Roboto Condensed Light"/>
              <a:buChar char="○"/>
              <a:defRPr sz="1600">
                <a:solidFill>
                  <a:srgbClr val="434343"/>
                </a:solidFill>
              </a:defRPr>
            </a:lvl5pPr>
            <a:lvl6pPr indent="-317500" lvl="5" marL="2743200" rtl="0">
              <a:lnSpc>
                <a:spcPct val="115000"/>
              </a:lnSpc>
              <a:spcBef>
                <a:spcPts val="1600"/>
              </a:spcBef>
              <a:spcAft>
                <a:spcPts val="0"/>
              </a:spcAft>
              <a:buClr>
                <a:srgbClr val="434343"/>
              </a:buClr>
              <a:buSzPts val="1400"/>
              <a:buFont typeface="Roboto Condensed Light"/>
              <a:buChar char="■"/>
              <a:defRPr sz="1600">
                <a:solidFill>
                  <a:srgbClr val="434343"/>
                </a:solidFill>
              </a:defRPr>
            </a:lvl6pPr>
            <a:lvl7pPr indent="-317500" lvl="6" marL="3200400" rtl="0">
              <a:lnSpc>
                <a:spcPct val="115000"/>
              </a:lnSpc>
              <a:spcBef>
                <a:spcPts val="1600"/>
              </a:spcBef>
              <a:spcAft>
                <a:spcPts val="0"/>
              </a:spcAft>
              <a:buClr>
                <a:srgbClr val="434343"/>
              </a:buClr>
              <a:buSzPts val="1400"/>
              <a:buFont typeface="Roboto Condensed Light"/>
              <a:buChar char="●"/>
              <a:defRPr sz="1600">
                <a:solidFill>
                  <a:srgbClr val="434343"/>
                </a:solidFill>
              </a:defRPr>
            </a:lvl7pPr>
            <a:lvl8pPr indent="-317500" lvl="7" marL="3657600" rtl="0">
              <a:lnSpc>
                <a:spcPct val="115000"/>
              </a:lnSpc>
              <a:spcBef>
                <a:spcPts val="1600"/>
              </a:spcBef>
              <a:spcAft>
                <a:spcPts val="0"/>
              </a:spcAft>
              <a:buClr>
                <a:srgbClr val="434343"/>
              </a:buClr>
              <a:buSzPts val="1400"/>
              <a:buFont typeface="Roboto Condensed Light"/>
              <a:buChar char="○"/>
              <a:defRPr sz="1600">
                <a:solidFill>
                  <a:srgbClr val="434343"/>
                </a:solidFill>
              </a:defRPr>
            </a:lvl8pPr>
            <a:lvl9pPr indent="-317500" lvl="8" marL="4114800" rtl="0">
              <a:lnSpc>
                <a:spcPct val="115000"/>
              </a:lnSpc>
              <a:spcBef>
                <a:spcPts val="1600"/>
              </a:spcBef>
              <a:spcAft>
                <a:spcPts val="1600"/>
              </a:spcAft>
              <a:buClr>
                <a:srgbClr val="434343"/>
              </a:buClr>
              <a:buSzPts val="1400"/>
              <a:buFont typeface="Roboto Condensed Light"/>
              <a:buChar char="■"/>
              <a:defRPr sz="1600">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idx="1" type="subTitle"/>
          </p:nvPr>
        </p:nvSpPr>
        <p:spPr>
          <a:xfrm>
            <a:off x="969900" y="2581220"/>
            <a:ext cx="3352200" cy="512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20" name="Google Shape;20;p5"/>
          <p:cNvSpPr txBox="1"/>
          <p:nvPr>
            <p:ph idx="2" type="subTitle"/>
          </p:nvPr>
        </p:nvSpPr>
        <p:spPr>
          <a:xfrm>
            <a:off x="4821900" y="2581220"/>
            <a:ext cx="3352200" cy="51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21" name="Google Shape;21;p5"/>
          <p:cNvSpPr txBox="1"/>
          <p:nvPr>
            <p:ph idx="3" type="subTitle"/>
          </p:nvPr>
        </p:nvSpPr>
        <p:spPr>
          <a:xfrm>
            <a:off x="1289375" y="3028900"/>
            <a:ext cx="2713200" cy="104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22" name="Google Shape;22;p5"/>
          <p:cNvSpPr txBox="1"/>
          <p:nvPr>
            <p:ph idx="4" type="subTitle"/>
          </p:nvPr>
        </p:nvSpPr>
        <p:spPr>
          <a:xfrm>
            <a:off x="5141400" y="3028900"/>
            <a:ext cx="2713200" cy="104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23" name="Google Shape;23;p5"/>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2">
    <p:bg>
      <p:bgPr>
        <a:blipFill>
          <a:blip r:embed="rId2">
            <a:alphaModFix/>
          </a:blip>
          <a:stretch>
            <a:fillRect/>
          </a:stretch>
        </a:blipFill>
      </p:bgPr>
    </p:bg>
    <p:spTree>
      <p:nvGrpSpPr>
        <p:cNvPr id="219" name="Shape 219"/>
        <p:cNvGrpSpPr/>
        <p:nvPr/>
      </p:nvGrpSpPr>
      <p:grpSpPr>
        <a:xfrm>
          <a:off x="0" y="0"/>
          <a:ext cx="0" cy="0"/>
          <a:chOff x="0" y="0"/>
          <a:chExt cx="0" cy="0"/>
        </a:xfrm>
      </p:grpSpPr>
      <p:sp>
        <p:nvSpPr>
          <p:cNvPr id="220" name="Google Shape;220;p41"/>
          <p:cNvSpPr txBox="1"/>
          <p:nvPr>
            <p:ph idx="1" type="subTitle"/>
          </p:nvPr>
        </p:nvSpPr>
        <p:spPr>
          <a:xfrm>
            <a:off x="4572004" y="1431900"/>
            <a:ext cx="3078000" cy="225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
        <p:nvSpPr>
          <p:cNvPr id="221" name="Google Shape;221;p41"/>
          <p:cNvSpPr txBox="1"/>
          <p:nvPr>
            <p:ph type="title"/>
          </p:nvPr>
        </p:nvSpPr>
        <p:spPr>
          <a:xfrm>
            <a:off x="720000" y="377489"/>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2" name="Google Shape;222;p41"/>
          <p:cNvSpPr txBox="1"/>
          <p:nvPr>
            <p:ph idx="2" type="subTitle"/>
          </p:nvPr>
        </p:nvSpPr>
        <p:spPr>
          <a:xfrm>
            <a:off x="1493996" y="1431900"/>
            <a:ext cx="3078000" cy="225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7">
    <p:bg>
      <p:bgPr>
        <a:blipFill>
          <a:blip r:embed="rId2">
            <a:alphaModFix/>
          </a:blip>
          <a:stretch>
            <a:fillRect/>
          </a:stretch>
        </a:blipFill>
      </p:bgPr>
    </p:bg>
    <p:spTree>
      <p:nvGrpSpPr>
        <p:cNvPr id="223" name="Shape 223"/>
        <p:cNvGrpSpPr/>
        <p:nvPr/>
      </p:nvGrpSpPr>
      <p:grpSpPr>
        <a:xfrm>
          <a:off x="0" y="0"/>
          <a:ext cx="0" cy="0"/>
          <a:chOff x="0" y="0"/>
          <a:chExt cx="0" cy="0"/>
        </a:xfrm>
      </p:grpSpPr>
      <p:sp>
        <p:nvSpPr>
          <p:cNvPr id="224" name="Google Shape;224;p42"/>
          <p:cNvSpPr txBox="1"/>
          <p:nvPr>
            <p:ph idx="1" type="subTitle"/>
          </p:nvPr>
        </p:nvSpPr>
        <p:spPr>
          <a:xfrm>
            <a:off x="1253175" y="3613400"/>
            <a:ext cx="2785800" cy="81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entury Gothic"/>
              <a:buNone/>
              <a:defRPr/>
            </a:lvl1pPr>
            <a:lvl2pPr lvl="1"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rtl="0" algn="ctr">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p:txBody>
      </p:sp>
      <p:sp>
        <p:nvSpPr>
          <p:cNvPr id="225" name="Google Shape;225;p42"/>
          <p:cNvSpPr txBox="1"/>
          <p:nvPr>
            <p:ph idx="2" type="subTitle"/>
          </p:nvPr>
        </p:nvSpPr>
        <p:spPr>
          <a:xfrm>
            <a:off x="5105100" y="3613400"/>
            <a:ext cx="2785800" cy="81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entury Gothic"/>
              <a:buNone/>
              <a:defRPr/>
            </a:lvl1pPr>
            <a:lvl2pPr lvl="1"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rtl="0" algn="ct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rtl="0" algn="ctr">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p:txBody>
      </p:sp>
      <p:sp>
        <p:nvSpPr>
          <p:cNvPr id="226" name="Google Shape;226;p42"/>
          <p:cNvSpPr txBox="1"/>
          <p:nvPr>
            <p:ph idx="3" type="subTitle"/>
          </p:nvPr>
        </p:nvSpPr>
        <p:spPr>
          <a:xfrm>
            <a:off x="1253025" y="3128600"/>
            <a:ext cx="278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400">
                <a:solidFill>
                  <a:schemeClr val="accent2"/>
                </a:solidFill>
                <a:latin typeface="Bebas Neue"/>
                <a:ea typeface="Bebas Neue"/>
                <a:cs typeface="Bebas Neue"/>
                <a:sym typeface="Bebas Neue"/>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
        <p:nvSpPr>
          <p:cNvPr id="227" name="Google Shape;227;p42"/>
          <p:cNvSpPr txBox="1"/>
          <p:nvPr>
            <p:ph idx="4" type="subTitle"/>
          </p:nvPr>
        </p:nvSpPr>
        <p:spPr>
          <a:xfrm>
            <a:off x="5105100" y="3128600"/>
            <a:ext cx="2785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400">
                <a:solidFill>
                  <a:schemeClr val="accent2"/>
                </a:solidFill>
                <a:latin typeface="Bebas Neue"/>
                <a:ea typeface="Bebas Neue"/>
                <a:cs typeface="Bebas Neue"/>
                <a:sym typeface="Bebas Neue"/>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
        <p:nvSpPr>
          <p:cNvPr id="228" name="Google Shape;228;p42"/>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7_1">
    <p:bg>
      <p:bgPr>
        <a:blipFill>
          <a:blip r:embed="rId2">
            <a:alphaModFix/>
          </a:blip>
          <a:stretch>
            <a:fillRect/>
          </a:stretch>
        </a:blipFill>
      </p:bgPr>
    </p:bg>
    <p:spTree>
      <p:nvGrpSpPr>
        <p:cNvPr id="229" name="Shape 229"/>
        <p:cNvGrpSpPr/>
        <p:nvPr/>
      </p:nvGrpSpPr>
      <p:grpSpPr>
        <a:xfrm>
          <a:off x="0" y="0"/>
          <a:ext cx="0" cy="0"/>
          <a:chOff x="0" y="0"/>
          <a:chExt cx="0" cy="0"/>
        </a:xfrm>
      </p:grpSpPr>
      <p:sp>
        <p:nvSpPr>
          <p:cNvPr id="230" name="Google Shape;230;p43"/>
          <p:cNvSpPr txBox="1"/>
          <p:nvPr>
            <p:ph idx="1" type="subTitle"/>
          </p:nvPr>
        </p:nvSpPr>
        <p:spPr>
          <a:xfrm>
            <a:off x="861703" y="2268150"/>
            <a:ext cx="2650500" cy="91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entury Gothic"/>
              <a:buNone/>
              <a:defRPr/>
            </a:lvl1pPr>
            <a:lvl2pPr lvl="1"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rtl="0" algn="r">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rtl="0" algn="r">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p:txBody>
      </p:sp>
      <p:sp>
        <p:nvSpPr>
          <p:cNvPr id="231" name="Google Shape;231;p43"/>
          <p:cNvSpPr txBox="1"/>
          <p:nvPr>
            <p:ph idx="2" type="subTitle"/>
          </p:nvPr>
        </p:nvSpPr>
        <p:spPr>
          <a:xfrm>
            <a:off x="5631940" y="2268150"/>
            <a:ext cx="2650500" cy="91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Century Gothic"/>
              <a:buNone/>
              <a:defRPr/>
            </a:lvl1pPr>
            <a:lvl2pPr lvl="1"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rtl="0">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p:txBody>
      </p:sp>
      <p:sp>
        <p:nvSpPr>
          <p:cNvPr id="232" name="Google Shape;232;p43"/>
          <p:cNvSpPr txBox="1"/>
          <p:nvPr>
            <p:ph idx="3" type="subTitle"/>
          </p:nvPr>
        </p:nvSpPr>
        <p:spPr>
          <a:xfrm>
            <a:off x="861560" y="1783350"/>
            <a:ext cx="2650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400">
                <a:latin typeface="Bebas Neue"/>
                <a:ea typeface="Bebas Neue"/>
                <a:cs typeface="Bebas Neue"/>
                <a:sym typeface="Bebas Neue"/>
              </a:defRPr>
            </a:lvl1pPr>
            <a:lvl2pPr lvl="1"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
        <p:nvSpPr>
          <p:cNvPr id="233" name="Google Shape;233;p43"/>
          <p:cNvSpPr txBox="1"/>
          <p:nvPr>
            <p:ph idx="4" type="subTitle"/>
          </p:nvPr>
        </p:nvSpPr>
        <p:spPr>
          <a:xfrm>
            <a:off x="5631940" y="1783350"/>
            <a:ext cx="2650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400">
                <a:latin typeface="Bebas Neue"/>
                <a:ea typeface="Bebas Neue"/>
                <a:cs typeface="Bebas Neue"/>
                <a:sym typeface="Bebas Neue"/>
              </a:defRPr>
            </a:lvl1pPr>
            <a:lvl2pPr lvl="1"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
        <p:nvSpPr>
          <p:cNvPr id="234" name="Google Shape;234;p43"/>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bg>
      <p:bgPr>
        <a:blipFill>
          <a:blip r:embed="rId2">
            <a:alphaModFix/>
          </a:blip>
          <a:stretch>
            <a:fillRect/>
          </a:stretch>
        </a:blipFill>
      </p:bgPr>
    </p:bg>
    <p:spTree>
      <p:nvGrpSpPr>
        <p:cNvPr id="235" name="Shape 235"/>
        <p:cNvGrpSpPr/>
        <p:nvPr/>
      </p:nvGrpSpPr>
      <p:grpSpPr>
        <a:xfrm>
          <a:off x="0" y="0"/>
          <a:ext cx="0" cy="0"/>
          <a:chOff x="0" y="0"/>
          <a:chExt cx="0" cy="0"/>
        </a:xfrm>
      </p:grpSpPr>
      <p:sp>
        <p:nvSpPr>
          <p:cNvPr id="236" name="Google Shape;236;p44"/>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bg>
      <p:bgPr>
        <a:blipFill>
          <a:blip r:embed="rId2">
            <a:alphaModFix/>
          </a:blip>
          <a:stretch>
            <a:fillRect/>
          </a:stretch>
        </a:blipFill>
      </p:bgPr>
    </p:bg>
    <p:spTree>
      <p:nvGrpSpPr>
        <p:cNvPr id="237" name="Shape 237"/>
        <p:cNvGrpSpPr/>
        <p:nvPr/>
      </p:nvGrpSpPr>
      <p:grpSpPr>
        <a:xfrm>
          <a:off x="0" y="0"/>
          <a:ext cx="0" cy="0"/>
          <a:chOff x="0" y="0"/>
          <a:chExt cx="0" cy="0"/>
        </a:xfrm>
      </p:grpSpPr>
      <p:sp>
        <p:nvSpPr>
          <p:cNvPr id="238" name="Google Shape;238;p45"/>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4_1">
    <p:bg>
      <p:bgPr>
        <a:blipFill>
          <a:blip r:embed="rId2">
            <a:alphaModFix/>
          </a:blip>
          <a:stretch>
            <a:fillRect/>
          </a:stretch>
        </a:blipFill>
      </p:bgPr>
    </p:bg>
    <p:spTree>
      <p:nvGrpSpPr>
        <p:cNvPr id="239" name="Shape 239"/>
        <p:cNvGrpSpPr/>
        <p:nvPr/>
      </p:nvGrpSpPr>
      <p:grpSpPr>
        <a:xfrm>
          <a:off x="0" y="0"/>
          <a:ext cx="0" cy="0"/>
          <a:chOff x="0" y="0"/>
          <a:chExt cx="0" cy="0"/>
        </a:xfrm>
      </p:grpSpPr>
      <p:sp>
        <p:nvSpPr>
          <p:cNvPr id="240" name="Google Shape;240;p46"/>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4_1_1">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p47"/>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6">
    <p:bg>
      <p:bgPr>
        <a:blipFill>
          <a:blip r:embed="rId2">
            <a:alphaModFix/>
          </a:blip>
          <a:stretch>
            <a:fillRect/>
          </a:stretch>
        </a:blipFill>
      </p:bgPr>
    </p:bg>
    <p:spTree>
      <p:nvGrpSpPr>
        <p:cNvPr id="243" name="Shape 243"/>
        <p:cNvGrpSpPr/>
        <p:nvPr/>
      </p:nvGrpSpPr>
      <p:grpSpPr>
        <a:xfrm>
          <a:off x="0" y="0"/>
          <a:ext cx="0" cy="0"/>
          <a:chOff x="0" y="0"/>
          <a:chExt cx="0" cy="0"/>
        </a:xfrm>
      </p:grpSpPr>
      <p:sp>
        <p:nvSpPr>
          <p:cNvPr id="244" name="Google Shape;244;p48"/>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idea 1">
  <p:cSld name="CUSTOM_13">
    <p:bg>
      <p:bgPr>
        <a:blipFill>
          <a:blip r:embed="rId2">
            <a:alphaModFix/>
          </a:blip>
          <a:stretch>
            <a:fillRect/>
          </a:stretch>
        </a:blipFill>
      </p:bgPr>
    </p:bg>
    <p:spTree>
      <p:nvGrpSpPr>
        <p:cNvPr id="245" name="Shape 245"/>
        <p:cNvGrpSpPr/>
        <p:nvPr/>
      </p:nvGrpSpPr>
      <p:grpSpPr>
        <a:xfrm>
          <a:off x="0" y="0"/>
          <a:ext cx="0" cy="0"/>
          <a:chOff x="0" y="0"/>
          <a:chExt cx="0" cy="0"/>
        </a:xfrm>
      </p:grpSpPr>
      <p:sp>
        <p:nvSpPr>
          <p:cNvPr id="246" name="Google Shape;246;p49"/>
          <p:cNvSpPr txBox="1"/>
          <p:nvPr>
            <p:ph type="title"/>
          </p:nvPr>
        </p:nvSpPr>
        <p:spPr>
          <a:xfrm>
            <a:off x="3349550" y="1241075"/>
            <a:ext cx="4406400" cy="2562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8">
    <p:bg>
      <p:bgPr>
        <a:blipFill>
          <a:blip r:embed="rId2">
            <a:alphaModFix/>
          </a:blip>
          <a:stretch>
            <a:fillRect/>
          </a:stretch>
        </a:blipFill>
      </p:bgPr>
    </p:bg>
    <p:spTree>
      <p:nvGrpSpPr>
        <p:cNvPr id="247" name="Shape 247"/>
        <p:cNvGrpSpPr/>
        <p:nvPr/>
      </p:nvGrpSpPr>
      <p:grpSpPr>
        <a:xfrm>
          <a:off x="0" y="0"/>
          <a:ext cx="0" cy="0"/>
          <a:chOff x="0" y="0"/>
          <a:chExt cx="0" cy="0"/>
        </a:xfrm>
      </p:grpSpPr>
      <p:sp>
        <p:nvSpPr>
          <p:cNvPr id="248" name="Google Shape;248;p50"/>
          <p:cNvSpPr txBox="1"/>
          <p:nvPr>
            <p:ph type="title"/>
          </p:nvPr>
        </p:nvSpPr>
        <p:spPr>
          <a:xfrm>
            <a:off x="720000" y="1918690"/>
            <a:ext cx="3705000" cy="118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9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9" name="Google Shape;249;p50"/>
          <p:cNvSpPr txBox="1"/>
          <p:nvPr>
            <p:ph hasCustomPrompt="1" idx="2" type="title"/>
          </p:nvPr>
        </p:nvSpPr>
        <p:spPr>
          <a:xfrm>
            <a:off x="1141202" y="690650"/>
            <a:ext cx="28626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50" name="Google Shape;250;p50"/>
          <p:cNvSpPr txBox="1"/>
          <p:nvPr>
            <p:ph idx="1" type="subTitle"/>
          </p:nvPr>
        </p:nvSpPr>
        <p:spPr>
          <a:xfrm>
            <a:off x="1141200" y="3426325"/>
            <a:ext cx="2862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solidFill>
                  <a:schemeClr val="lt1"/>
                </a:solidFill>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9">
    <p:bg>
      <p:bgPr>
        <a:blipFill>
          <a:blip r:embed="rId2">
            <a:alphaModFix/>
          </a:blip>
          <a:stretch>
            <a:fillRect/>
          </a:stretch>
        </a:blipFill>
      </p:bgPr>
    </p:bg>
    <p:spTree>
      <p:nvGrpSpPr>
        <p:cNvPr id="251" name="Shape 251"/>
        <p:cNvGrpSpPr/>
        <p:nvPr/>
      </p:nvGrpSpPr>
      <p:grpSpPr>
        <a:xfrm>
          <a:off x="0" y="0"/>
          <a:ext cx="0" cy="0"/>
          <a:chOff x="0" y="0"/>
          <a:chExt cx="0" cy="0"/>
        </a:xfrm>
      </p:grpSpPr>
      <p:sp>
        <p:nvSpPr>
          <p:cNvPr id="252" name="Google Shape;252;p51"/>
          <p:cNvSpPr txBox="1"/>
          <p:nvPr>
            <p:ph type="title"/>
          </p:nvPr>
        </p:nvSpPr>
        <p:spPr>
          <a:xfrm>
            <a:off x="2719500" y="1918690"/>
            <a:ext cx="3705000" cy="118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9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3" name="Google Shape;253;p51"/>
          <p:cNvSpPr txBox="1"/>
          <p:nvPr>
            <p:ph hasCustomPrompt="1" idx="2" type="title"/>
          </p:nvPr>
        </p:nvSpPr>
        <p:spPr>
          <a:xfrm>
            <a:off x="3140702" y="690650"/>
            <a:ext cx="28626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54" name="Google Shape;254;p51"/>
          <p:cNvSpPr txBox="1"/>
          <p:nvPr>
            <p:ph idx="1" type="subTitle"/>
          </p:nvPr>
        </p:nvSpPr>
        <p:spPr>
          <a:xfrm>
            <a:off x="3140700" y="3426325"/>
            <a:ext cx="2862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solidFill>
                  <a:schemeClr val="lt1"/>
                </a:solidFill>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9_1">
    <p:bg>
      <p:bgPr>
        <a:blipFill>
          <a:blip r:embed="rId2">
            <a:alphaModFix/>
          </a:blip>
          <a:stretch>
            <a:fillRect/>
          </a:stretch>
        </a:blipFill>
      </p:bgPr>
    </p:bg>
    <p:spTree>
      <p:nvGrpSpPr>
        <p:cNvPr id="255" name="Shape 255"/>
        <p:cNvGrpSpPr/>
        <p:nvPr/>
      </p:nvGrpSpPr>
      <p:grpSpPr>
        <a:xfrm>
          <a:off x="0" y="0"/>
          <a:ext cx="0" cy="0"/>
          <a:chOff x="0" y="0"/>
          <a:chExt cx="0" cy="0"/>
        </a:xfrm>
      </p:grpSpPr>
      <p:sp>
        <p:nvSpPr>
          <p:cNvPr id="256" name="Google Shape;256;p52"/>
          <p:cNvSpPr txBox="1"/>
          <p:nvPr>
            <p:ph type="title"/>
          </p:nvPr>
        </p:nvSpPr>
        <p:spPr>
          <a:xfrm>
            <a:off x="3147275" y="1798650"/>
            <a:ext cx="4472700" cy="90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9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57" name="Google Shape;257;p52"/>
          <p:cNvSpPr txBox="1"/>
          <p:nvPr>
            <p:ph hasCustomPrompt="1" idx="2" type="title"/>
          </p:nvPr>
        </p:nvSpPr>
        <p:spPr>
          <a:xfrm>
            <a:off x="1524025" y="1926625"/>
            <a:ext cx="14709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58" name="Google Shape;258;p52"/>
          <p:cNvSpPr txBox="1"/>
          <p:nvPr>
            <p:ph idx="1" type="subTitle"/>
          </p:nvPr>
        </p:nvSpPr>
        <p:spPr>
          <a:xfrm>
            <a:off x="3147275" y="2590100"/>
            <a:ext cx="4109700" cy="50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a:solidFill>
                  <a:schemeClr val="lt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9_1_1">
    <p:bg>
      <p:bgPr>
        <a:blipFill>
          <a:blip r:embed="rId2">
            <a:alphaModFix/>
          </a:blip>
          <a:stretch>
            <a:fillRect/>
          </a:stretch>
        </a:blipFill>
      </p:bgPr>
    </p:bg>
    <p:spTree>
      <p:nvGrpSpPr>
        <p:cNvPr id="259" name="Shape 259"/>
        <p:cNvGrpSpPr/>
        <p:nvPr/>
      </p:nvGrpSpPr>
      <p:grpSpPr>
        <a:xfrm>
          <a:off x="0" y="0"/>
          <a:ext cx="0" cy="0"/>
          <a:chOff x="0" y="0"/>
          <a:chExt cx="0" cy="0"/>
        </a:xfrm>
      </p:grpSpPr>
      <p:sp>
        <p:nvSpPr>
          <p:cNvPr id="260" name="Google Shape;260;p53"/>
          <p:cNvSpPr txBox="1"/>
          <p:nvPr>
            <p:ph type="title"/>
          </p:nvPr>
        </p:nvSpPr>
        <p:spPr>
          <a:xfrm>
            <a:off x="881225" y="1341450"/>
            <a:ext cx="4472700" cy="90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9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61" name="Google Shape;261;p53"/>
          <p:cNvSpPr txBox="1"/>
          <p:nvPr>
            <p:ph hasCustomPrompt="1" idx="2" type="title"/>
          </p:nvPr>
        </p:nvSpPr>
        <p:spPr>
          <a:xfrm>
            <a:off x="5191675" y="1469425"/>
            <a:ext cx="1470900" cy="104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62" name="Google Shape;262;p53"/>
          <p:cNvSpPr txBox="1"/>
          <p:nvPr>
            <p:ph idx="1" type="subTitle"/>
          </p:nvPr>
        </p:nvSpPr>
        <p:spPr>
          <a:xfrm>
            <a:off x="1244225" y="2132900"/>
            <a:ext cx="4109700" cy="50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a:solidFill>
                  <a:schemeClr val="lt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17">
    <p:bg>
      <p:bgPr>
        <a:blipFill>
          <a:blip r:embed="rId2">
            <a:alphaModFix/>
          </a:blip>
          <a:stretch>
            <a:fillRect/>
          </a:stretch>
        </a:blipFill>
      </p:bgPr>
    </p:bg>
    <p:spTree>
      <p:nvGrpSpPr>
        <p:cNvPr id="263" name="Shape 263"/>
        <p:cNvGrpSpPr/>
        <p:nvPr/>
      </p:nvGrpSpPr>
      <p:grpSpPr>
        <a:xfrm>
          <a:off x="0" y="0"/>
          <a:ext cx="0" cy="0"/>
          <a:chOff x="0" y="0"/>
          <a:chExt cx="0" cy="0"/>
        </a:xfrm>
      </p:grpSpPr>
      <p:sp>
        <p:nvSpPr>
          <p:cNvPr id="264" name="Google Shape;264;p54"/>
          <p:cNvSpPr txBox="1"/>
          <p:nvPr>
            <p:ph type="title"/>
          </p:nvPr>
        </p:nvSpPr>
        <p:spPr>
          <a:xfrm>
            <a:off x="1205876" y="2106875"/>
            <a:ext cx="4486200" cy="14823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9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265" name="Google Shape;265;p54"/>
          <p:cNvSpPr txBox="1"/>
          <p:nvPr>
            <p:ph hasCustomPrompt="1" idx="2" type="title"/>
          </p:nvPr>
        </p:nvSpPr>
        <p:spPr>
          <a:xfrm>
            <a:off x="1275289" y="996075"/>
            <a:ext cx="1204200" cy="10425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8000">
                <a:solidFill>
                  <a:schemeClr val="lt1"/>
                </a:solidFill>
              </a:defRPr>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266" name="Google Shape;266;p54"/>
          <p:cNvSpPr txBox="1"/>
          <p:nvPr>
            <p:ph idx="1" type="subTitle"/>
          </p:nvPr>
        </p:nvSpPr>
        <p:spPr>
          <a:xfrm>
            <a:off x="1205876" y="2919600"/>
            <a:ext cx="4069800" cy="7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a:solidFill>
                  <a:schemeClr val="lt1"/>
                </a:solidFill>
              </a:defRPr>
            </a:lvl1pPr>
            <a:lvl2pPr lvl="1" rtl="0" algn="r">
              <a:lnSpc>
                <a:spcPct val="100000"/>
              </a:lnSpc>
              <a:spcBef>
                <a:spcPts val="1600"/>
              </a:spcBef>
              <a:spcAft>
                <a:spcPts val="0"/>
              </a:spcAft>
              <a:buSzPts val="1600"/>
              <a:buNone/>
              <a:defRPr sz="1600"/>
            </a:lvl2pPr>
            <a:lvl3pPr lvl="2" rtl="0" algn="r">
              <a:lnSpc>
                <a:spcPct val="100000"/>
              </a:lnSpc>
              <a:spcBef>
                <a:spcPts val="1600"/>
              </a:spcBef>
              <a:spcAft>
                <a:spcPts val="0"/>
              </a:spcAft>
              <a:buSzPts val="1600"/>
              <a:buNone/>
              <a:defRPr sz="1600"/>
            </a:lvl3pPr>
            <a:lvl4pPr lvl="3" rtl="0" algn="r">
              <a:lnSpc>
                <a:spcPct val="100000"/>
              </a:lnSpc>
              <a:spcBef>
                <a:spcPts val="1600"/>
              </a:spcBef>
              <a:spcAft>
                <a:spcPts val="0"/>
              </a:spcAft>
              <a:buSzPts val="1600"/>
              <a:buNone/>
              <a:defRPr sz="1600"/>
            </a:lvl4pPr>
            <a:lvl5pPr lvl="4" rtl="0" algn="r">
              <a:lnSpc>
                <a:spcPct val="100000"/>
              </a:lnSpc>
              <a:spcBef>
                <a:spcPts val="1600"/>
              </a:spcBef>
              <a:spcAft>
                <a:spcPts val="0"/>
              </a:spcAft>
              <a:buSzPts val="1600"/>
              <a:buNone/>
              <a:defRPr sz="1600"/>
            </a:lvl5pPr>
            <a:lvl6pPr lvl="5" rtl="0" algn="r">
              <a:lnSpc>
                <a:spcPct val="100000"/>
              </a:lnSpc>
              <a:spcBef>
                <a:spcPts val="1600"/>
              </a:spcBef>
              <a:spcAft>
                <a:spcPts val="0"/>
              </a:spcAft>
              <a:buSzPts val="1600"/>
              <a:buNone/>
              <a:defRPr sz="1600"/>
            </a:lvl6pPr>
            <a:lvl7pPr lvl="6" rtl="0" algn="r">
              <a:lnSpc>
                <a:spcPct val="100000"/>
              </a:lnSpc>
              <a:spcBef>
                <a:spcPts val="1600"/>
              </a:spcBef>
              <a:spcAft>
                <a:spcPts val="0"/>
              </a:spcAft>
              <a:buSzPts val="1600"/>
              <a:buNone/>
              <a:defRPr sz="1600"/>
            </a:lvl7pPr>
            <a:lvl8pPr lvl="7" rtl="0" algn="r">
              <a:lnSpc>
                <a:spcPct val="100000"/>
              </a:lnSpc>
              <a:spcBef>
                <a:spcPts val="1600"/>
              </a:spcBef>
              <a:spcAft>
                <a:spcPts val="0"/>
              </a:spcAft>
              <a:buSzPts val="1600"/>
              <a:buNone/>
              <a:defRPr sz="1600"/>
            </a:lvl8pPr>
            <a:lvl9pPr lvl="8" rtl="0" algn="r">
              <a:lnSpc>
                <a:spcPct val="100000"/>
              </a:lnSpc>
              <a:spcBef>
                <a:spcPts val="1600"/>
              </a:spcBef>
              <a:spcAft>
                <a:spcPts val="1600"/>
              </a:spcAft>
              <a:buSzPts val="1600"/>
              <a:buNone/>
              <a:defRPr sz="16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bg>
      <p:bgPr>
        <a:blipFill>
          <a:blip r:embed="rId2">
            <a:alphaModFix/>
          </a:blip>
          <a:stretch>
            <a:fillRect/>
          </a:stretch>
        </a:blipFill>
      </p:bgPr>
    </p:bg>
    <p:spTree>
      <p:nvGrpSpPr>
        <p:cNvPr id="267" name="Shape 267"/>
        <p:cNvGrpSpPr/>
        <p:nvPr/>
      </p:nvGrpSpPr>
      <p:grpSpPr>
        <a:xfrm>
          <a:off x="0" y="0"/>
          <a:ext cx="0" cy="0"/>
          <a:chOff x="0" y="0"/>
          <a:chExt cx="0" cy="0"/>
        </a:xfrm>
      </p:grpSpPr>
      <p:sp>
        <p:nvSpPr>
          <p:cNvPr id="268" name="Google Shape;268;p55"/>
          <p:cNvSpPr txBox="1"/>
          <p:nvPr>
            <p:ph type="ctrTitle"/>
          </p:nvPr>
        </p:nvSpPr>
        <p:spPr>
          <a:xfrm>
            <a:off x="720000" y="232700"/>
            <a:ext cx="4592700" cy="112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9" name="Google Shape;269;p55"/>
          <p:cNvSpPr txBox="1"/>
          <p:nvPr>
            <p:ph idx="1" type="subTitle"/>
          </p:nvPr>
        </p:nvSpPr>
        <p:spPr>
          <a:xfrm>
            <a:off x="720000" y="1355300"/>
            <a:ext cx="4592700" cy="9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70" name="Google Shape;270;p55"/>
          <p:cNvSpPr txBox="1"/>
          <p:nvPr/>
        </p:nvSpPr>
        <p:spPr>
          <a:xfrm>
            <a:off x="1127050" y="3137600"/>
            <a:ext cx="3739800" cy="9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accent2"/>
                </a:solidFill>
                <a:latin typeface="Darker Grotesque Medium"/>
                <a:ea typeface="Darker Grotesque Medium"/>
                <a:cs typeface="Darker Grotesque Medium"/>
                <a:sym typeface="Darker Grotesque Medium"/>
              </a:rPr>
              <a:t>CREDITS: This presentation template was created by </a:t>
            </a:r>
            <a:r>
              <a:rPr lang="en" sz="1600" u="sng">
                <a:solidFill>
                  <a:schemeClr val="dk1"/>
                </a:solidFill>
                <a:latin typeface="Darker Grotesque Medium"/>
                <a:ea typeface="Darker Grotesque Medium"/>
                <a:cs typeface="Darker Grotesque Medium"/>
                <a:sym typeface="Darker Grotesque Medium"/>
                <a:hlinkClick r:id="rId3">
                  <a:extLst>
                    <a:ext uri="{A12FA001-AC4F-418D-AE19-62706E023703}">
                      <ahyp:hlinkClr val="tx"/>
                    </a:ext>
                  </a:extLst>
                </a:hlinkClick>
              </a:rPr>
              <a:t>Slidesgo</a:t>
            </a:r>
            <a:r>
              <a:rPr lang="en" sz="1600">
                <a:solidFill>
                  <a:schemeClr val="accent2"/>
                </a:solidFill>
                <a:latin typeface="Darker Grotesque Medium"/>
                <a:ea typeface="Darker Grotesque Medium"/>
                <a:cs typeface="Darker Grotesque Medium"/>
                <a:sym typeface="Darker Grotesque Medium"/>
              </a:rPr>
              <a:t>, including icons by </a:t>
            </a:r>
            <a:r>
              <a:rPr lang="en" sz="1600" u="sng">
                <a:solidFill>
                  <a:schemeClr val="dk1"/>
                </a:solidFill>
                <a:latin typeface="Darker Grotesque Medium"/>
                <a:ea typeface="Darker Grotesque Medium"/>
                <a:cs typeface="Darker Grotesque Medium"/>
                <a:sym typeface="Darker Grotesque Medium"/>
                <a:hlinkClick r:id="rId4">
                  <a:extLst>
                    <a:ext uri="{A12FA001-AC4F-418D-AE19-62706E023703}">
                      <ahyp:hlinkClr val="tx"/>
                    </a:ext>
                  </a:extLst>
                </a:hlinkClick>
              </a:rPr>
              <a:t>Flaticon</a:t>
            </a:r>
            <a:r>
              <a:rPr lang="en" sz="1600">
                <a:solidFill>
                  <a:schemeClr val="accent2"/>
                </a:solidFill>
                <a:latin typeface="Darker Grotesque Medium"/>
                <a:ea typeface="Darker Grotesque Medium"/>
                <a:cs typeface="Darker Grotesque Medium"/>
                <a:sym typeface="Darker Grotesque Medium"/>
              </a:rPr>
              <a:t>, infographics &amp; images by</a:t>
            </a:r>
            <a:r>
              <a:rPr lang="en" sz="1600">
                <a:solidFill>
                  <a:schemeClr val="accent2"/>
                </a:solidFill>
                <a:uFill>
                  <a:noFill/>
                </a:uFill>
                <a:latin typeface="Darker Grotesque Medium"/>
                <a:ea typeface="Darker Grotesque Medium"/>
                <a:cs typeface="Darker Grotesque Medium"/>
                <a:sym typeface="Darker Grotesque Medium"/>
                <a:hlinkClick r:id="rId5">
                  <a:extLst>
                    <a:ext uri="{A12FA001-AC4F-418D-AE19-62706E023703}">
                      <ahyp:hlinkClr val="tx"/>
                    </a:ext>
                  </a:extLst>
                </a:hlinkClick>
              </a:rPr>
              <a:t> </a:t>
            </a:r>
            <a:r>
              <a:rPr lang="en" sz="1600" u="sng">
                <a:solidFill>
                  <a:schemeClr val="dk1"/>
                </a:solidFill>
                <a:latin typeface="Darker Grotesque Medium"/>
                <a:ea typeface="Darker Grotesque Medium"/>
                <a:cs typeface="Darker Grotesque Medium"/>
                <a:sym typeface="Darker Grotesque Medium"/>
                <a:hlinkClick r:id="rId6">
                  <a:extLst>
                    <a:ext uri="{A12FA001-AC4F-418D-AE19-62706E023703}">
                      <ahyp:hlinkClr val="tx"/>
                    </a:ext>
                  </a:extLst>
                </a:hlinkClick>
              </a:rPr>
              <a:t>Freepik</a:t>
            </a:r>
            <a:r>
              <a:rPr lang="en" sz="1600">
                <a:solidFill>
                  <a:schemeClr val="accent2"/>
                </a:solidFill>
                <a:latin typeface="Darker Grotesque Medium"/>
                <a:ea typeface="Darker Grotesque Medium"/>
                <a:cs typeface="Darker Grotesque Medium"/>
                <a:sym typeface="Darker Grotesque Medium"/>
              </a:rPr>
              <a:t>.</a:t>
            </a:r>
            <a:endParaRPr sz="1600">
              <a:solidFill>
                <a:schemeClr val="accent2"/>
              </a:solidFill>
              <a:latin typeface="Darker Grotesque Medium"/>
              <a:ea typeface="Darker Grotesque Medium"/>
              <a:cs typeface="Darker Grotesque Medium"/>
              <a:sym typeface="Darker Grotesque Medium"/>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71" name="Shape 271"/>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blipFill>
          <a:blip r:embed="rId2">
            <a:alphaModFix/>
          </a:blip>
          <a:stretch>
            <a:fillRect/>
          </a:stretch>
        </a:blipFill>
      </p:bgPr>
    </p:bg>
    <p:spTree>
      <p:nvGrpSpPr>
        <p:cNvPr id="272" name="Shape 272"/>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bg>
      <p:bgPr>
        <a:blipFill>
          <a:blip r:embed="rId2">
            <a:alphaModFix/>
          </a:blip>
          <a:stretch>
            <a:fillRect/>
          </a:stretch>
        </a:blipFill>
      </p:bgPr>
    </p:bg>
    <p:spTree>
      <p:nvGrpSpPr>
        <p:cNvPr id="273" name="Shape 27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type="title"/>
          </p:nvPr>
        </p:nvSpPr>
        <p:spPr>
          <a:xfrm>
            <a:off x="2330850" y="1193175"/>
            <a:ext cx="4482300" cy="1038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Century Gothic"/>
              <a:buNone/>
              <a:defRPr sz="5500"/>
            </a:lvl1pPr>
            <a:lvl2pPr lvl="1" rtl="0">
              <a:spcBef>
                <a:spcPts val="0"/>
              </a:spcBef>
              <a:spcAft>
                <a:spcPts val="0"/>
              </a:spcAft>
              <a:buSzPts val="2800"/>
              <a:buFont typeface="Century Gothic"/>
              <a:buNone/>
              <a:defRPr>
                <a:latin typeface="Century Gothic"/>
                <a:ea typeface="Century Gothic"/>
                <a:cs typeface="Century Gothic"/>
                <a:sym typeface="Century Gothic"/>
              </a:defRPr>
            </a:lvl2pPr>
            <a:lvl3pPr lvl="2" rtl="0">
              <a:spcBef>
                <a:spcPts val="0"/>
              </a:spcBef>
              <a:spcAft>
                <a:spcPts val="0"/>
              </a:spcAft>
              <a:buSzPts val="2800"/>
              <a:buFont typeface="Century Gothic"/>
              <a:buNone/>
              <a:defRPr>
                <a:latin typeface="Century Gothic"/>
                <a:ea typeface="Century Gothic"/>
                <a:cs typeface="Century Gothic"/>
                <a:sym typeface="Century Gothic"/>
              </a:defRPr>
            </a:lvl3pPr>
            <a:lvl4pPr lvl="3" rtl="0">
              <a:spcBef>
                <a:spcPts val="0"/>
              </a:spcBef>
              <a:spcAft>
                <a:spcPts val="0"/>
              </a:spcAft>
              <a:buSzPts val="2800"/>
              <a:buFont typeface="Century Gothic"/>
              <a:buNone/>
              <a:defRPr>
                <a:latin typeface="Century Gothic"/>
                <a:ea typeface="Century Gothic"/>
                <a:cs typeface="Century Gothic"/>
                <a:sym typeface="Century Gothic"/>
              </a:defRPr>
            </a:lvl4pPr>
            <a:lvl5pPr lvl="4" rtl="0">
              <a:spcBef>
                <a:spcPts val="0"/>
              </a:spcBef>
              <a:spcAft>
                <a:spcPts val="0"/>
              </a:spcAft>
              <a:buSzPts val="2800"/>
              <a:buFont typeface="Century Gothic"/>
              <a:buNone/>
              <a:defRPr>
                <a:latin typeface="Century Gothic"/>
                <a:ea typeface="Century Gothic"/>
                <a:cs typeface="Century Gothic"/>
                <a:sym typeface="Century Gothic"/>
              </a:defRPr>
            </a:lvl5pPr>
            <a:lvl6pPr lvl="5" rtl="0">
              <a:spcBef>
                <a:spcPts val="0"/>
              </a:spcBef>
              <a:spcAft>
                <a:spcPts val="0"/>
              </a:spcAft>
              <a:buSzPts val="2800"/>
              <a:buFont typeface="Century Gothic"/>
              <a:buNone/>
              <a:defRPr>
                <a:latin typeface="Century Gothic"/>
                <a:ea typeface="Century Gothic"/>
                <a:cs typeface="Century Gothic"/>
                <a:sym typeface="Century Gothic"/>
              </a:defRPr>
            </a:lvl6pPr>
            <a:lvl7pPr lvl="6" rtl="0">
              <a:spcBef>
                <a:spcPts val="0"/>
              </a:spcBef>
              <a:spcAft>
                <a:spcPts val="0"/>
              </a:spcAft>
              <a:buSzPts val="2800"/>
              <a:buFont typeface="Century Gothic"/>
              <a:buNone/>
              <a:defRPr>
                <a:latin typeface="Century Gothic"/>
                <a:ea typeface="Century Gothic"/>
                <a:cs typeface="Century Gothic"/>
                <a:sym typeface="Century Gothic"/>
              </a:defRPr>
            </a:lvl7pPr>
            <a:lvl8pPr lvl="7" rtl="0">
              <a:spcBef>
                <a:spcPts val="0"/>
              </a:spcBef>
              <a:spcAft>
                <a:spcPts val="0"/>
              </a:spcAft>
              <a:buSzPts val="2800"/>
              <a:buFont typeface="Century Gothic"/>
              <a:buNone/>
              <a:defRPr>
                <a:latin typeface="Century Gothic"/>
                <a:ea typeface="Century Gothic"/>
                <a:cs typeface="Century Gothic"/>
                <a:sym typeface="Century Gothic"/>
              </a:defRPr>
            </a:lvl8pPr>
            <a:lvl9pPr lvl="8" rtl="0">
              <a:spcBef>
                <a:spcPts val="0"/>
              </a:spcBef>
              <a:spcAft>
                <a:spcPts val="0"/>
              </a:spcAft>
              <a:buSzPts val="2800"/>
              <a:buFont typeface="Century Gothic"/>
              <a:buNone/>
              <a:defRPr>
                <a:latin typeface="Century Gothic"/>
                <a:ea typeface="Century Gothic"/>
                <a:cs typeface="Century Gothic"/>
                <a:sym typeface="Century Gothic"/>
              </a:defRPr>
            </a:lvl9pPr>
          </a:lstStyle>
          <a:p/>
        </p:txBody>
      </p:sp>
      <p:sp>
        <p:nvSpPr>
          <p:cNvPr id="28" name="Google Shape;28;p7"/>
          <p:cNvSpPr txBox="1"/>
          <p:nvPr>
            <p:ph idx="1" type="subTitle"/>
          </p:nvPr>
        </p:nvSpPr>
        <p:spPr>
          <a:xfrm>
            <a:off x="2330850" y="2441553"/>
            <a:ext cx="44823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Century Gothic"/>
              <a:buNone/>
              <a:defRPr sz="2000">
                <a:solidFill>
                  <a:schemeClr val="lt1"/>
                </a:solidFill>
              </a:defRPr>
            </a:lvl1pPr>
            <a:lvl2pPr lvl="1"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rtl="0" algn="ctr">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rtl="0" algn="ctr">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type="title"/>
          </p:nvPr>
        </p:nvSpPr>
        <p:spPr>
          <a:xfrm>
            <a:off x="1388100" y="1241075"/>
            <a:ext cx="6367800" cy="1887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 name="Google Shape;31;p8"/>
          <p:cNvSpPr txBox="1"/>
          <p:nvPr>
            <p:ph idx="1" type="subTitle"/>
          </p:nvPr>
        </p:nvSpPr>
        <p:spPr>
          <a:xfrm>
            <a:off x="2328750" y="3562825"/>
            <a:ext cx="4486500" cy="629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a:solidFill>
                  <a:schemeClr val="lt1"/>
                </a:solidFill>
              </a:defRPr>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34" name="Google Shape;34;p9"/>
          <p:cNvSpPr txBox="1"/>
          <p:nvPr>
            <p:ph type="title"/>
          </p:nvPr>
        </p:nvSpPr>
        <p:spPr>
          <a:xfrm>
            <a:off x="720000" y="1634650"/>
            <a:ext cx="3852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83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5" name="Google Shape;35;p9"/>
          <p:cNvSpPr txBox="1"/>
          <p:nvPr>
            <p:ph idx="1" type="subTitle"/>
          </p:nvPr>
        </p:nvSpPr>
        <p:spPr>
          <a:xfrm>
            <a:off x="957950" y="2863625"/>
            <a:ext cx="3376200" cy="94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10"/>
          <p:cNvSpPr txBox="1"/>
          <p:nvPr>
            <p:ph type="title"/>
          </p:nvPr>
        </p:nvSpPr>
        <p:spPr>
          <a:xfrm>
            <a:off x="720000" y="683675"/>
            <a:ext cx="4671300" cy="16488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10"/>
          <p:cNvSpPr txBox="1"/>
          <p:nvPr>
            <p:ph idx="1" type="subTitle"/>
          </p:nvPr>
        </p:nvSpPr>
        <p:spPr>
          <a:xfrm>
            <a:off x="720000" y="2332475"/>
            <a:ext cx="3516900" cy="1202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58"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Darker Grotesque Medium"/>
              <a:buChar char="●"/>
              <a:defRPr sz="1800">
                <a:solidFill>
                  <a:schemeClr val="dk1"/>
                </a:solidFill>
                <a:latin typeface="Darker Grotesque Medium"/>
                <a:ea typeface="Darker Grotesque Medium"/>
                <a:cs typeface="Darker Grotesque Medium"/>
                <a:sym typeface="Darker Grotesque Medium"/>
              </a:defRPr>
            </a:lvl1pPr>
            <a:lvl2pPr indent="-317500" lvl="1" marL="9144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2pPr>
            <a:lvl3pPr indent="-317500" lvl="2" marL="13716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3pPr>
            <a:lvl4pPr indent="-317500" lvl="3" marL="18288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4pPr>
            <a:lvl5pPr indent="-317500" lvl="4" marL="22860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5pPr>
            <a:lvl6pPr indent="-317500" lvl="5" marL="27432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6pPr>
            <a:lvl7pPr indent="-317500" lvl="6" marL="32004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7pPr>
            <a:lvl8pPr indent="-317500" lvl="7" marL="3657600">
              <a:lnSpc>
                <a:spcPct val="115000"/>
              </a:lnSpc>
              <a:spcBef>
                <a:spcPts val="1600"/>
              </a:spcBef>
              <a:spcAft>
                <a:spcPts val="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8pPr>
            <a:lvl9pPr indent="-317500" lvl="8" marL="4114800">
              <a:lnSpc>
                <a:spcPct val="115000"/>
              </a:lnSpc>
              <a:spcBef>
                <a:spcPts val="1600"/>
              </a:spcBef>
              <a:spcAft>
                <a:spcPts val="1600"/>
              </a:spcAft>
              <a:buClr>
                <a:schemeClr val="dk1"/>
              </a:buClr>
              <a:buSzPts val="1400"/>
              <a:buFont typeface="Darker Grotesque Medium"/>
              <a:buChar char="■"/>
              <a:defRPr>
                <a:solidFill>
                  <a:schemeClr val="dk1"/>
                </a:solidFill>
                <a:latin typeface="Darker Grotesque Medium"/>
                <a:ea typeface="Darker Grotesque Medium"/>
                <a:cs typeface="Darker Grotesque Medium"/>
                <a:sym typeface="Darker Grotesque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www.canva.com/design/DAGIEmPlyYU/wcMbg5l8BhXwy-atr0t8zA/e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48.jpg"/><Relationship Id="rId4" Type="http://schemas.openxmlformats.org/officeDocument/2006/relationships/image" Target="../media/image40.png"/><Relationship Id="rId5"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48.jpg"/><Relationship Id="rId4" Type="http://schemas.openxmlformats.org/officeDocument/2006/relationships/image" Target="../media/image40.png"/><Relationship Id="rId5"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s://www.canva.com/design/DAGIEmPlyYU/wcMbg5l8BhXwy-atr0t8zA/edit?utm_content=DAGIEmPlyYU&amp;utm_campaign=designshare&amp;utm_medium=link2&amp;utm_source=sharebutt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youtube.com/watch?v=nVPC3N1CtVA&amp;list=PLCqoBTQFh9iMuBvrzzIs9YVF-Fx9Z42-u&amp;index=7" TargetMode="External"/><Relationship Id="rId4" Type="http://schemas.openxmlformats.org/officeDocument/2006/relationships/hyperlink" Target="https://docs.google.com/document/d/1EHOYMml2pYDaV8-9UpbSjXsFV9-h-Ki8xnPhDuhqrMk/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theteachertoolkit.com/index.php/tool/table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hyperlink" Target="https://www.loc.gov/item/ihas.200000001/" TargetMode="External"/><Relationship Id="rId4" Type="http://schemas.openxmlformats.org/officeDocument/2006/relationships/hyperlink" Target="https://www.npr.org/2019/04/04/709531017/america-the-beautiful-american-anthe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hyperlink" Target="https://www.canva.com/design/DAGIEmPlyYU/wcMbg5l8BhXwy-atr0t8zA/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hyperlink" Target="http://drive.google.com/file/d/1BC1_GlRVo9pYHO_xU4t5lx8H1fD-7doA/view" TargetMode="External"/><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hyperlink" Target="http://www.youtube.com/watch?v=nVPC3N1CtVA" TargetMode="External"/><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6.xml"/><Relationship Id="rId3" Type="http://schemas.openxmlformats.org/officeDocument/2006/relationships/hyperlink" Target="https://sites.google.com/a/nhcs.net/amandataylor/home" TargetMode="External"/><Relationship Id="rId4" Type="http://schemas.openxmlformats.org/officeDocument/2006/relationships/hyperlink" Target="https://amandahoke.com/" TargetMode="External"/><Relationship Id="rId5"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youtube.com/watch?v=nVPC3N1CtVA&amp;list=PLCqoBTQFh9iMuBvrzzIs9YVF-Fx9Z42-u&amp;index=7" TargetMode="External"/><Relationship Id="rId4" Type="http://schemas.openxmlformats.org/officeDocument/2006/relationships/hyperlink" Target="https://drive.google.com/drive/u/1/folders/1kr7BQdjFocB6hUyOyxoAIfBXiMg1Bn8X" TargetMode="External"/><Relationship Id="rId5" Type="http://schemas.openxmlformats.org/officeDocument/2006/relationships/hyperlink" Target="https://www.canva.com/design/DAGIEmPlyYU/wcMbg5l8BhXwy-atr0t8zA/ed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hyperlink" Target="https://www.victoriaboler.com/blog/creative-listening-in-elementary-general-music" TargetMode="External"/><Relationship Id="rId4" Type="http://schemas.openxmlformats.org/officeDocument/2006/relationships/hyperlink" Target="https://www.victoriaboler.com/blog/creative-listening-in-elementary-general-musi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9.jpg"/><Relationship Id="rId4" Type="http://schemas.openxmlformats.org/officeDocument/2006/relationships/hyperlink" Target="http://www.youtube.com/watch?v=qTrYd6o-OR8" TargetMode="External"/><Relationship Id="rId5" Type="http://schemas.openxmlformats.org/officeDocument/2006/relationships/image" Target="../media/image3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48.jp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59"/>
          <p:cNvSpPr txBox="1"/>
          <p:nvPr/>
        </p:nvSpPr>
        <p:spPr>
          <a:xfrm>
            <a:off x="0" y="0"/>
            <a:ext cx="9144000" cy="205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200">
                <a:solidFill>
                  <a:schemeClr val="accent2"/>
                </a:solidFill>
                <a:latin typeface="Bebas Neue"/>
                <a:ea typeface="Bebas Neue"/>
                <a:cs typeface="Bebas Neue"/>
                <a:sym typeface="Bebas Neue"/>
              </a:rPr>
              <a:t>“</a:t>
            </a:r>
            <a:r>
              <a:rPr lang="en" sz="7200">
                <a:solidFill>
                  <a:schemeClr val="accent2"/>
                </a:solidFill>
                <a:latin typeface="Bebas Neue"/>
                <a:ea typeface="Bebas Neue"/>
                <a:cs typeface="Bebas Neue"/>
                <a:sym typeface="Bebas Neue"/>
              </a:rPr>
              <a:t>America the Beautiful”</a:t>
            </a:r>
            <a:endParaRPr sz="7200">
              <a:solidFill>
                <a:schemeClr val="accent2"/>
              </a:solidFill>
              <a:latin typeface="Bebas Neue"/>
              <a:ea typeface="Bebas Neue"/>
              <a:cs typeface="Bebas Neue"/>
              <a:sym typeface="Bebas Neue"/>
            </a:endParaRPr>
          </a:p>
        </p:txBody>
      </p:sp>
      <p:sp>
        <p:nvSpPr>
          <p:cNvPr id="279" name="Google Shape;279;p59"/>
          <p:cNvSpPr txBox="1"/>
          <p:nvPr/>
        </p:nvSpPr>
        <p:spPr>
          <a:xfrm>
            <a:off x="75" y="1428750"/>
            <a:ext cx="9144000" cy="369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lt2"/>
                </a:solidFill>
                <a:latin typeface="Century Gothic"/>
                <a:ea typeface="Century Gothic"/>
                <a:cs typeface="Century Gothic"/>
                <a:sym typeface="Century Gothic"/>
              </a:rPr>
              <a:t>Melody</a:t>
            </a:r>
            <a:endParaRPr b="1" sz="3600">
              <a:solidFill>
                <a:schemeClr val="lt2"/>
              </a:solidFill>
              <a:latin typeface="Century Gothic"/>
              <a:ea typeface="Century Gothic"/>
              <a:cs typeface="Century Gothic"/>
              <a:sym typeface="Century Gothic"/>
            </a:endParaRPr>
          </a:p>
          <a:p>
            <a:pPr indent="0" lvl="0" marL="0" rtl="0" algn="ctr">
              <a:spcBef>
                <a:spcPts val="0"/>
              </a:spcBef>
              <a:spcAft>
                <a:spcPts val="0"/>
              </a:spcAft>
              <a:buNone/>
            </a:pPr>
            <a:r>
              <a:t/>
            </a:r>
            <a:endParaRPr b="1" sz="3600">
              <a:solidFill>
                <a:schemeClr val="lt2"/>
              </a:solidFill>
              <a:latin typeface="Century Gothic"/>
              <a:ea typeface="Century Gothic"/>
              <a:cs typeface="Century Gothic"/>
              <a:sym typeface="Century Gothic"/>
            </a:endParaRPr>
          </a:p>
          <a:p>
            <a:pPr indent="0" lvl="0" marL="0" rtl="0" algn="ctr">
              <a:spcBef>
                <a:spcPts val="0"/>
              </a:spcBef>
              <a:spcAft>
                <a:spcPts val="0"/>
              </a:spcAft>
              <a:buNone/>
            </a:pPr>
            <a:r>
              <a:t/>
            </a:r>
            <a:endParaRPr b="1" sz="3600">
              <a:solidFill>
                <a:schemeClr val="lt2"/>
              </a:solidFill>
              <a:latin typeface="Century Gothic"/>
              <a:ea typeface="Century Gothic"/>
              <a:cs typeface="Century Gothic"/>
              <a:sym typeface="Century Gothic"/>
            </a:endParaRPr>
          </a:p>
          <a:p>
            <a:pPr indent="0" lvl="0" marL="0" rtl="0" algn="ctr">
              <a:spcBef>
                <a:spcPts val="0"/>
              </a:spcBef>
              <a:spcAft>
                <a:spcPts val="0"/>
              </a:spcAft>
              <a:buNone/>
            </a:pPr>
            <a:r>
              <a:t/>
            </a:r>
            <a:endParaRPr b="1" sz="3600">
              <a:solidFill>
                <a:schemeClr val="lt2"/>
              </a:solidFill>
              <a:latin typeface="Century Gothic"/>
              <a:ea typeface="Century Gothic"/>
              <a:cs typeface="Century Gothic"/>
              <a:sym typeface="Century Gothic"/>
            </a:endParaRPr>
          </a:p>
          <a:p>
            <a:pPr indent="0" lvl="0" marL="0" rtl="0" algn="ctr">
              <a:spcBef>
                <a:spcPts val="0"/>
              </a:spcBef>
              <a:spcAft>
                <a:spcPts val="0"/>
              </a:spcAft>
              <a:buNone/>
            </a:pPr>
            <a:r>
              <a:t/>
            </a:r>
            <a:endParaRPr b="1" sz="3600">
              <a:solidFill>
                <a:schemeClr val="lt2"/>
              </a:solidFill>
              <a:latin typeface="Century Gothic"/>
              <a:ea typeface="Century Gothic"/>
              <a:cs typeface="Century Gothic"/>
              <a:sym typeface="Century Gothic"/>
            </a:endParaRPr>
          </a:p>
          <a:p>
            <a:pPr indent="0" lvl="0" marL="0" rtl="0" algn="l">
              <a:spcBef>
                <a:spcPts val="0"/>
              </a:spcBef>
              <a:spcAft>
                <a:spcPts val="0"/>
              </a:spcAft>
              <a:buNone/>
            </a:pPr>
            <a:r>
              <a:rPr b="1" lang="en" sz="2400">
                <a:solidFill>
                  <a:schemeClr val="lt1"/>
                </a:solidFill>
                <a:latin typeface="Century Gothic"/>
                <a:ea typeface="Century Gothic"/>
                <a:cs typeface="Century Gothic"/>
                <a:sym typeface="Century Gothic"/>
              </a:rPr>
              <a:t>Presentation by</a:t>
            </a:r>
            <a:endParaRPr b="1" sz="24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en" sz="2400">
                <a:solidFill>
                  <a:schemeClr val="lt1"/>
                </a:solidFill>
                <a:latin typeface="Century Gothic"/>
                <a:ea typeface="Century Gothic"/>
                <a:cs typeface="Century Gothic"/>
                <a:sym typeface="Century Gothic"/>
              </a:rPr>
              <a:t>Dr. Amanda Hoke</a:t>
            </a:r>
            <a:endParaRPr b="1" sz="2400">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8"/>
          <p:cNvSpPr txBox="1"/>
          <p:nvPr>
            <p:ph type="title"/>
          </p:nvPr>
        </p:nvSpPr>
        <p:spPr>
          <a:xfrm>
            <a:off x="1785126" y="1066000"/>
            <a:ext cx="5750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SIng - </a:t>
            </a:r>
            <a:r>
              <a:rPr lang="en" sz="3300"/>
              <a:t>melodic contour</a:t>
            </a:r>
            <a:endParaRPr/>
          </a:p>
        </p:txBody>
      </p:sp>
      <p:sp>
        <p:nvSpPr>
          <p:cNvPr id="342" name="Google Shape;342;p68"/>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3</a:t>
            </a:r>
            <a:endParaRPr sz="7200"/>
          </a:p>
        </p:txBody>
      </p:sp>
      <p:sp>
        <p:nvSpPr>
          <p:cNvPr id="343" name="Google Shape;343;p68"/>
          <p:cNvSpPr txBox="1"/>
          <p:nvPr>
            <p:ph idx="1" type="subTitle"/>
          </p:nvPr>
        </p:nvSpPr>
        <p:spPr>
          <a:xfrm>
            <a:off x="1486375" y="1759175"/>
            <a:ext cx="6794400" cy="766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Century Gothic"/>
              <a:buChar char="★"/>
            </a:pPr>
            <a:r>
              <a:rPr lang="en" sz="1500">
                <a:latin typeface="Century Gothic"/>
                <a:ea typeface="Century Gothic"/>
                <a:cs typeface="Century Gothic"/>
                <a:sym typeface="Century Gothic"/>
              </a:rPr>
              <a:t>Discuss </a:t>
            </a:r>
            <a:r>
              <a:rPr b="1" lang="en" sz="1500">
                <a:latin typeface="Century Gothic"/>
                <a:ea typeface="Century Gothic"/>
                <a:cs typeface="Century Gothic"/>
                <a:sym typeface="Century Gothic"/>
              </a:rPr>
              <a:t>melodic contour of each phrase.</a:t>
            </a:r>
            <a:r>
              <a:rPr lang="en" sz="1500">
                <a:latin typeface="Century Gothic"/>
                <a:ea typeface="Century Gothic"/>
                <a:cs typeface="Century Gothic"/>
                <a:sym typeface="Century Gothic"/>
              </a:rPr>
              <a:t> </a:t>
            </a:r>
            <a:r>
              <a:rPr b="1" lang="en" sz="1500" u="sng">
                <a:solidFill>
                  <a:schemeClr val="hlink"/>
                </a:solidFill>
                <a:latin typeface="Century Gothic"/>
                <a:ea typeface="Century Gothic"/>
                <a:cs typeface="Century Gothic"/>
                <a:sym typeface="Century Gothic"/>
                <a:hlinkClick r:id="rId3"/>
              </a:rPr>
              <a:t>Use the notecards presentation in CANVA to break down individual phrases</a:t>
            </a:r>
            <a:r>
              <a:rPr b="1" lang="en" sz="1500">
                <a:latin typeface="Century Gothic"/>
                <a:ea typeface="Century Gothic"/>
                <a:cs typeface="Century Gothic"/>
                <a:sym typeface="Century Gothic"/>
              </a:rPr>
              <a:t> getting ready to do the melody scramble.</a:t>
            </a:r>
            <a:endParaRPr b="1"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a:latin typeface="Century Gothic"/>
                <a:ea typeface="Century Gothic"/>
                <a:cs typeface="Century Gothic"/>
                <a:sym typeface="Century Gothic"/>
              </a:rPr>
              <a:t>Have students sing while tracing the pitch with their fingers, wands, or whatever you choose!. As melody goes higher, the notation on staff goes higher as well. </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a:latin typeface="Century Gothic"/>
                <a:ea typeface="Century Gothic"/>
                <a:cs typeface="Century Gothic"/>
                <a:sym typeface="Century Gothic"/>
              </a:rPr>
              <a:t>Point out key patterns for students, including the cadence at the end (rhythm and melodic), the chorus section, etc.</a:t>
            </a:r>
            <a:r>
              <a:rPr b="1" i="1" lang="en" sz="1500">
                <a:latin typeface="Century Gothic"/>
                <a:ea typeface="Century Gothic"/>
                <a:cs typeface="Century Gothic"/>
                <a:sym typeface="Century Gothic"/>
              </a:rPr>
              <a:t> </a:t>
            </a:r>
            <a:endParaRPr b="1" i="1" sz="1500">
              <a:latin typeface="Century Gothic"/>
              <a:ea typeface="Century Gothic"/>
              <a:cs typeface="Century Gothic"/>
              <a:sym typeface="Century Gothic"/>
            </a:endParaRPr>
          </a:p>
          <a:p>
            <a:pPr indent="0" lvl="0" marL="0" rtl="0" algn="l">
              <a:spcBef>
                <a:spcPts val="1600"/>
              </a:spcBef>
              <a:spcAft>
                <a:spcPts val="0"/>
              </a:spcAft>
              <a:buNone/>
            </a:pPr>
            <a:r>
              <a:rPr b="1" i="1" lang="en" sz="1500">
                <a:latin typeface="Century Gothic"/>
                <a:ea typeface="Century Gothic"/>
                <a:cs typeface="Century Gothic"/>
                <a:sym typeface="Century Gothic"/>
              </a:rPr>
              <a:t>              Optional:</a:t>
            </a:r>
            <a:r>
              <a:rPr lang="en" sz="1500">
                <a:latin typeface="Century Gothic"/>
                <a:ea typeface="Century Gothic"/>
                <a:cs typeface="Century Gothic"/>
                <a:sym typeface="Century Gothic"/>
              </a:rPr>
              <a:t> Have students read the absolute pitch or solfege.</a:t>
            </a:r>
            <a:endParaRPr sz="1500">
              <a:latin typeface="Century Gothic"/>
              <a:ea typeface="Century Gothic"/>
              <a:cs typeface="Century Gothic"/>
              <a:sym typeface="Century Gothic"/>
            </a:endParaRPr>
          </a:p>
          <a:p>
            <a:pPr indent="0" lvl="0" marL="0" rtl="0" algn="l">
              <a:spcBef>
                <a:spcPts val="1600"/>
              </a:spcBef>
              <a:spcAft>
                <a:spcPts val="1600"/>
              </a:spcAft>
              <a:buNone/>
            </a:pPr>
            <a:r>
              <a:t/>
            </a:r>
            <a:endParaRPr sz="1500">
              <a:latin typeface="Century Gothic"/>
              <a:ea typeface="Century Gothic"/>
              <a:cs typeface="Century Gothic"/>
              <a:sym typeface="Century Gothic"/>
            </a:endParaRPr>
          </a:p>
        </p:txBody>
      </p:sp>
      <p:sp>
        <p:nvSpPr>
          <p:cNvPr id="344" name="Google Shape;344;p68"/>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345" name="Google Shape;345;p68"/>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8"/>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 Scramble</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1000"/>
                                        <p:tgtEl>
                                          <p:spTgt spid="3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1000"/>
                                        <p:tgtEl>
                                          <p:spTgt spid="3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1000"/>
                                        <p:tgtEl>
                                          <p:spTgt spid="3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9"/>
          <p:cNvSpPr txBox="1"/>
          <p:nvPr>
            <p:ph type="title"/>
          </p:nvPr>
        </p:nvSpPr>
        <p:spPr>
          <a:xfrm>
            <a:off x="1785126" y="1066000"/>
            <a:ext cx="5750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Text Painting</a:t>
            </a:r>
            <a:endParaRPr sz="3600"/>
          </a:p>
        </p:txBody>
      </p:sp>
      <p:sp>
        <p:nvSpPr>
          <p:cNvPr id="352" name="Google Shape;352;p69"/>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4</a:t>
            </a:r>
            <a:endParaRPr sz="7200"/>
          </a:p>
        </p:txBody>
      </p:sp>
      <p:sp>
        <p:nvSpPr>
          <p:cNvPr id="353" name="Google Shape;353;p69"/>
          <p:cNvSpPr txBox="1"/>
          <p:nvPr>
            <p:ph idx="1" type="subTitle"/>
          </p:nvPr>
        </p:nvSpPr>
        <p:spPr>
          <a:xfrm>
            <a:off x="1486375" y="1759175"/>
            <a:ext cx="6170100" cy="766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Century Gothic"/>
              <a:buChar char="★"/>
            </a:pPr>
            <a:r>
              <a:rPr lang="en" sz="1500">
                <a:latin typeface="Century Gothic"/>
                <a:ea typeface="Century Gothic"/>
                <a:cs typeface="Century Gothic"/>
                <a:sym typeface="Century Gothic"/>
              </a:rPr>
              <a:t>Some </a:t>
            </a:r>
            <a:r>
              <a:rPr lang="en" sz="1500">
                <a:latin typeface="Century Gothic"/>
                <a:ea typeface="Century Gothic"/>
                <a:cs typeface="Century Gothic"/>
                <a:sym typeface="Century Gothic"/>
              </a:rPr>
              <a:t>of the melodic contour shows the meaning of the lyrics: text painting. </a:t>
            </a:r>
            <a:endParaRPr sz="1500">
              <a:latin typeface="Century Gothic"/>
              <a:ea typeface="Century Gothic"/>
              <a:cs typeface="Century Gothic"/>
              <a:sym typeface="Century Gothic"/>
            </a:endParaRPr>
          </a:p>
          <a:p>
            <a:pPr indent="0" lvl="0" marL="457200" rtl="0" algn="l">
              <a:spcBef>
                <a:spcPts val="1600"/>
              </a:spcBef>
              <a:spcAft>
                <a:spcPts val="0"/>
              </a:spcAft>
              <a:buNone/>
            </a:pPr>
            <a:r>
              <a:rPr b="1" i="1" lang="en" sz="1500">
                <a:latin typeface="Century Gothic"/>
                <a:ea typeface="Century Gothic"/>
                <a:cs typeface="Century Gothic"/>
                <a:sym typeface="Century Gothic"/>
              </a:rPr>
              <a:t>For example…</a:t>
            </a:r>
            <a:endParaRPr b="1" i="1" sz="1500">
              <a:latin typeface="Century Gothic"/>
              <a:ea typeface="Century Gothic"/>
              <a:cs typeface="Century Gothic"/>
              <a:sym typeface="Century Gothic"/>
            </a:endParaRPr>
          </a:p>
          <a:p>
            <a:pPr indent="-323850" lvl="0" marL="457200" rtl="0" algn="l">
              <a:spcBef>
                <a:spcPts val="1600"/>
              </a:spcBef>
              <a:spcAft>
                <a:spcPts val="0"/>
              </a:spcAft>
              <a:buSzPts val="1500"/>
              <a:buFont typeface="Century Gothic"/>
              <a:buChar char="★"/>
            </a:pPr>
            <a:r>
              <a:rPr lang="en" sz="1500">
                <a:latin typeface="Century Gothic"/>
                <a:ea typeface="Century Gothic"/>
                <a:cs typeface="Century Gothic"/>
                <a:sym typeface="Century Gothic"/>
              </a:rPr>
              <a:t>Phrase 2: The melodic leap on “A - bove,” uses pitch (from low to high) to describe the mountains towering above the fruited plains.</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a:latin typeface="Century Gothic"/>
                <a:ea typeface="Century Gothic"/>
                <a:cs typeface="Century Gothic"/>
                <a:sym typeface="Century Gothic"/>
              </a:rPr>
              <a:t>Phrase 3: “A-mer-i-ca…” the large leap in melody and use of exclamation points in the lyrics show expansiveness, emphasis, and grandeur. </a:t>
            </a:r>
            <a:endParaRPr sz="1500">
              <a:latin typeface="Century Gothic"/>
              <a:ea typeface="Century Gothic"/>
              <a:cs typeface="Century Gothic"/>
              <a:sym typeface="Century Gothic"/>
            </a:endParaRPr>
          </a:p>
          <a:p>
            <a:pPr indent="0" lvl="0" marL="0" rtl="0" algn="l">
              <a:spcBef>
                <a:spcPts val="1600"/>
              </a:spcBef>
              <a:spcAft>
                <a:spcPts val="0"/>
              </a:spcAft>
              <a:buNone/>
            </a:pPr>
            <a:r>
              <a:t/>
            </a:r>
            <a:endParaRPr sz="1500">
              <a:latin typeface="Century Gothic"/>
              <a:ea typeface="Century Gothic"/>
              <a:cs typeface="Century Gothic"/>
              <a:sym typeface="Century Gothic"/>
            </a:endParaRPr>
          </a:p>
          <a:p>
            <a:pPr indent="0" lvl="0" marL="0" rtl="0" algn="l">
              <a:spcBef>
                <a:spcPts val="1600"/>
              </a:spcBef>
              <a:spcAft>
                <a:spcPts val="1600"/>
              </a:spcAft>
              <a:buNone/>
            </a:pPr>
            <a:r>
              <a:t/>
            </a:r>
            <a:endParaRPr sz="1500">
              <a:latin typeface="Century Gothic"/>
              <a:ea typeface="Century Gothic"/>
              <a:cs typeface="Century Gothic"/>
              <a:sym typeface="Century Gothic"/>
            </a:endParaRPr>
          </a:p>
        </p:txBody>
      </p:sp>
      <p:sp>
        <p:nvSpPr>
          <p:cNvPr id="354" name="Google Shape;354;p69"/>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355" name="Google Shape;355;p69"/>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9"/>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 Scramble</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1000"/>
                                        <p:tgtEl>
                                          <p:spTgt spid="3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1000"/>
                                        <p:tgtEl>
                                          <p:spTgt spid="35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1000"/>
                                        <p:tgtEl>
                                          <p:spTgt spid="35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0" name="Shape 360"/>
        <p:cNvGrpSpPr/>
        <p:nvPr/>
      </p:nvGrpSpPr>
      <p:grpSpPr>
        <a:xfrm>
          <a:off x="0" y="0"/>
          <a:ext cx="0" cy="0"/>
          <a:chOff x="0" y="0"/>
          <a:chExt cx="0" cy="0"/>
        </a:xfrm>
      </p:grpSpPr>
      <p:pic>
        <p:nvPicPr>
          <p:cNvPr id="361" name="Google Shape;361;p70"/>
          <p:cNvPicPr preferRelativeResize="0"/>
          <p:nvPr/>
        </p:nvPicPr>
        <p:blipFill rotWithShape="1">
          <a:blip r:embed="rId4">
            <a:alphaModFix/>
          </a:blip>
          <a:srcRect b="0" l="0" r="0" t="0"/>
          <a:stretch/>
        </p:blipFill>
        <p:spPr>
          <a:xfrm flipH="1">
            <a:off x="3" y="0"/>
            <a:ext cx="9143997" cy="5143501"/>
          </a:xfrm>
          <a:prstGeom prst="rect">
            <a:avLst/>
          </a:prstGeom>
          <a:noFill/>
          <a:ln>
            <a:noFill/>
          </a:ln>
        </p:spPr>
      </p:pic>
      <p:pic>
        <p:nvPicPr>
          <p:cNvPr id="362" name="Google Shape;362;p70"/>
          <p:cNvPicPr preferRelativeResize="0"/>
          <p:nvPr/>
        </p:nvPicPr>
        <p:blipFill>
          <a:blip r:embed="rId5">
            <a:alphaModFix/>
          </a:blip>
          <a:stretch>
            <a:fillRect/>
          </a:stretch>
        </p:blipFill>
        <p:spPr>
          <a:xfrm>
            <a:off x="1019101" y="0"/>
            <a:ext cx="7318721" cy="514350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1000"/>
                                        <p:tgtEl>
                                          <p:spTgt spid="3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6" name="Shape 366"/>
        <p:cNvGrpSpPr/>
        <p:nvPr/>
      </p:nvGrpSpPr>
      <p:grpSpPr>
        <a:xfrm>
          <a:off x="0" y="0"/>
          <a:ext cx="0" cy="0"/>
          <a:chOff x="0" y="0"/>
          <a:chExt cx="0" cy="0"/>
        </a:xfrm>
      </p:grpSpPr>
      <p:pic>
        <p:nvPicPr>
          <p:cNvPr id="367" name="Google Shape;367;p71"/>
          <p:cNvPicPr preferRelativeResize="0"/>
          <p:nvPr/>
        </p:nvPicPr>
        <p:blipFill rotWithShape="1">
          <a:blip r:embed="rId4">
            <a:alphaModFix/>
          </a:blip>
          <a:srcRect b="0" l="0" r="0" t="0"/>
          <a:stretch/>
        </p:blipFill>
        <p:spPr>
          <a:xfrm flipH="1">
            <a:off x="3" y="0"/>
            <a:ext cx="9143997" cy="5143501"/>
          </a:xfrm>
          <a:prstGeom prst="rect">
            <a:avLst/>
          </a:prstGeom>
          <a:noFill/>
          <a:ln>
            <a:noFill/>
          </a:ln>
        </p:spPr>
      </p:pic>
      <p:pic>
        <p:nvPicPr>
          <p:cNvPr id="368" name="Google Shape;368;p71"/>
          <p:cNvPicPr preferRelativeResize="0"/>
          <p:nvPr/>
        </p:nvPicPr>
        <p:blipFill>
          <a:blip r:embed="rId5">
            <a:alphaModFix/>
          </a:blip>
          <a:stretch>
            <a:fillRect/>
          </a:stretch>
        </p:blipFill>
        <p:spPr>
          <a:xfrm>
            <a:off x="1067261" y="18125"/>
            <a:ext cx="7314279" cy="5143501"/>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72"/>
          <p:cNvSpPr txBox="1"/>
          <p:nvPr>
            <p:ph type="title"/>
          </p:nvPr>
        </p:nvSpPr>
        <p:spPr>
          <a:xfrm>
            <a:off x="1785126" y="1066000"/>
            <a:ext cx="5750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GRoup students</a:t>
            </a:r>
            <a:endParaRPr sz="3600"/>
          </a:p>
        </p:txBody>
      </p:sp>
      <p:sp>
        <p:nvSpPr>
          <p:cNvPr id="374" name="Google Shape;374;p72"/>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4</a:t>
            </a:r>
            <a:endParaRPr sz="7200"/>
          </a:p>
        </p:txBody>
      </p:sp>
      <p:sp>
        <p:nvSpPr>
          <p:cNvPr id="375" name="Google Shape;375;p72"/>
          <p:cNvSpPr txBox="1"/>
          <p:nvPr>
            <p:ph idx="1" type="subTitle"/>
          </p:nvPr>
        </p:nvSpPr>
        <p:spPr>
          <a:xfrm>
            <a:off x="1486375" y="1759175"/>
            <a:ext cx="6049200" cy="76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Century Gothic"/>
                <a:ea typeface="Century Gothic"/>
                <a:cs typeface="Century Gothic"/>
                <a:sym typeface="Century Gothic"/>
              </a:rPr>
              <a:t>Have students work in 8 groups of 2-4 depending on size of class. </a:t>
            </a:r>
            <a:r>
              <a:rPr lang="en" sz="1400" u="sng">
                <a:solidFill>
                  <a:srgbClr val="1155CC"/>
                </a:solidFill>
                <a:latin typeface="Century Gothic"/>
                <a:ea typeface="Century Gothic"/>
                <a:cs typeface="Century Gothic"/>
                <a:sym typeface="Century Gothic"/>
                <a:hlinkClick r:id="rId3">
                  <a:extLst>
                    <a:ext uri="{A12FA001-AC4F-418D-AE19-62706E023703}">
                      <ahyp:hlinkClr val="tx"/>
                    </a:ext>
                  </a:extLst>
                </a:hlinkClick>
              </a:rPr>
              <a:t>Pass out cards.</a:t>
            </a:r>
            <a:endParaRPr sz="1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400">
                <a:solidFill>
                  <a:srgbClr val="000000"/>
                </a:solidFill>
                <a:latin typeface="Century Gothic"/>
                <a:ea typeface="Century Gothic"/>
                <a:cs typeface="Century Gothic"/>
                <a:sym typeface="Century Gothic"/>
              </a:rPr>
              <a:t>4 of the groups will have the staff notation (the red notecards)... “seaweed”</a:t>
            </a:r>
            <a:endParaRPr sz="1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300">
                <a:solidFill>
                  <a:srgbClr val="000000"/>
                </a:solidFill>
                <a:latin typeface="Century Gothic"/>
                <a:ea typeface="Century Gothic"/>
                <a:cs typeface="Century Gothic"/>
                <a:sym typeface="Century Gothic"/>
              </a:rPr>
              <a:t>These students will find one spot in your classroom and stay there.</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4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400">
                <a:solidFill>
                  <a:srgbClr val="000000"/>
                </a:solidFill>
                <a:latin typeface="Century Gothic"/>
                <a:ea typeface="Century Gothic"/>
                <a:cs typeface="Century Gothic"/>
                <a:sym typeface="Century Gothic"/>
              </a:rPr>
              <a:t>The OTHER 4 groups will have the corresponding lyrics without the notation “fish</a:t>
            </a:r>
            <a:r>
              <a:rPr b="1" lang="en" sz="1300">
                <a:solidFill>
                  <a:srgbClr val="000000"/>
                </a:solidFill>
                <a:latin typeface="Century Gothic"/>
                <a:ea typeface="Century Gothic"/>
                <a:cs typeface="Century Gothic"/>
                <a:sym typeface="Century Gothic"/>
              </a:rPr>
              <a:t>.”</a:t>
            </a:r>
            <a:r>
              <a:rPr lang="en" sz="1300">
                <a:solidFill>
                  <a:srgbClr val="000000"/>
                </a:solidFill>
                <a:latin typeface="Century Gothic"/>
                <a:ea typeface="Century Gothic"/>
                <a:cs typeface="Century Gothic"/>
                <a:sym typeface="Century Gothic"/>
              </a:rPr>
              <a:t> These groups will move around the room trying to find the staff notation that matches their lyrics</a:t>
            </a:r>
            <a:r>
              <a:rPr lang="en" sz="1400">
                <a:solidFill>
                  <a:srgbClr val="000000"/>
                </a:solidFill>
                <a:latin typeface="Century Gothic"/>
                <a:ea typeface="Century Gothic"/>
                <a:cs typeface="Century Gothic"/>
                <a:sym typeface="Century Gothic"/>
              </a:rPr>
              <a:t>.</a:t>
            </a:r>
            <a:endParaRPr sz="14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sz="1600">
              <a:latin typeface="Century Gothic"/>
              <a:ea typeface="Century Gothic"/>
              <a:cs typeface="Century Gothic"/>
              <a:sym typeface="Century Gothic"/>
            </a:endParaRPr>
          </a:p>
        </p:txBody>
      </p:sp>
      <p:sp>
        <p:nvSpPr>
          <p:cNvPr id="376" name="Google Shape;376;p72"/>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377" name="Google Shape;377;p72"/>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2"/>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 Scramble</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1000"/>
                                        <p:tgtEl>
                                          <p:spTgt spid="3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1000"/>
                                        <p:tgtEl>
                                          <p:spTgt spid="3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1000"/>
                                        <p:tgtEl>
                                          <p:spTgt spid="3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3"/>
          <p:cNvSpPr txBox="1"/>
          <p:nvPr>
            <p:ph type="title"/>
          </p:nvPr>
        </p:nvSpPr>
        <p:spPr>
          <a:xfrm>
            <a:off x="1785126" y="1066000"/>
            <a:ext cx="5750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Match!</a:t>
            </a:r>
            <a:endParaRPr sz="4800"/>
          </a:p>
        </p:txBody>
      </p:sp>
      <p:sp>
        <p:nvSpPr>
          <p:cNvPr id="384" name="Google Shape;384;p73"/>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5</a:t>
            </a:r>
            <a:endParaRPr sz="7200"/>
          </a:p>
        </p:txBody>
      </p:sp>
      <p:sp>
        <p:nvSpPr>
          <p:cNvPr id="385" name="Google Shape;385;p73"/>
          <p:cNvSpPr txBox="1"/>
          <p:nvPr>
            <p:ph idx="1" type="subTitle"/>
          </p:nvPr>
        </p:nvSpPr>
        <p:spPr>
          <a:xfrm>
            <a:off x="1486375" y="1682975"/>
            <a:ext cx="6233700" cy="766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Century Gothic"/>
              <a:buChar char="★"/>
            </a:pPr>
            <a:r>
              <a:rPr lang="en" sz="1300">
                <a:solidFill>
                  <a:srgbClr val="000000"/>
                </a:solidFill>
                <a:latin typeface="Century Gothic"/>
                <a:ea typeface="Century Gothic"/>
                <a:cs typeface="Century Gothic"/>
                <a:sym typeface="Century Gothic"/>
              </a:rPr>
              <a:t>Remind </a:t>
            </a:r>
            <a:r>
              <a:rPr lang="en" sz="1300">
                <a:solidFill>
                  <a:srgbClr val="000000"/>
                </a:solidFill>
                <a:latin typeface="Century Gothic"/>
                <a:ea typeface="Century Gothic"/>
                <a:cs typeface="Century Gothic"/>
                <a:sym typeface="Century Gothic"/>
              </a:rPr>
              <a:t>students to use their knowledge of rhythm, melodic contour, and text painting to find their matching group.</a:t>
            </a:r>
            <a:endParaRPr sz="1300">
              <a:solidFill>
                <a:srgbClr val="000000"/>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rgbClr val="000000"/>
              </a:buClr>
              <a:buSzPts val="1300"/>
              <a:buFont typeface="Century Gothic"/>
              <a:buChar char="★"/>
            </a:pPr>
            <a:r>
              <a:rPr lang="en" sz="1300">
                <a:solidFill>
                  <a:srgbClr val="000000"/>
                </a:solidFill>
                <a:latin typeface="Century Gothic"/>
                <a:ea typeface="Century Gothic"/>
                <a:cs typeface="Century Gothic"/>
                <a:sym typeface="Century Gothic"/>
              </a:rPr>
              <a:t>Have students inner hear the melody.</a:t>
            </a:r>
            <a:endParaRPr sz="1300">
              <a:solidFill>
                <a:srgbClr val="000000"/>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rgbClr val="000000"/>
              </a:buClr>
              <a:buSzPts val="1300"/>
              <a:buFont typeface="Century Gothic"/>
              <a:buChar char="★"/>
            </a:pPr>
            <a:r>
              <a:rPr lang="en" sz="1300">
                <a:solidFill>
                  <a:srgbClr val="000000"/>
                </a:solidFill>
                <a:latin typeface="Century Gothic"/>
                <a:ea typeface="Century Gothic"/>
                <a:cs typeface="Century Gothic"/>
                <a:sym typeface="Century Gothic"/>
              </a:rPr>
              <a:t>For an extra challenge, set a timer to see how long it takes!</a:t>
            </a:r>
            <a:endParaRPr sz="1300">
              <a:solidFill>
                <a:srgbClr val="000000"/>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rgbClr val="000000"/>
              </a:buClr>
              <a:buSzPts val="1300"/>
              <a:buFont typeface="Century Gothic"/>
              <a:buChar char="★"/>
            </a:pPr>
            <a:r>
              <a:rPr b="1" i="1" lang="en" sz="1300">
                <a:solidFill>
                  <a:srgbClr val="000000"/>
                </a:solidFill>
                <a:latin typeface="Century Gothic"/>
                <a:ea typeface="Century Gothic"/>
                <a:cs typeface="Century Gothic"/>
                <a:sym typeface="Century Gothic"/>
              </a:rPr>
              <a:t>An optional final step is to “unscramble” the 4 groups in the order of the song.</a:t>
            </a:r>
            <a:r>
              <a:rPr lang="en" sz="1300">
                <a:solidFill>
                  <a:srgbClr val="000000"/>
                </a:solidFill>
                <a:latin typeface="Century Gothic"/>
                <a:ea typeface="Century Gothic"/>
                <a:cs typeface="Century Gothic"/>
                <a:sym typeface="Century Gothic"/>
              </a:rPr>
              <a:t> Have students stand with their groups, in order of the song, and sing their phrases as it appears in the song.</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i="1" lang="en" sz="1300">
                <a:solidFill>
                  <a:srgbClr val="000000"/>
                </a:solidFill>
                <a:latin typeface="Century Gothic"/>
                <a:ea typeface="Century Gothic"/>
                <a:cs typeface="Century Gothic"/>
                <a:sym typeface="Century Gothic"/>
              </a:rPr>
              <a:t>Teacher tip: </a:t>
            </a:r>
            <a:r>
              <a:rPr lang="en" sz="1300">
                <a:solidFill>
                  <a:srgbClr val="000000"/>
                </a:solidFill>
                <a:latin typeface="Century Gothic"/>
                <a:ea typeface="Century Gothic"/>
                <a:cs typeface="Century Gothic"/>
                <a:sym typeface="Century Gothic"/>
              </a:rPr>
              <a:t>You may want to scaffold this exercise and have students match lyrics/notation as a whole class before dividing into groups.</a:t>
            </a:r>
            <a:endParaRPr sz="13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sz="1400">
              <a:solidFill>
                <a:srgbClr val="000000"/>
              </a:solidFill>
              <a:latin typeface="Century Gothic"/>
              <a:ea typeface="Century Gothic"/>
              <a:cs typeface="Century Gothic"/>
              <a:sym typeface="Century Gothic"/>
            </a:endParaRPr>
          </a:p>
        </p:txBody>
      </p:sp>
      <p:sp>
        <p:nvSpPr>
          <p:cNvPr id="386" name="Google Shape;386;p73"/>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387" name="Google Shape;387;p73"/>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3"/>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 Scramble</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1000"/>
                                        <p:tgtEl>
                                          <p:spTgt spid="38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1000"/>
                                        <p:tgtEl>
                                          <p:spTgt spid="3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1000"/>
                                        <p:tgtEl>
                                          <p:spTgt spid="3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74"/>
          <p:cNvSpPr txBox="1"/>
          <p:nvPr>
            <p:ph type="title"/>
          </p:nvPr>
        </p:nvSpPr>
        <p:spPr>
          <a:xfrm>
            <a:off x="4419150" y="1269375"/>
            <a:ext cx="3544800" cy="103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900">
                <a:solidFill>
                  <a:schemeClr val="lt1"/>
                </a:solidFill>
              </a:rPr>
              <a:t>Lesson #2</a:t>
            </a:r>
            <a:endParaRPr sz="6900">
              <a:solidFill>
                <a:schemeClr val="lt1"/>
              </a:solidFill>
            </a:endParaRPr>
          </a:p>
        </p:txBody>
      </p:sp>
      <p:sp>
        <p:nvSpPr>
          <p:cNvPr id="394" name="Google Shape;394;p74"/>
          <p:cNvSpPr txBox="1"/>
          <p:nvPr>
            <p:ph idx="1" type="subTitle"/>
          </p:nvPr>
        </p:nvSpPr>
        <p:spPr>
          <a:xfrm>
            <a:off x="2068500" y="2365350"/>
            <a:ext cx="5514600" cy="126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EEF0F2"/>
                </a:solidFill>
                <a:latin typeface="Darker Grotesque"/>
                <a:ea typeface="Darker Grotesque"/>
                <a:cs typeface="Darker Grotesque"/>
                <a:sym typeface="Darker Grotesque"/>
              </a:rPr>
              <a:t>“</a:t>
            </a:r>
            <a:r>
              <a:rPr b="1" lang="en" sz="3300">
                <a:solidFill>
                  <a:srgbClr val="EEF0F2"/>
                </a:solidFill>
                <a:latin typeface="Darker Grotesque"/>
                <a:ea typeface="Darker Grotesque"/>
                <a:cs typeface="Darker Grotesque"/>
                <a:sym typeface="Darker Grotesque"/>
              </a:rPr>
              <a:t>America the Beautiful” Tableau</a:t>
            </a:r>
            <a:endParaRPr b="1" sz="3300">
              <a:solidFill>
                <a:srgbClr val="EEF0F2"/>
              </a:solidFill>
              <a:latin typeface="Darker Grotesque"/>
              <a:ea typeface="Darker Grotesque"/>
              <a:cs typeface="Darker Grotesque"/>
              <a:sym typeface="Darker Grotesque"/>
            </a:endParaRPr>
          </a:p>
          <a:p>
            <a:pPr indent="0" lvl="0" marL="0" rtl="0" algn="l">
              <a:lnSpc>
                <a:spcPct val="115000"/>
              </a:lnSpc>
              <a:spcBef>
                <a:spcPts val="1600"/>
              </a:spcBef>
              <a:spcAft>
                <a:spcPts val="0"/>
              </a:spcAft>
              <a:buNone/>
            </a:pPr>
            <a:r>
              <a:rPr b="1" lang="en" sz="2000">
                <a:latin typeface="Century Gothic"/>
                <a:ea typeface="Century Gothic"/>
                <a:cs typeface="Century Gothic"/>
                <a:sym typeface="Century Gothic"/>
              </a:rPr>
              <a:t>OBJECTIVE: </a:t>
            </a:r>
            <a:r>
              <a:rPr lang="en" sz="1900">
                <a:latin typeface="Century Gothic"/>
                <a:ea typeface="Century Gothic"/>
                <a:cs typeface="Century Gothic"/>
                <a:sym typeface="Century Gothic"/>
              </a:rPr>
              <a:t>Students will use a tableau activity to strengthen their understanding of the melody of “America the Beautiful.”</a:t>
            </a:r>
            <a:endParaRPr sz="3700">
              <a:latin typeface="Century Gothic"/>
              <a:ea typeface="Century Gothic"/>
              <a:cs typeface="Century Gothic"/>
              <a:sym typeface="Century Gothic"/>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5"/>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North Carolina Standards </a:t>
            </a:r>
            <a:r>
              <a:rPr lang="en" sz="2600"/>
              <a:t>(non-revised)</a:t>
            </a:r>
            <a:endParaRPr sz="2600"/>
          </a:p>
          <a:p>
            <a:pPr indent="0" lvl="0" marL="0" rtl="0" algn="ctr">
              <a:spcBef>
                <a:spcPts val="0"/>
              </a:spcBef>
              <a:spcAft>
                <a:spcPts val="0"/>
              </a:spcAft>
              <a:buNone/>
            </a:pPr>
            <a:r>
              <a:t/>
            </a:r>
            <a:endParaRPr/>
          </a:p>
        </p:txBody>
      </p:sp>
      <p:sp>
        <p:nvSpPr>
          <p:cNvPr id="400" name="Google Shape;400;p75"/>
          <p:cNvSpPr txBox="1"/>
          <p:nvPr>
            <p:ph idx="1" type="body"/>
          </p:nvPr>
        </p:nvSpPr>
        <p:spPr>
          <a:xfrm>
            <a:off x="720000" y="712925"/>
            <a:ext cx="7704000" cy="3416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000000"/>
                </a:solidFill>
                <a:latin typeface="Century Gothic"/>
                <a:ea typeface="Century Gothic"/>
                <a:cs typeface="Century Gothic"/>
                <a:sym typeface="Century Gothic"/>
              </a:rPr>
              <a:t>3.MR.1.2 </a:t>
            </a:r>
            <a:r>
              <a:rPr lang="en" sz="1600">
                <a:solidFill>
                  <a:srgbClr val="000000"/>
                </a:solidFill>
                <a:latin typeface="Century Gothic"/>
                <a:ea typeface="Century Gothic"/>
                <a:cs typeface="Century Gothic"/>
                <a:sym typeface="Century Gothic"/>
              </a:rPr>
              <a:t>Use musical terminology when describing music that is presented aurally.</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600">
                <a:solidFill>
                  <a:srgbClr val="000000"/>
                </a:solidFill>
                <a:latin typeface="Century Gothic"/>
                <a:ea typeface="Century Gothic"/>
                <a:cs typeface="Century Gothic"/>
                <a:sym typeface="Century Gothic"/>
              </a:rPr>
              <a:t>4.MR.1.1 </a:t>
            </a:r>
            <a:r>
              <a:rPr lang="en" sz="1600">
                <a:solidFill>
                  <a:srgbClr val="000000"/>
                </a:solidFill>
                <a:latin typeface="Century Gothic"/>
                <a:ea typeface="Century Gothic"/>
                <a:cs typeface="Century Gothic"/>
                <a:sym typeface="Century Gothic"/>
              </a:rPr>
              <a:t>Illustrate perceptual skills by moving to, answering questions about, and describing aural examples of music of various styles and cultures.</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600">
                <a:solidFill>
                  <a:srgbClr val="000000"/>
                </a:solidFill>
                <a:latin typeface="Century Gothic"/>
                <a:ea typeface="Century Gothic"/>
                <a:cs typeface="Century Gothic"/>
                <a:sym typeface="Century Gothic"/>
              </a:rPr>
              <a:t>5.MR.1.2 </a:t>
            </a:r>
            <a:r>
              <a:rPr lang="en" sz="1600">
                <a:solidFill>
                  <a:srgbClr val="000000"/>
                </a:solidFill>
                <a:latin typeface="Century Gothic"/>
                <a:ea typeface="Century Gothic"/>
                <a:cs typeface="Century Gothic"/>
                <a:sym typeface="Century Gothic"/>
              </a:rPr>
              <a:t>Use music terminology in explaining music, including notation, instruments, voices, and performances.</a:t>
            </a:r>
            <a:endParaRPr b="1" sz="17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300">
              <a:solidFill>
                <a:srgbClr val="000000"/>
              </a:solidFill>
              <a:latin typeface="Century Gothic"/>
              <a:ea typeface="Century Gothic"/>
              <a:cs typeface="Century Gothic"/>
              <a:sym typeface="Century Gothic"/>
            </a:endParaRPr>
          </a:p>
          <a:p>
            <a:pPr indent="0" lvl="0" marL="137160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6"/>
          <p:cNvSpPr txBox="1"/>
          <p:nvPr>
            <p:ph type="title"/>
          </p:nvPr>
        </p:nvSpPr>
        <p:spPr>
          <a:xfrm>
            <a:off x="178125" y="39427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406" name="Google Shape;406;p76"/>
          <p:cNvSpPr txBox="1"/>
          <p:nvPr>
            <p:ph idx="1" type="subTitle"/>
          </p:nvPr>
        </p:nvSpPr>
        <p:spPr>
          <a:xfrm>
            <a:off x="3874625" y="468075"/>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Tableau</a:t>
            </a:r>
            <a:endParaRPr b="1" sz="2900">
              <a:solidFill>
                <a:schemeClr val="accent2"/>
              </a:solidFill>
              <a:latin typeface="Darker Grotesque"/>
              <a:ea typeface="Darker Grotesque"/>
              <a:cs typeface="Darker Grotesque"/>
              <a:sym typeface="Darker Grotesque"/>
            </a:endParaRPr>
          </a:p>
          <a:p>
            <a:pPr indent="0" lvl="0" marL="0" rtl="0" algn="ctr">
              <a:spcBef>
                <a:spcPts val="1600"/>
              </a:spcBef>
              <a:spcAft>
                <a:spcPts val="1600"/>
              </a:spcAft>
              <a:buNone/>
            </a:pPr>
            <a:r>
              <a:t/>
            </a:r>
            <a:endParaRPr/>
          </a:p>
        </p:txBody>
      </p:sp>
      <p:sp>
        <p:nvSpPr>
          <p:cNvPr id="407" name="Google Shape;407;p76"/>
          <p:cNvSpPr txBox="1"/>
          <p:nvPr>
            <p:ph idx="4294967295" type="subTitle"/>
          </p:nvPr>
        </p:nvSpPr>
        <p:spPr>
          <a:xfrm>
            <a:off x="630000" y="1565050"/>
            <a:ext cx="38628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Materials you will need</a:t>
            </a:r>
            <a:endParaRPr sz="2000"/>
          </a:p>
          <a:p>
            <a:pPr indent="-323850" lvl="0" marL="457200" rtl="0" algn="l">
              <a:spcBef>
                <a:spcPts val="1600"/>
              </a:spcBef>
              <a:spcAft>
                <a:spcPts val="0"/>
              </a:spcAft>
              <a:buSzPts val="1500"/>
              <a:buFont typeface="Century Gothic"/>
              <a:buChar char="●"/>
            </a:pPr>
            <a:r>
              <a:rPr lang="en" sz="1500" u="sng">
                <a:solidFill>
                  <a:schemeClr val="hlink"/>
                </a:solidFill>
                <a:latin typeface="Century Gothic"/>
                <a:ea typeface="Century Gothic"/>
                <a:cs typeface="Century Gothic"/>
                <a:sym typeface="Century Gothic"/>
                <a:hlinkClick r:id="rId3"/>
              </a:rPr>
              <a:t>North Carolina Symphony Education Concert video</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u="sng">
                <a:solidFill>
                  <a:schemeClr val="hlink"/>
                </a:solidFill>
                <a:latin typeface="Century Gothic"/>
                <a:ea typeface="Century Gothic"/>
                <a:cs typeface="Century Gothic"/>
                <a:sym typeface="Century Gothic"/>
                <a:hlinkClick r:id="rId4"/>
              </a:rPr>
              <a:t>Brainstorm sheet (optional)</a:t>
            </a:r>
            <a:endParaRPr sz="1500">
              <a:latin typeface="Century Gothic"/>
              <a:ea typeface="Century Gothic"/>
              <a:cs typeface="Century Gothic"/>
              <a:sym typeface="Century Gothic"/>
            </a:endParaRPr>
          </a:p>
          <a:p>
            <a:pPr indent="0" lvl="0" marL="457200" rtl="0" algn="l">
              <a:spcBef>
                <a:spcPts val="1600"/>
              </a:spcBef>
              <a:spcAft>
                <a:spcPts val="0"/>
              </a:spcAft>
              <a:buNone/>
            </a:pPr>
            <a:r>
              <a:t/>
            </a:r>
            <a:endParaRPr sz="1500">
              <a:latin typeface="Century Gothic"/>
              <a:ea typeface="Century Gothic"/>
              <a:cs typeface="Century Gothic"/>
              <a:sym typeface="Century Gothic"/>
            </a:endParaRPr>
          </a:p>
          <a:p>
            <a:pPr indent="0" lvl="0" marL="457200" rtl="0" algn="l">
              <a:spcBef>
                <a:spcPts val="1600"/>
              </a:spcBef>
              <a:spcAft>
                <a:spcPts val="1600"/>
              </a:spcAft>
              <a:buNone/>
            </a:pPr>
            <a:r>
              <a:t/>
            </a:r>
            <a:endParaRPr sz="1500" u="sng">
              <a:latin typeface="Century Gothic"/>
              <a:ea typeface="Century Gothic"/>
              <a:cs typeface="Century Gothic"/>
              <a:sym typeface="Century Gothic"/>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7"/>
          <p:cNvSpPr txBox="1"/>
          <p:nvPr>
            <p:ph type="title"/>
          </p:nvPr>
        </p:nvSpPr>
        <p:spPr>
          <a:xfrm>
            <a:off x="178125" y="39427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413" name="Google Shape;413;p77"/>
          <p:cNvSpPr txBox="1"/>
          <p:nvPr>
            <p:ph idx="1" type="subTitle"/>
          </p:nvPr>
        </p:nvSpPr>
        <p:spPr>
          <a:xfrm>
            <a:off x="3874625" y="468075"/>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Tableau</a:t>
            </a:r>
            <a:endParaRPr b="1" sz="2900">
              <a:solidFill>
                <a:schemeClr val="accent2"/>
              </a:solidFill>
              <a:latin typeface="Darker Grotesque"/>
              <a:ea typeface="Darker Grotesque"/>
              <a:cs typeface="Darker Grotesque"/>
              <a:sym typeface="Darker Grotesque"/>
            </a:endParaRPr>
          </a:p>
          <a:p>
            <a:pPr indent="0" lvl="0" marL="0" rtl="0" algn="ctr">
              <a:spcBef>
                <a:spcPts val="1600"/>
              </a:spcBef>
              <a:spcAft>
                <a:spcPts val="1600"/>
              </a:spcAft>
              <a:buNone/>
            </a:pPr>
            <a:r>
              <a:t/>
            </a:r>
            <a:endParaRPr/>
          </a:p>
        </p:txBody>
      </p:sp>
      <p:sp>
        <p:nvSpPr>
          <p:cNvPr id="414" name="Google Shape;414;p77"/>
          <p:cNvSpPr txBox="1"/>
          <p:nvPr>
            <p:ph idx="4294967295" type="subTitle"/>
          </p:nvPr>
        </p:nvSpPr>
        <p:spPr>
          <a:xfrm>
            <a:off x="553800" y="1336450"/>
            <a:ext cx="59682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300">
                <a:solidFill>
                  <a:srgbClr val="000000"/>
                </a:solidFill>
                <a:latin typeface="Century Gothic"/>
                <a:ea typeface="Century Gothic"/>
                <a:cs typeface="Century Gothic"/>
                <a:sym typeface="Century Gothic"/>
              </a:rPr>
              <a:t>Teacher tip:</a:t>
            </a:r>
            <a:r>
              <a:rPr i="1" lang="en" sz="1300">
                <a:solidFill>
                  <a:srgbClr val="000000"/>
                </a:solidFill>
                <a:latin typeface="Century Gothic"/>
                <a:ea typeface="Century Gothic"/>
                <a:cs typeface="Century Gothic"/>
                <a:sym typeface="Century Gothic"/>
              </a:rPr>
              <a:t> </a:t>
            </a:r>
            <a:r>
              <a:rPr lang="en" sz="1300">
                <a:solidFill>
                  <a:srgbClr val="000000"/>
                </a:solidFill>
                <a:latin typeface="Century Gothic"/>
                <a:ea typeface="Century Gothic"/>
                <a:cs typeface="Century Gothic"/>
                <a:sym typeface="Century Gothic"/>
              </a:rPr>
              <a:t>This activity uses </a:t>
            </a:r>
            <a:r>
              <a:rPr lang="en" sz="1300" u="sng">
                <a:solidFill>
                  <a:srgbClr val="1155CC"/>
                </a:solidFill>
                <a:latin typeface="Century Gothic"/>
                <a:ea typeface="Century Gothic"/>
                <a:cs typeface="Century Gothic"/>
                <a:sym typeface="Century Gothic"/>
                <a:hlinkClick r:id="rId3">
                  <a:extLst>
                    <a:ext uri="{A12FA001-AC4F-418D-AE19-62706E023703}">
                      <ahyp:hlinkClr val="tx"/>
                    </a:ext>
                  </a:extLst>
                </a:hlinkClick>
              </a:rPr>
              <a:t>tableau</a:t>
            </a:r>
            <a:r>
              <a:rPr lang="en" sz="1300">
                <a:solidFill>
                  <a:srgbClr val="000000"/>
                </a:solidFill>
                <a:latin typeface="Century Gothic"/>
                <a:ea typeface="Century Gothic"/>
                <a:cs typeface="Century Gothic"/>
                <a:sym typeface="Century Gothic"/>
              </a:rPr>
              <a:t>, a comprehension teaching strategy where students create a “living picture” that communicates (without talking!) the meaning of a concept. </a:t>
            </a:r>
            <a:endParaRPr sz="13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3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lang="en" sz="1300">
                <a:solidFill>
                  <a:srgbClr val="000000"/>
                </a:solidFill>
                <a:latin typeface="Century Gothic"/>
                <a:ea typeface="Century Gothic"/>
                <a:cs typeface="Century Gothic"/>
                <a:sym typeface="Century Gothic"/>
              </a:rPr>
              <a:t>Students will set a tableau to “America the Beautiful” by deconstructing the song’s expressive melodic elements and lyrics. Students will display the meaning of “America the Beautiful” by using physical poses, gestures, and facial expressions rather than communicating with words.</a:t>
            </a:r>
            <a:endParaRPr sz="1300">
              <a:solidFill>
                <a:srgbClr val="000000"/>
              </a:solidFill>
              <a:latin typeface="Century Gothic"/>
              <a:ea typeface="Century Gothic"/>
              <a:cs typeface="Century Gothic"/>
              <a:sym typeface="Century Gothic"/>
            </a:endParaRPr>
          </a:p>
          <a:p>
            <a:pPr indent="0" lvl="0" marL="457200" rtl="0" algn="l">
              <a:spcBef>
                <a:spcPts val="0"/>
              </a:spcBef>
              <a:spcAft>
                <a:spcPts val="0"/>
              </a:spcAft>
              <a:buNone/>
            </a:pPr>
            <a:r>
              <a:t/>
            </a:r>
            <a:endParaRPr sz="1300">
              <a:solidFill>
                <a:srgbClr val="000000"/>
              </a:solidFill>
              <a:latin typeface="Century Gothic"/>
              <a:ea typeface="Century Gothic"/>
              <a:cs typeface="Century Gothic"/>
              <a:sym typeface="Century Gothic"/>
            </a:endParaRPr>
          </a:p>
          <a:p>
            <a:pPr indent="-444500" lvl="0" marL="457200" rtl="0" algn="l">
              <a:spcBef>
                <a:spcPts val="0"/>
              </a:spcBef>
              <a:spcAft>
                <a:spcPts val="0"/>
              </a:spcAft>
              <a:buSzPts val="3400"/>
              <a:buFont typeface="Century Gothic"/>
              <a:buChar char="●"/>
            </a:pPr>
            <a:r>
              <a:t/>
            </a:r>
            <a:endParaRPr sz="3400">
              <a:latin typeface="Century Gothic"/>
              <a:ea typeface="Century Gothic"/>
              <a:cs typeface="Century Gothic"/>
              <a:sym typeface="Century Gothic"/>
            </a:endParaRPr>
          </a:p>
          <a:p>
            <a:pPr indent="0" lvl="0" marL="457200" rtl="0" algn="l">
              <a:spcBef>
                <a:spcPts val="1600"/>
              </a:spcBef>
              <a:spcAft>
                <a:spcPts val="0"/>
              </a:spcAft>
              <a:buNone/>
            </a:pPr>
            <a:r>
              <a:t/>
            </a:r>
            <a:endParaRPr sz="1600">
              <a:latin typeface="Century Gothic"/>
              <a:ea typeface="Century Gothic"/>
              <a:cs typeface="Century Gothic"/>
              <a:sym typeface="Century Gothic"/>
            </a:endParaRPr>
          </a:p>
          <a:p>
            <a:pPr indent="0" lvl="0" marL="457200" rtl="0" algn="l">
              <a:spcBef>
                <a:spcPts val="1600"/>
              </a:spcBef>
              <a:spcAft>
                <a:spcPts val="1600"/>
              </a:spcAft>
              <a:buNone/>
            </a:pPr>
            <a:r>
              <a:t/>
            </a:r>
            <a:endParaRPr sz="1600" u="sng">
              <a:latin typeface="Century Gothic"/>
              <a:ea typeface="Century Gothic"/>
              <a:cs typeface="Century Gothic"/>
              <a:sym typeface="Century Gothic"/>
            </a:endParaRPr>
          </a:p>
        </p:txBody>
      </p:sp>
      <p:sp>
        <p:nvSpPr>
          <p:cNvPr id="415" name="Google Shape;415;p77"/>
          <p:cNvSpPr txBox="1"/>
          <p:nvPr/>
        </p:nvSpPr>
        <p:spPr>
          <a:xfrm>
            <a:off x="924125" y="3516975"/>
            <a:ext cx="3852000" cy="131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2"/>
                </a:solidFill>
                <a:latin typeface="Century Gothic"/>
                <a:ea typeface="Century Gothic"/>
                <a:cs typeface="Century Gothic"/>
                <a:sym typeface="Century Gothic"/>
              </a:rPr>
              <a:t>Note:</a:t>
            </a:r>
            <a:r>
              <a:rPr lang="en" sz="1200">
                <a:solidFill>
                  <a:schemeClr val="dk2"/>
                </a:solidFill>
                <a:latin typeface="Century Gothic"/>
                <a:ea typeface="Century Gothic"/>
                <a:cs typeface="Century Gothic"/>
                <a:sym typeface="Century Gothic"/>
              </a:rPr>
              <a:t> Students should have a working knowledge of the “America the Beautiful” before starting this project. </a:t>
            </a:r>
            <a:r>
              <a:rPr i="1" lang="en" sz="1200">
                <a:solidFill>
                  <a:schemeClr val="dk2"/>
                </a:solidFill>
                <a:latin typeface="Century Gothic"/>
                <a:ea typeface="Century Gothic"/>
                <a:cs typeface="Century Gothic"/>
                <a:sym typeface="Century Gothic"/>
              </a:rPr>
              <a:t>See Activity #1 to introduce or deepen understanding of the song.</a:t>
            </a:r>
            <a:endParaRPr i="1" sz="12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2"/>
              </a:solidFill>
              <a:latin typeface="Darker Grotesque Medium"/>
              <a:ea typeface="Darker Grotesque Medium"/>
              <a:cs typeface="Darker Grotesque Medium"/>
              <a:sym typeface="Darker Grotesque Medium"/>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60"/>
          <p:cNvSpPr txBox="1"/>
          <p:nvPr>
            <p:ph type="title"/>
          </p:nvPr>
        </p:nvSpPr>
        <p:spPr>
          <a:xfrm>
            <a:off x="4419150" y="1269375"/>
            <a:ext cx="3544800" cy="103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Resources</a:t>
            </a:r>
            <a:endParaRPr/>
          </a:p>
        </p:txBody>
      </p:sp>
      <p:sp>
        <p:nvSpPr>
          <p:cNvPr id="285" name="Google Shape;285;p60"/>
          <p:cNvSpPr txBox="1"/>
          <p:nvPr>
            <p:ph idx="1" type="subTitle"/>
          </p:nvPr>
        </p:nvSpPr>
        <p:spPr>
          <a:xfrm>
            <a:off x="1433450" y="2365350"/>
            <a:ext cx="6149700" cy="1269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3300">
                <a:solidFill>
                  <a:schemeClr val="accent2"/>
                </a:solidFill>
                <a:latin typeface="Darker Grotesque"/>
                <a:ea typeface="Darker Grotesque"/>
                <a:cs typeface="Darker Grotesque"/>
                <a:sym typeface="Darker Grotesque"/>
              </a:rPr>
              <a:t>America the Beautiful</a:t>
            </a:r>
            <a:endParaRPr b="1" sz="3300">
              <a:solidFill>
                <a:schemeClr val="accent2"/>
              </a:solidFill>
              <a:latin typeface="Darker Grotesque"/>
              <a:ea typeface="Darker Grotesque"/>
              <a:cs typeface="Darker Grotesque"/>
              <a:sym typeface="Darker Grotesque"/>
            </a:endParaRPr>
          </a:p>
          <a:p>
            <a:pPr indent="-330200" lvl="0" marL="457200" rtl="0" algn="l">
              <a:lnSpc>
                <a:spcPct val="115000"/>
              </a:lnSpc>
              <a:spcBef>
                <a:spcPts val="1600"/>
              </a:spcBef>
              <a:spcAft>
                <a:spcPts val="0"/>
              </a:spcAft>
              <a:buSzPts val="1600"/>
              <a:buFont typeface="Century Gothic"/>
              <a:buChar char="●"/>
            </a:pPr>
            <a:r>
              <a:rPr b="1" lang="en" sz="1600" u="sng">
                <a:solidFill>
                  <a:schemeClr val="hlink"/>
                </a:solidFill>
                <a:latin typeface="Century Gothic"/>
                <a:ea typeface="Century Gothic"/>
                <a:cs typeface="Century Gothic"/>
                <a:sym typeface="Century Gothic"/>
                <a:hlinkClick r:id="rId3"/>
              </a:rPr>
              <a:t>https://www.loc.gov/item/ihas.200000001/</a:t>
            </a:r>
            <a:endParaRPr b="1" sz="3100">
              <a:latin typeface="Century Gothic"/>
              <a:ea typeface="Century Gothic"/>
              <a:cs typeface="Century Gothic"/>
              <a:sym typeface="Century Gothic"/>
            </a:endParaRPr>
          </a:p>
          <a:p>
            <a:pPr indent="-323850" lvl="0" marL="457200" rtl="0" algn="l">
              <a:lnSpc>
                <a:spcPct val="115000"/>
              </a:lnSpc>
              <a:spcBef>
                <a:spcPts val="0"/>
              </a:spcBef>
              <a:spcAft>
                <a:spcPts val="0"/>
              </a:spcAft>
              <a:buSzPts val="1500"/>
              <a:buFont typeface="Century Gothic"/>
              <a:buChar char="●"/>
            </a:pPr>
            <a:r>
              <a:rPr b="1" lang="en" sz="1500" u="sng">
                <a:solidFill>
                  <a:schemeClr val="hlink"/>
                </a:solidFill>
                <a:latin typeface="Century Gothic"/>
                <a:ea typeface="Century Gothic"/>
                <a:cs typeface="Century Gothic"/>
                <a:sym typeface="Century Gothic"/>
                <a:hlinkClick r:id="rId4"/>
              </a:rPr>
              <a:t>https://www.npr.org/2019/04/04/709531017/america-the-beautiful-american-anthem</a:t>
            </a:r>
            <a:endParaRPr b="1" sz="1500">
              <a:latin typeface="Century Gothic"/>
              <a:ea typeface="Century Gothic"/>
              <a:cs typeface="Century Gothic"/>
              <a:sym typeface="Century Gothic"/>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8"/>
          <p:cNvSpPr txBox="1"/>
          <p:nvPr>
            <p:ph type="title"/>
          </p:nvPr>
        </p:nvSpPr>
        <p:spPr>
          <a:xfrm>
            <a:off x="1785118" y="1066000"/>
            <a:ext cx="5056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Brainstorm</a:t>
            </a:r>
            <a:endParaRPr sz="3600"/>
          </a:p>
        </p:txBody>
      </p:sp>
      <p:sp>
        <p:nvSpPr>
          <p:cNvPr id="421" name="Google Shape;421;p78"/>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1</a:t>
            </a:r>
            <a:endParaRPr sz="7200"/>
          </a:p>
        </p:txBody>
      </p:sp>
      <p:sp>
        <p:nvSpPr>
          <p:cNvPr id="422" name="Google Shape;422;p78"/>
          <p:cNvSpPr txBox="1"/>
          <p:nvPr>
            <p:ph idx="1" type="subTitle"/>
          </p:nvPr>
        </p:nvSpPr>
        <p:spPr>
          <a:xfrm>
            <a:off x="1486375" y="1759175"/>
            <a:ext cx="6720600" cy="76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latin typeface="Century Gothic"/>
                <a:ea typeface="Century Gothic"/>
                <a:cs typeface="Century Gothic"/>
                <a:sym typeface="Century Gothic"/>
              </a:rPr>
              <a:t>Show notation.</a:t>
            </a:r>
            <a:r>
              <a:rPr lang="en" sz="1300">
                <a:solidFill>
                  <a:srgbClr val="000000"/>
                </a:solidFill>
                <a:latin typeface="Century Gothic"/>
                <a:ea typeface="Century Gothic"/>
                <a:cs typeface="Century Gothic"/>
                <a:sym typeface="Century Gothic"/>
              </a:rPr>
              <a:t> Brainstorm the meaning in the lyrics of “America the Beautiful” and how they might be connected to the melody of the song. </a:t>
            </a:r>
            <a:r>
              <a:rPr i="1" lang="en" sz="1300">
                <a:solidFill>
                  <a:srgbClr val="000000"/>
                </a:solidFill>
                <a:latin typeface="Century Gothic"/>
                <a:ea typeface="Century Gothic"/>
                <a:cs typeface="Century Gothic"/>
                <a:sym typeface="Century Gothic"/>
              </a:rPr>
              <a:t>Present the lyrics in 4 phrases.</a:t>
            </a:r>
            <a:r>
              <a:rPr lang="en" sz="1300">
                <a:solidFill>
                  <a:srgbClr val="000000"/>
                </a:solidFill>
                <a:latin typeface="Century Gothic"/>
                <a:ea typeface="Century Gothic"/>
                <a:cs typeface="Century Gothic"/>
                <a:sym typeface="Century Gothic"/>
              </a:rPr>
              <a:t> </a:t>
            </a:r>
            <a:r>
              <a:rPr lang="en" sz="1300" u="sng">
                <a:solidFill>
                  <a:schemeClr val="hlink"/>
                </a:solidFill>
                <a:latin typeface="Century Gothic"/>
                <a:ea typeface="Century Gothic"/>
                <a:cs typeface="Century Gothic"/>
                <a:sym typeface="Century Gothic"/>
                <a:hlinkClick r:id="rId3"/>
              </a:rPr>
              <a:t>Use the notecards to show phrasing.</a:t>
            </a:r>
            <a:r>
              <a:rPr lang="en" sz="1300">
                <a:solidFill>
                  <a:srgbClr val="000000"/>
                </a:solidFill>
                <a:latin typeface="Century Gothic"/>
                <a:ea typeface="Century Gothic"/>
                <a:cs typeface="Century Gothic"/>
                <a:sym typeface="Century Gothic"/>
              </a:rPr>
              <a:t> Possible guided brainstorm responses may include:</a:t>
            </a:r>
            <a:endParaRPr sz="1300">
              <a:solidFill>
                <a:srgbClr val="000000"/>
              </a:solidFill>
              <a:latin typeface="Century Gothic"/>
              <a:ea typeface="Century Gothic"/>
              <a:cs typeface="Century Gothic"/>
              <a:sym typeface="Century Gothic"/>
            </a:endParaRPr>
          </a:p>
          <a:p>
            <a:pPr indent="0" lvl="0" marL="914400" rtl="0" algn="l">
              <a:lnSpc>
                <a:spcPct val="115000"/>
              </a:lnSpc>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000000"/>
              </a:buClr>
              <a:buSzPts val="1200"/>
              <a:buFont typeface="Century Gothic"/>
              <a:buChar char="●"/>
            </a:pPr>
            <a:r>
              <a:rPr b="1" lang="en" sz="1200">
                <a:solidFill>
                  <a:srgbClr val="000000"/>
                </a:solidFill>
                <a:latin typeface="Century Gothic"/>
                <a:ea typeface="Century Gothic"/>
                <a:cs typeface="Century Gothic"/>
                <a:sym typeface="Century Gothic"/>
              </a:rPr>
              <a:t>Point out idioms</a:t>
            </a:r>
            <a:r>
              <a:rPr lang="en" sz="1200">
                <a:solidFill>
                  <a:srgbClr val="000000"/>
                </a:solidFill>
                <a:latin typeface="Century Gothic"/>
                <a:ea typeface="Century Gothic"/>
                <a:cs typeface="Century Gothic"/>
                <a:sym typeface="Century Gothic"/>
              </a:rPr>
              <a:t> usage in song:  “Sea to shining Sea,” … “purple mountain majesties”  Pikes Peak in Colorado</a:t>
            </a:r>
            <a:endParaRPr sz="1200">
              <a:solidFill>
                <a:srgbClr val="00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000000"/>
              </a:buClr>
              <a:buSzPts val="1200"/>
              <a:buFont typeface="Century Gothic"/>
              <a:buChar char="●"/>
            </a:pPr>
            <a:r>
              <a:rPr lang="en" sz="1200">
                <a:solidFill>
                  <a:srgbClr val="000000"/>
                </a:solidFill>
                <a:latin typeface="Century Gothic"/>
                <a:ea typeface="Century Gothic"/>
                <a:cs typeface="Century Gothic"/>
                <a:sym typeface="Century Gothic"/>
              </a:rPr>
              <a:t>Imagery of natural landscapes</a:t>
            </a:r>
            <a:endParaRPr sz="1200">
              <a:solidFill>
                <a:srgbClr val="000000"/>
              </a:solidFill>
              <a:latin typeface="Century Gothic"/>
              <a:ea typeface="Century Gothic"/>
              <a:cs typeface="Century Gothic"/>
              <a:sym typeface="Century Gothic"/>
            </a:endParaRPr>
          </a:p>
          <a:p>
            <a:pPr indent="0" lvl="0" marL="914400" rtl="0" algn="l">
              <a:lnSpc>
                <a:spcPct val="115000"/>
              </a:lnSpc>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sz="1600">
              <a:latin typeface="Century Gothic"/>
              <a:ea typeface="Century Gothic"/>
              <a:cs typeface="Century Gothic"/>
              <a:sym typeface="Century Gothic"/>
            </a:endParaRPr>
          </a:p>
        </p:txBody>
      </p:sp>
      <p:sp>
        <p:nvSpPr>
          <p:cNvPr id="423" name="Google Shape;423;p78"/>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424" name="Google Shape;424;p78"/>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8"/>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Tableau</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1000"/>
                                        <p:tgtEl>
                                          <p:spTgt spid="4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1000"/>
                                        <p:tgtEl>
                                          <p:spTgt spid="4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1000"/>
                                        <p:tgtEl>
                                          <p:spTgt spid="42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9"/>
          <p:cNvSpPr txBox="1"/>
          <p:nvPr>
            <p:ph type="title"/>
          </p:nvPr>
        </p:nvSpPr>
        <p:spPr>
          <a:xfrm>
            <a:off x="1785118" y="1066000"/>
            <a:ext cx="5056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Practice (optional)</a:t>
            </a:r>
            <a:endParaRPr sz="3600"/>
          </a:p>
        </p:txBody>
      </p:sp>
      <p:sp>
        <p:nvSpPr>
          <p:cNvPr id="431" name="Google Shape;431;p79"/>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2</a:t>
            </a:r>
            <a:endParaRPr sz="7200"/>
          </a:p>
        </p:txBody>
      </p:sp>
      <p:sp>
        <p:nvSpPr>
          <p:cNvPr id="432" name="Google Shape;432;p79"/>
          <p:cNvSpPr txBox="1"/>
          <p:nvPr>
            <p:ph idx="1" type="subTitle"/>
          </p:nvPr>
        </p:nvSpPr>
        <p:spPr>
          <a:xfrm>
            <a:off x="1486375" y="1759175"/>
            <a:ext cx="6720600" cy="76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000000"/>
                </a:solidFill>
                <a:latin typeface="Century Gothic"/>
                <a:ea typeface="Century Gothic"/>
                <a:cs typeface="Century Gothic"/>
                <a:sym typeface="Century Gothic"/>
              </a:rPr>
              <a:t>Give possible ways to show meaning through body poses.</a:t>
            </a:r>
            <a:endParaRPr sz="19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9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900">
                <a:solidFill>
                  <a:srgbClr val="000000"/>
                </a:solidFill>
                <a:latin typeface="Century Gothic"/>
                <a:ea typeface="Century Gothic"/>
                <a:cs typeface="Century Gothic"/>
                <a:sym typeface="Century Gothic"/>
              </a:rPr>
              <a:t>Example: </a:t>
            </a:r>
            <a:r>
              <a:rPr i="1" lang="en" sz="1900">
                <a:solidFill>
                  <a:srgbClr val="000000"/>
                </a:solidFill>
                <a:latin typeface="Century Gothic"/>
                <a:ea typeface="Century Gothic"/>
                <a:cs typeface="Century Gothic"/>
                <a:sym typeface="Century Gothic"/>
              </a:rPr>
              <a:t>Phrase 2</a:t>
            </a:r>
            <a:r>
              <a:rPr lang="en" sz="1900">
                <a:solidFill>
                  <a:srgbClr val="000000"/>
                </a:solidFill>
                <a:latin typeface="Century Gothic"/>
                <a:ea typeface="Century Gothic"/>
                <a:cs typeface="Century Gothic"/>
                <a:sym typeface="Century Gothic"/>
              </a:rPr>
              <a:t>: Have two students stand together, one student makes their body into a mountain standing over the other student as a plain.</a:t>
            </a:r>
            <a:endParaRPr sz="19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b="1" sz="2000">
              <a:latin typeface="Century Gothic"/>
              <a:ea typeface="Century Gothic"/>
              <a:cs typeface="Century Gothic"/>
              <a:sym typeface="Century Gothic"/>
            </a:endParaRPr>
          </a:p>
        </p:txBody>
      </p:sp>
      <p:sp>
        <p:nvSpPr>
          <p:cNvPr id="433" name="Google Shape;433;p79"/>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434" name="Google Shape;434;p79"/>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9"/>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Tableau</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1000"/>
                                        <p:tgtEl>
                                          <p:spTgt spid="4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1000"/>
                                        <p:tgtEl>
                                          <p:spTgt spid="4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1000"/>
                                        <p:tgtEl>
                                          <p:spTgt spid="4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80"/>
          <p:cNvSpPr txBox="1"/>
          <p:nvPr>
            <p:ph type="title"/>
          </p:nvPr>
        </p:nvSpPr>
        <p:spPr>
          <a:xfrm>
            <a:off x="1785118" y="1066000"/>
            <a:ext cx="5056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Create!</a:t>
            </a:r>
            <a:endParaRPr sz="3600"/>
          </a:p>
        </p:txBody>
      </p:sp>
      <p:sp>
        <p:nvSpPr>
          <p:cNvPr id="441" name="Google Shape;441;p80"/>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3</a:t>
            </a:r>
            <a:endParaRPr sz="7200"/>
          </a:p>
        </p:txBody>
      </p:sp>
      <p:sp>
        <p:nvSpPr>
          <p:cNvPr id="442" name="Google Shape;442;p80"/>
          <p:cNvSpPr txBox="1"/>
          <p:nvPr>
            <p:ph idx="1" type="subTitle"/>
          </p:nvPr>
        </p:nvSpPr>
        <p:spPr>
          <a:xfrm>
            <a:off x="1486375" y="1759175"/>
            <a:ext cx="6720600" cy="76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latin typeface="Century Gothic"/>
                <a:ea typeface="Century Gothic"/>
                <a:cs typeface="Century Gothic"/>
                <a:sym typeface="Century Gothic"/>
              </a:rPr>
              <a:t>Set a timer for 5 minutes or less.</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600">
                <a:solidFill>
                  <a:srgbClr val="000000"/>
                </a:solidFill>
                <a:latin typeface="Century Gothic"/>
                <a:ea typeface="Century Gothic"/>
                <a:cs typeface="Century Gothic"/>
                <a:sym typeface="Century Gothic"/>
              </a:rPr>
              <a:t>Have students work together and set their own tableau for their phrase of “America the Beautiful.” </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6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600">
                <a:solidFill>
                  <a:srgbClr val="000000"/>
                </a:solidFill>
                <a:latin typeface="Century Gothic"/>
                <a:ea typeface="Century Gothic"/>
                <a:cs typeface="Century Gothic"/>
                <a:sym typeface="Century Gothic"/>
              </a:rPr>
              <a:t>Once </a:t>
            </a:r>
            <a:r>
              <a:rPr lang="en" sz="1600">
                <a:solidFill>
                  <a:srgbClr val="000000"/>
                </a:solidFill>
                <a:latin typeface="Century Gothic"/>
                <a:ea typeface="Century Gothic"/>
                <a:cs typeface="Century Gothic"/>
                <a:sym typeface="Century Gothic"/>
              </a:rPr>
              <a:t>the timer goes off, have students set the stage with their tableau. Play the North Carolina Symphony recording of “America the Beautiful” and video record each group in order of appearance. Watch the video with students!</a:t>
            </a:r>
            <a:endParaRPr sz="16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a:solidFill>
                <a:srgbClr val="000000"/>
              </a:solidFill>
              <a:latin typeface="Century Gothic"/>
              <a:ea typeface="Century Gothic"/>
              <a:cs typeface="Century Gothic"/>
              <a:sym typeface="Century Gothic"/>
            </a:endParaRPr>
          </a:p>
        </p:txBody>
      </p:sp>
      <p:sp>
        <p:nvSpPr>
          <p:cNvPr id="443" name="Google Shape;443;p80"/>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444" name="Google Shape;444;p80"/>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80"/>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Tableau</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40"/>
                                        </p:tgtEl>
                                        <p:attrNameLst>
                                          <p:attrName>style.visibility</p:attrName>
                                        </p:attrNameLst>
                                      </p:cBhvr>
                                      <p:to>
                                        <p:strVal val="visible"/>
                                      </p:to>
                                    </p:set>
                                    <p:anim calcmode="lin" valueType="num">
                                      <p:cBhvr additive="base">
                                        <p:cTn dur="1000"/>
                                        <p:tgtEl>
                                          <p:spTgt spid="4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41"/>
                                        </p:tgtEl>
                                        <p:attrNameLst>
                                          <p:attrName>style.visibility</p:attrName>
                                        </p:attrNameLst>
                                      </p:cBhvr>
                                      <p:to>
                                        <p:strVal val="visible"/>
                                      </p:to>
                                    </p:set>
                                    <p:anim calcmode="lin" valueType="num">
                                      <p:cBhvr additive="base">
                                        <p:cTn dur="1000"/>
                                        <p:tgtEl>
                                          <p:spTgt spid="4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1000"/>
                                        <p:tgtEl>
                                          <p:spTgt spid="4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81" title="IMG_4365.MOV">
            <a:hlinkClick r:id="rId3"/>
          </p:cNvPr>
          <p:cNvPicPr preferRelativeResize="0"/>
          <p:nvPr/>
        </p:nvPicPr>
        <p:blipFill>
          <a:blip r:embed="rId4">
            <a:alphaModFix/>
          </a:blip>
          <a:stretch>
            <a:fillRect/>
          </a:stretch>
        </p:blipFill>
        <p:spPr>
          <a:xfrm>
            <a:off x="390750" y="152400"/>
            <a:ext cx="8602133" cy="483870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descr="North Carolina Symphony&#10;Michelle Di Russo, conductor&#10;&#10;Recorded at Meymandi Concert Hall. Martin Marietta Center for the Performing Arts. Raleigh, NC." id="455" name="Google Shape;455;p82" title="07 MELODY arr. Terry Mizesko: &quot;America the Beautiful&quot;">
            <a:hlinkClick r:id="rId3"/>
          </p:cNvPr>
          <p:cNvPicPr preferRelativeResize="0"/>
          <p:nvPr/>
        </p:nvPicPr>
        <p:blipFill>
          <a:blip r:embed="rId4">
            <a:alphaModFix/>
          </a:blip>
          <a:stretch>
            <a:fillRect/>
          </a:stretch>
        </p:blipFill>
        <p:spPr>
          <a:xfrm>
            <a:off x="1528350" y="780775"/>
            <a:ext cx="5910050" cy="332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83"/>
          <p:cNvSpPr txBox="1"/>
          <p:nvPr>
            <p:ph idx="1" type="subTitle"/>
          </p:nvPr>
        </p:nvSpPr>
        <p:spPr>
          <a:xfrm>
            <a:off x="1317075" y="859375"/>
            <a:ext cx="7164900" cy="1346400"/>
          </a:xfrm>
          <a:prstGeom prst="rect">
            <a:avLst/>
          </a:prstGeom>
        </p:spPr>
        <p:txBody>
          <a:bodyPr anchorCtr="0" anchor="ctr" bIns="91425" lIns="91425" spcFirstLastPara="1" rIns="91425" wrap="square" tIns="91425">
            <a:noAutofit/>
          </a:bodyPr>
          <a:lstStyle/>
          <a:p>
            <a:pPr indent="0" lvl="0" marL="0" rtl="0" algn="r">
              <a:spcBef>
                <a:spcPts val="0"/>
              </a:spcBef>
              <a:spcAft>
                <a:spcPts val="1600"/>
              </a:spcAft>
              <a:buNone/>
            </a:pPr>
            <a:r>
              <a:rPr lang="en" sz="8400">
                <a:latin typeface="Century Gothic"/>
                <a:ea typeface="Century Gothic"/>
                <a:cs typeface="Century Gothic"/>
                <a:sym typeface="Century Gothic"/>
              </a:rPr>
              <a:t>Questions?</a:t>
            </a:r>
            <a:endParaRPr sz="8400">
              <a:latin typeface="Century Gothic"/>
              <a:ea typeface="Century Gothic"/>
              <a:cs typeface="Century Gothic"/>
              <a:sym typeface="Century Gothic"/>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1000"/>
                                        <p:tgtEl>
                                          <p:spTgt spid="4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84"/>
          <p:cNvSpPr txBox="1"/>
          <p:nvPr/>
        </p:nvSpPr>
        <p:spPr>
          <a:xfrm>
            <a:off x="345000" y="933125"/>
            <a:ext cx="4746000" cy="12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Dr. Amanda Hoke</a:t>
            </a:r>
            <a:endParaRPr b="1" sz="1700">
              <a:latin typeface="Century Gothic"/>
              <a:ea typeface="Century Gothic"/>
              <a:cs typeface="Century Gothic"/>
              <a:sym typeface="Century Gothic"/>
            </a:endParaRPr>
          </a:p>
          <a:p>
            <a:pPr indent="0" lvl="0" marL="0" rtl="0" algn="l">
              <a:spcBef>
                <a:spcPts val="0"/>
              </a:spcBef>
              <a:spcAft>
                <a:spcPts val="0"/>
              </a:spcAft>
              <a:buNone/>
            </a:pPr>
            <a:r>
              <a:rPr lang="en" sz="1700">
                <a:solidFill>
                  <a:srgbClr val="000000"/>
                </a:solidFill>
                <a:latin typeface="Century Gothic"/>
                <a:ea typeface="Century Gothic"/>
                <a:cs typeface="Century Gothic"/>
                <a:sym typeface="Century Gothic"/>
              </a:rPr>
              <a:t>amanda.hoke@nhcs.net</a:t>
            </a:r>
            <a:endParaRPr sz="17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lang="en" sz="1700">
                <a:solidFill>
                  <a:srgbClr val="000000"/>
                </a:solidFill>
                <a:latin typeface="Century Gothic"/>
                <a:ea typeface="Century Gothic"/>
                <a:cs typeface="Century Gothic"/>
                <a:sym typeface="Century Gothic"/>
              </a:rPr>
              <a:t>New Hanover County Schools</a:t>
            </a:r>
            <a:endParaRPr sz="17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700">
              <a:latin typeface="Century Gothic"/>
              <a:ea typeface="Century Gothic"/>
              <a:cs typeface="Century Gothic"/>
              <a:sym typeface="Century Gothic"/>
            </a:endParaRPr>
          </a:p>
          <a:p>
            <a:pPr indent="0" lvl="0" marL="0" rtl="0" algn="l">
              <a:spcBef>
                <a:spcPts val="0"/>
              </a:spcBef>
              <a:spcAft>
                <a:spcPts val="0"/>
              </a:spcAft>
              <a:buNone/>
            </a:pPr>
            <a:r>
              <a:rPr lang="en" sz="1700" u="sng">
                <a:solidFill>
                  <a:srgbClr val="000000"/>
                </a:solidFill>
                <a:latin typeface="Century Gothic"/>
                <a:ea typeface="Century Gothic"/>
                <a:cs typeface="Century Gothic"/>
                <a:sym typeface="Century Gothic"/>
                <a:hlinkClick r:id="rId3">
                  <a:extLst>
                    <a:ext uri="{A12FA001-AC4F-418D-AE19-62706E023703}">
                      <ahyp:hlinkClr val="tx"/>
                    </a:ext>
                  </a:extLst>
                </a:hlinkClick>
              </a:rPr>
              <a:t>My School Website</a:t>
            </a:r>
            <a:endParaRPr sz="1700">
              <a:latin typeface="Century Gothic"/>
              <a:ea typeface="Century Gothic"/>
              <a:cs typeface="Century Gothic"/>
              <a:sym typeface="Century Gothic"/>
            </a:endParaRPr>
          </a:p>
          <a:p>
            <a:pPr indent="0" lvl="0" marL="0" rtl="0" algn="l">
              <a:spcBef>
                <a:spcPts val="0"/>
              </a:spcBef>
              <a:spcAft>
                <a:spcPts val="0"/>
              </a:spcAft>
              <a:buNone/>
            </a:pPr>
            <a:r>
              <a:t/>
            </a:r>
            <a:endParaRPr sz="1700">
              <a:latin typeface="Century Gothic"/>
              <a:ea typeface="Century Gothic"/>
              <a:cs typeface="Century Gothic"/>
              <a:sym typeface="Century Gothic"/>
            </a:endParaRPr>
          </a:p>
          <a:p>
            <a:pPr indent="0" lvl="0" marL="0" rtl="0" algn="l">
              <a:spcBef>
                <a:spcPts val="0"/>
              </a:spcBef>
              <a:spcAft>
                <a:spcPts val="0"/>
              </a:spcAft>
              <a:buNone/>
            </a:pPr>
            <a:r>
              <a:rPr lang="en" sz="1700" u="sng">
                <a:solidFill>
                  <a:srgbClr val="000000"/>
                </a:solidFill>
                <a:latin typeface="Century Gothic"/>
                <a:ea typeface="Century Gothic"/>
                <a:cs typeface="Century Gothic"/>
                <a:sym typeface="Century Gothic"/>
                <a:hlinkClick r:id="rId4">
                  <a:extLst>
                    <a:ext uri="{A12FA001-AC4F-418D-AE19-62706E023703}">
                      <ahyp:hlinkClr val="tx"/>
                    </a:ext>
                  </a:extLst>
                </a:hlinkClick>
              </a:rPr>
              <a:t>My Personal Website</a:t>
            </a:r>
            <a:endParaRPr sz="1700">
              <a:latin typeface="Century Gothic"/>
              <a:ea typeface="Century Gothic"/>
              <a:cs typeface="Century Gothic"/>
              <a:sym typeface="Century Gothic"/>
            </a:endParaRPr>
          </a:p>
        </p:txBody>
      </p:sp>
      <p:sp>
        <p:nvSpPr>
          <p:cNvPr id="466" name="Google Shape;466;p84"/>
          <p:cNvSpPr txBox="1"/>
          <p:nvPr/>
        </p:nvSpPr>
        <p:spPr>
          <a:xfrm>
            <a:off x="260325" y="74100"/>
            <a:ext cx="474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solidFill>
                  <a:srgbClr val="000000"/>
                </a:solidFill>
                <a:latin typeface="Bebas Neue"/>
                <a:ea typeface="Bebas Neue"/>
                <a:cs typeface="Bebas Neue"/>
                <a:sym typeface="Bebas Neue"/>
              </a:rPr>
              <a:t>THANK YOU</a:t>
            </a:r>
            <a:endParaRPr sz="5000">
              <a:solidFill>
                <a:srgbClr val="000000"/>
              </a:solidFill>
              <a:latin typeface="Bebas Neue"/>
              <a:ea typeface="Bebas Neue"/>
              <a:cs typeface="Bebas Neue"/>
              <a:sym typeface="Bebas Neue"/>
            </a:endParaRPr>
          </a:p>
        </p:txBody>
      </p:sp>
      <p:pic>
        <p:nvPicPr>
          <p:cNvPr id="467" name="Google Shape;467;p84"/>
          <p:cNvPicPr preferRelativeResize="0"/>
          <p:nvPr/>
        </p:nvPicPr>
        <p:blipFill rotWithShape="1">
          <a:blip r:embed="rId5">
            <a:alphaModFix/>
          </a:blip>
          <a:srcRect b="0" l="25923" r="15559" t="0"/>
          <a:stretch/>
        </p:blipFill>
        <p:spPr>
          <a:xfrm>
            <a:off x="3947974" y="711449"/>
            <a:ext cx="1480950" cy="16871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61"/>
          <p:cNvSpPr txBox="1"/>
          <p:nvPr>
            <p:ph type="title"/>
          </p:nvPr>
        </p:nvSpPr>
        <p:spPr>
          <a:xfrm>
            <a:off x="4419150" y="1269375"/>
            <a:ext cx="3544800" cy="1038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Lesson #1</a:t>
            </a:r>
            <a:endParaRPr/>
          </a:p>
        </p:txBody>
      </p:sp>
      <p:sp>
        <p:nvSpPr>
          <p:cNvPr id="291" name="Google Shape;291;p61"/>
          <p:cNvSpPr txBox="1"/>
          <p:nvPr>
            <p:ph idx="1" type="subTitle"/>
          </p:nvPr>
        </p:nvSpPr>
        <p:spPr>
          <a:xfrm>
            <a:off x="2451700" y="2365350"/>
            <a:ext cx="5131500" cy="1269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3300">
                <a:solidFill>
                  <a:schemeClr val="accent2"/>
                </a:solidFill>
                <a:latin typeface="Darker Grotesque"/>
                <a:ea typeface="Darker Grotesque"/>
                <a:cs typeface="Darker Grotesque"/>
                <a:sym typeface="Darker Grotesque"/>
              </a:rPr>
              <a:t>Melody Scramble</a:t>
            </a:r>
            <a:endParaRPr b="1" sz="3300">
              <a:solidFill>
                <a:schemeClr val="accent2"/>
              </a:solidFill>
              <a:latin typeface="Darker Grotesque"/>
              <a:ea typeface="Darker Grotesque"/>
              <a:cs typeface="Darker Grotesque"/>
              <a:sym typeface="Darker Grotesque"/>
            </a:endParaRPr>
          </a:p>
          <a:p>
            <a:pPr indent="0" lvl="0" marL="0" rtl="0" algn="r">
              <a:lnSpc>
                <a:spcPct val="115000"/>
              </a:lnSpc>
              <a:spcBef>
                <a:spcPts val="1600"/>
              </a:spcBef>
              <a:spcAft>
                <a:spcPts val="0"/>
              </a:spcAft>
              <a:buNone/>
            </a:pPr>
            <a:r>
              <a:rPr b="1" lang="en">
                <a:solidFill>
                  <a:srgbClr val="000000"/>
                </a:solidFill>
                <a:latin typeface="Century Gothic"/>
                <a:ea typeface="Century Gothic"/>
                <a:cs typeface="Century Gothic"/>
                <a:sym typeface="Century Gothic"/>
              </a:rPr>
              <a:t>OBJECTIVE:</a:t>
            </a:r>
            <a:r>
              <a:rPr lang="en">
                <a:solidFill>
                  <a:srgbClr val="000000"/>
                </a:solidFill>
                <a:latin typeface="Century Gothic"/>
                <a:ea typeface="Century Gothic"/>
                <a:cs typeface="Century Gothic"/>
                <a:sym typeface="Century Gothic"/>
              </a:rPr>
              <a:t> </a:t>
            </a:r>
            <a:r>
              <a:rPr lang="en" sz="1700">
                <a:solidFill>
                  <a:srgbClr val="000000"/>
                </a:solidFill>
                <a:latin typeface="Century Gothic"/>
                <a:ea typeface="Century Gothic"/>
                <a:cs typeface="Century Gothic"/>
                <a:sym typeface="Century Gothic"/>
              </a:rPr>
              <a:t>Students will learn the melody of “America the Beautiful” by exploring its rhythm, pitch, and melodic contour.</a:t>
            </a:r>
            <a:endParaRPr b="1" sz="3500">
              <a:latin typeface="Century Gothic"/>
              <a:ea typeface="Century Gothic"/>
              <a:cs typeface="Century Gothic"/>
              <a:sym typeface="Century Gothic"/>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1000"/>
                                        <p:tgtEl>
                                          <p:spTgt spid="29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1000"/>
                                        <p:tgtEl>
                                          <p:spTgt spid="2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2"/>
          <p:cNvSpPr txBox="1"/>
          <p:nvPr>
            <p:ph type="title"/>
          </p:nvPr>
        </p:nvSpPr>
        <p:spPr>
          <a:xfrm>
            <a:off x="720000" y="352701"/>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North Carolina Standards </a:t>
            </a:r>
            <a:r>
              <a:rPr lang="en" sz="2600"/>
              <a:t>(non-revised)</a:t>
            </a:r>
            <a:endParaRPr sz="2600"/>
          </a:p>
          <a:p>
            <a:pPr indent="0" lvl="0" marL="0" rtl="0" algn="ctr">
              <a:spcBef>
                <a:spcPts val="0"/>
              </a:spcBef>
              <a:spcAft>
                <a:spcPts val="0"/>
              </a:spcAft>
              <a:buNone/>
            </a:pPr>
            <a:r>
              <a:t/>
            </a:r>
            <a:endParaRPr/>
          </a:p>
        </p:txBody>
      </p:sp>
      <p:sp>
        <p:nvSpPr>
          <p:cNvPr id="297" name="Google Shape;297;p62"/>
          <p:cNvSpPr txBox="1"/>
          <p:nvPr>
            <p:ph idx="1" type="body"/>
          </p:nvPr>
        </p:nvSpPr>
        <p:spPr>
          <a:xfrm>
            <a:off x="720000" y="1017725"/>
            <a:ext cx="7704000" cy="34164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000000"/>
                </a:solidFill>
                <a:latin typeface="Century Gothic"/>
                <a:ea typeface="Century Gothic"/>
                <a:cs typeface="Century Gothic"/>
                <a:sym typeface="Century Gothic"/>
              </a:rPr>
              <a:t>3.ML.2.1 </a:t>
            </a:r>
            <a:r>
              <a:rPr lang="en" sz="1300">
                <a:solidFill>
                  <a:srgbClr val="000000"/>
                </a:solidFill>
                <a:latin typeface="Century Gothic"/>
                <a:ea typeface="Century Gothic"/>
                <a:cs typeface="Century Gothic"/>
                <a:sym typeface="Century Gothic"/>
              </a:rPr>
              <a:t>Interpret rhythm patterns, including notes and rests in 3/4 and 4/4 meter signatures.</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000000"/>
                </a:solidFill>
                <a:latin typeface="Century Gothic"/>
                <a:ea typeface="Century Gothic"/>
                <a:cs typeface="Century Gothic"/>
                <a:sym typeface="Century Gothic"/>
              </a:rPr>
              <a:t>3.MR.1.2 </a:t>
            </a:r>
            <a:r>
              <a:rPr lang="en" sz="1300">
                <a:solidFill>
                  <a:srgbClr val="000000"/>
                </a:solidFill>
                <a:latin typeface="Century Gothic"/>
                <a:ea typeface="Century Gothic"/>
                <a:cs typeface="Century Gothic"/>
                <a:sym typeface="Century Gothic"/>
              </a:rPr>
              <a:t>Use musical terminology when describing music that is presented aurally.</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000000"/>
                </a:solidFill>
                <a:latin typeface="Century Gothic"/>
                <a:ea typeface="Century Gothic"/>
                <a:cs typeface="Century Gothic"/>
                <a:sym typeface="Century Gothic"/>
              </a:rPr>
              <a:t>4.ML.2.1</a:t>
            </a:r>
            <a:r>
              <a:rPr lang="en" sz="1300">
                <a:solidFill>
                  <a:srgbClr val="000000"/>
                </a:solidFill>
                <a:latin typeface="Century Gothic"/>
                <a:ea typeface="Century Gothic"/>
                <a:cs typeface="Century Gothic"/>
                <a:sym typeface="Century Gothic"/>
              </a:rPr>
              <a:t> Interpret rhythm patterns, including whole, half, dotted half, quarter, and eighth notes and rests in 2/4, 3/4, and 4/4 meter signatures.</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000000"/>
                </a:solidFill>
                <a:latin typeface="Century Gothic"/>
                <a:ea typeface="Century Gothic"/>
                <a:cs typeface="Century Gothic"/>
                <a:sym typeface="Century Gothic"/>
              </a:rPr>
              <a:t>4.ML.2.2 </a:t>
            </a:r>
            <a:r>
              <a:rPr lang="en" sz="1300">
                <a:solidFill>
                  <a:srgbClr val="000000"/>
                </a:solidFill>
                <a:latin typeface="Century Gothic"/>
                <a:ea typeface="Century Gothic"/>
                <a:cs typeface="Century Gothic"/>
                <a:sym typeface="Century Gothic"/>
              </a:rPr>
              <a:t>Interpret through voice and/or instruments simple pitch notation in the treble clef in major keys. </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000000"/>
                </a:solidFill>
                <a:latin typeface="Century Gothic"/>
                <a:ea typeface="Century Gothic"/>
                <a:cs typeface="Century Gothic"/>
                <a:sym typeface="Century Gothic"/>
              </a:rPr>
              <a:t>5.ML.2.1 </a:t>
            </a:r>
            <a:r>
              <a:rPr lang="en" sz="1300">
                <a:solidFill>
                  <a:srgbClr val="000000"/>
                </a:solidFill>
                <a:latin typeface="Century Gothic"/>
                <a:ea typeface="Century Gothic"/>
                <a:cs typeface="Century Gothic"/>
                <a:sym typeface="Century Gothic"/>
              </a:rPr>
              <a:t>Interpret rhythm patterns, including whole, half, dotted half, quarter, dotted quarter, eighth, and sixteenth notes and rests in 2/4, 3/4, 4/4, and 6/8 meter signatures.</a:t>
            </a:r>
            <a:endParaRPr sz="13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sz="1300">
                <a:solidFill>
                  <a:srgbClr val="000000"/>
                </a:solidFill>
                <a:latin typeface="Century Gothic"/>
                <a:ea typeface="Century Gothic"/>
                <a:cs typeface="Century Gothic"/>
                <a:sym typeface="Century Gothic"/>
              </a:rPr>
              <a:t>5.ML.2.2</a:t>
            </a:r>
            <a:r>
              <a:rPr lang="en" sz="1300">
                <a:solidFill>
                  <a:srgbClr val="000000"/>
                </a:solidFill>
                <a:latin typeface="Century Gothic"/>
                <a:ea typeface="Century Gothic"/>
                <a:cs typeface="Century Gothic"/>
                <a:sym typeface="Century Gothic"/>
              </a:rPr>
              <a:t> Recognize pitches on the treble and bass staves, including ledger lines, in order to understand the continuum of standard pitch notation.</a:t>
            </a:r>
            <a:endParaRPr sz="1300">
              <a:solidFill>
                <a:srgbClr val="000000"/>
              </a:solidFill>
              <a:latin typeface="Century Gothic"/>
              <a:ea typeface="Century Gothic"/>
              <a:cs typeface="Century Gothic"/>
              <a:sym typeface="Century Gothic"/>
            </a:endParaRPr>
          </a:p>
          <a:p>
            <a:pPr indent="0" lvl="0" marL="1371600" rtl="0" algn="l">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3"/>
          <p:cNvSpPr txBox="1"/>
          <p:nvPr>
            <p:ph type="title"/>
          </p:nvPr>
        </p:nvSpPr>
        <p:spPr>
          <a:xfrm>
            <a:off x="178125" y="39427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303" name="Google Shape;303;p63"/>
          <p:cNvSpPr txBox="1"/>
          <p:nvPr>
            <p:ph idx="1" type="subTitle"/>
          </p:nvPr>
        </p:nvSpPr>
        <p:spPr>
          <a:xfrm>
            <a:off x="3874625" y="468075"/>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a:t>
            </a:r>
            <a:r>
              <a:rPr b="1" lang="en" sz="2900">
                <a:solidFill>
                  <a:schemeClr val="accent2"/>
                </a:solidFill>
                <a:latin typeface="Darker Grotesque"/>
                <a:ea typeface="Darker Grotesque"/>
                <a:cs typeface="Darker Grotesque"/>
                <a:sym typeface="Darker Grotesque"/>
              </a:rPr>
              <a:t> Scramble</a:t>
            </a:r>
            <a:endParaRPr b="1" sz="2900">
              <a:solidFill>
                <a:schemeClr val="accent2"/>
              </a:solidFill>
              <a:latin typeface="Darker Grotesque"/>
              <a:ea typeface="Darker Grotesque"/>
              <a:cs typeface="Darker Grotesque"/>
              <a:sym typeface="Darker Grotesque"/>
            </a:endParaRPr>
          </a:p>
          <a:p>
            <a:pPr indent="0" lvl="0" marL="0" rtl="0" algn="ctr">
              <a:spcBef>
                <a:spcPts val="1600"/>
              </a:spcBef>
              <a:spcAft>
                <a:spcPts val="1600"/>
              </a:spcAft>
              <a:buNone/>
            </a:pPr>
            <a:r>
              <a:t/>
            </a:r>
            <a:endParaRPr/>
          </a:p>
        </p:txBody>
      </p:sp>
      <p:sp>
        <p:nvSpPr>
          <p:cNvPr id="304" name="Google Shape;304;p63"/>
          <p:cNvSpPr txBox="1"/>
          <p:nvPr>
            <p:ph idx="4294967295" type="subTitle"/>
          </p:nvPr>
        </p:nvSpPr>
        <p:spPr>
          <a:xfrm>
            <a:off x="630000" y="1565050"/>
            <a:ext cx="38628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Materials you will need</a:t>
            </a:r>
            <a:endParaRPr sz="2000"/>
          </a:p>
          <a:p>
            <a:pPr indent="-323850" lvl="0" marL="457200" rtl="0" algn="l">
              <a:spcBef>
                <a:spcPts val="1600"/>
              </a:spcBef>
              <a:spcAft>
                <a:spcPts val="0"/>
              </a:spcAft>
              <a:buSzPts val="1500"/>
              <a:buFont typeface="Century Gothic"/>
              <a:buChar char="●"/>
            </a:pPr>
            <a:r>
              <a:rPr lang="en" sz="1500" u="sng">
                <a:solidFill>
                  <a:schemeClr val="hlink"/>
                </a:solidFill>
                <a:latin typeface="Century Gothic"/>
                <a:ea typeface="Century Gothic"/>
                <a:cs typeface="Century Gothic"/>
                <a:sym typeface="Century Gothic"/>
                <a:hlinkClick r:id="rId3"/>
              </a:rPr>
              <a:t>North Carolina Symphony Education Concert video</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u="sng">
                <a:solidFill>
                  <a:schemeClr val="hlink"/>
                </a:solidFill>
                <a:latin typeface="Century Gothic"/>
                <a:ea typeface="Century Gothic"/>
                <a:cs typeface="Century Gothic"/>
                <a:sym typeface="Century Gothic"/>
                <a:hlinkClick r:id="rId4"/>
              </a:rPr>
              <a:t>“America the Beautiful Notation”</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u="sng">
                <a:solidFill>
                  <a:schemeClr val="hlink"/>
                </a:solidFill>
                <a:latin typeface="Century Gothic"/>
                <a:ea typeface="Century Gothic"/>
                <a:cs typeface="Century Gothic"/>
                <a:sym typeface="Century Gothic"/>
                <a:hlinkClick r:id="rId5"/>
              </a:rPr>
              <a:t>Melodic/Lyrics Matching cards</a:t>
            </a:r>
            <a:endParaRPr sz="1500">
              <a:latin typeface="Century Gothic"/>
              <a:ea typeface="Century Gothic"/>
              <a:cs typeface="Century Gothic"/>
              <a:sym typeface="Century Gothic"/>
            </a:endParaRPr>
          </a:p>
          <a:p>
            <a:pPr indent="0" lvl="0" marL="457200" rtl="0" algn="l">
              <a:spcBef>
                <a:spcPts val="1600"/>
              </a:spcBef>
              <a:spcAft>
                <a:spcPts val="1600"/>
              </a:spcAft>
              <a:buNone/>
            </a:pPr>
            <a:r>
              <a:t/>
            </a:r>
            <a:endParaRPr sz="1500" u="sng">
              <a:latin typeface="Century Gothic"/>
              <a:ea typeface="Century Gothic"/>
              <a:cs typeface="Century Gothic"/>
              <a:sym typeface="Century Gothic"/>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4"/>
          <p:cNvSpPr txBox="1"/>
          <p:nvPr>
            <p:ph type="title"/>
          </p:nvPr>
        </p:nvSpPr>
        <p:spPr>
          <a:xfrm>
            <a:off x="1785118" y="1066000"/>
            <a:ext cx="5056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Listen!</a:t>
            </a:r>
            <a:endParaRPr sz="3600"/>
          </a:p>
        </p:txBody>
      </p:sp>
      <p:sp>
        <p:nvSpPr>
          <p:cNvPr id="310" name="Google Shape;310;p64"/>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1</a:t>
            </a:r>
            <a:endParaRPr sz="7200"/>
          </a:p>
        </p:txBody>
      </p:sp>
      <p:sp>
        <p:nvSpPr>
          <p:cNvPr id="311" name="Google Shape;311;p64"/>
          <p:cNvSpPr txBox="1"/>
          <p:nvPr>
            <p:ph idx="1" type="subTitle"/>
          </p:nvPr>
        </p:nvSpPr>
        <p:spPr>
          <a:xfrm>
            <a:off x="1486375" y="1759175"/>
            <a:ext cx="5990100" cy="76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entury Gothic"/>
              <a:buChar char="★"/>
            </a:pPr>
            <a:r>
              <a:rPr lang="en" sz="1400">
                <a:latin typeface="Century Gothic"/>
                <a:ea typeface="Century Gothic"/>
                <a:cs typeface="Century Gothic"/>
                <a:sym typeface="Century Gothic"/>
              </a:rPr>
              <a:t>Listen to</a:t>
            </a:r>
            <a:r>
              <a:rPr lang="en" sz="1400">
                <a:latin typeface="Century Gothic"/>
                <a:ea typeface="Century Gothic"/>
                <a:cs typeface="Century Gothic"/>
                <a:sym typeface="Century Gothic"/>
              </a:rPr>
              <a:t> “America the Beautiful” - connect (H.E.R. next slide)</a:t>
            </a:r>
            <a:endParaRPr sz="1400">
              <a:latin typeface="Century Gothic"/>
              <a:ea typeface="Century Gothic"/>
              <a:cs typeface="Century Gothic"/>
              <a:sym typeface="Century Gothic"/>
            </a:endParaRPr>
          </a:p>
          <a:p>
            <a:pPr indent="-317500" lvl="0" marL="457200" rtl="0" algn="l">
              <a:lnSpc>
                <a:spcPct val="115000"/>
              </a:lnSpc>
              <a:spcBef>
                <a:spcPts val="0"/>
              </a:spcBef>
              <a:spcAft>
                <a:spcPts val="0"/>
              </a:spcAft>
              <a:buSzPts val="1400"/>
              <a:buFont typeface="Century Gothic"/>
              <a:buChar char="★"/>
            </a:pPr>
            <a:r>
              <a:rPr b="1" lang="en" sz="1400" u="sng">
                <a:solidFill>
                  <a:schemeClr val="hlink"/>
                </a:solidFill>
                <a:latin typeface="Century Gothic"/>
                <a:ea typeface="Century Gothic"/>
                <a:cs typeface="Century Gothic"/>
                <a:sym typeface="Century Gothic"/>
                <a:hlinkClick r:id="rId3"/>
              </a:rPr>
              <a:t>Here are some ideas from Victoria Boler </a:t>
            </a:r>
            <a:r>
              <a:rPr lang="en" sz="1400" u="sng">
                <a:solidFill>
                  <a:schemeClr val="hlink"/>
                </a:solidFill>
                <a:latin typeface="Century Gothic"/>
                <a:ea typeface="Century Gothic"/>
                <a:cs typeface="Century Gothic"/>
                <a:sym typeface="Century Gothic"/>
                <a:hlinkClick r:id="rId4"/>
              </a:rPr>
              <a:t>on “creative listening</a:t>
            </a:r>
            <a:r>
              <a:rPr lang="en" sz="1400">
                <a:latin typeface="Century Gothic"/>
                <a:ea typeface="Century Gothic"/>
                <a:cs typeface="Century Gothic"/>
                <a:sym typeface="Century Gothic"/>
              </a:rPr>
              <a:t> - you can use</a:t>
            </a:r>
            <a:r>
              <a:rPr b="1" lang="en" sz="1400">
                <a:latin typeface="Century Gothic"/>
                <a:ea typeface="Century Gothic"/>
                <a:cs typeface="Century Gothic"/>
                <a:sym typeface="Century Gothic"/>
              </a:rPr>
              <a:t> </a:t>
            </a:r>
            <a:r>
              <a:rPr b="1" lang="en" sz="1400">
                <a:solidFill>
                  <a:schemeClr val="lt1"/>
                </a:solidFill>
                <a:highlight>
                  <a:schemeClr val="accent1"/>
                </a:highlight>
                <a:latin typeface="Century Gothic"/>
                <a:ea typeface="Century Gothic"/>
                <a:cs typeface="Century Gothic"/>
                <a:sym typeface="Century Gothic"/>
              </a:rPr>
              <a:t>divergent </a:t>
            </a:r>
            <a:r>
              <a:rPr b="1" lang="en" sz="1400">
                <a:latin typeface="Century Gothic"/>
                <a:ea typeface="Century Gothic"/>
                <a:cs typeface="Century Gothic"/>
                <a:sym typeface="Century Gothic"/>
              </a:rPr>
              <a:t> </a:t>
            </a:r>
            <a:r>
              <a:rPr lang="en" sz="1400">
                <a:latin typeface="Century Gothic"/>
                <a:ea typeface="Century Gothic"/>
                <a:cs typeface="Century Gothic"/>
                <a:sym typeface="Century Gothic"/>
              </a:rPr>
              <a:t>and </a:t>
            </a:r>
            <a:r>
              <a:rPr b="1" lang="en" sz="1400">
                <a:solidFill>
                  <a:srgbClr val="FFFFFF"/>
                </a:solidFill>
                <a:highlight>
                  <a:schemeClr val="accent2"/>
                </a:highlight>
                <a:latin typeface="Century Gothic"/>
                <a:ea typeface="Century Gothic"/>
                <a:cs typeface="Century Gothic"/>
                <a:sym typeface="Century Gothic"/>
              </a:rPr>
              <a:t>convergent </a:t>
            </a:r>
            <a:r>
              <a:rPr lang="en" sz="1400">
                <a:latin typeface="Century Gothic"/>
                <a:ea typeface="Century Gothic"/>
                <a:cs typeface="Century Gothic"/>
                <a:sym typeface="Century Gothic"/>
              </a:rPr>
              <a:t> listening. Start with divergent, open ended questions, then move to convergent, music specific questions.</a:t>
            </a:r>
            <a:endParaRPr sz="1400">
              <a:latin typeface="Century Gothic"/>
              <a:ea typeface="Century Gothic"/>
              <a:cs typeface="Century Gothic"/>
              <a:sym typeface="Century Gothic"/>
            </a:endParaRPr>
          </a:p>
          <a:p>
            <a:pPr indent="-317500" lvl="1" marL="914400" rtl="0" algn="l">
              <a:lnSpc>
                <a:spcPct val="115000"/>
              </a:lnSpc>
              <a:spcBef>
                <a:spcPts val="0"/>
              </a:spcBef>
              <a:spcAft>
                <a:spcPts val="0"/>
              </a:spcAft>
              <a:buClr>
                <a:srgbClr val="FFFFFF"/>
              </a:buClr>
              <a:buSzPts val="1400"/>
              <a:buFont typeface="Century Gothic"/>
              <a:buChar char="○"/>
            </a:pPr>
            <a:r>
              <a:rPr b="1" lang="en" sz="1350">
                <a:solidFill>
                  <a:srgbClr val="FFFFFF"/>
                </a:solidFill>
                <a:highlight>
                  <a:schemeClr val="lt2"/>
                </a:highlight>
                <a:latin typeface="Arial"/>
                <a:ea typeface="Arial"/>
                <a:cs typeface="Arial"/>
                <a:sym typeface="Arial"/>
              </a:rPr>
              <a:t>What does this music make you think of?</a:t>
            </a:r>
            <a:endParaRPr b="1" sz="1000">
              <a:solidFill>
                <a:srgbClr val="FFFFFF"/>
              </a:solidFill>
              <a:highlight>
                <a:schemeClr val="lt2"/>
              </a:highlight>
              <a:latin typeface="Arial"/>
              <a:ea typeface="Arial"/>
              <a:cs typeface="Arial"/>
              <a:sym typeface="Arial"/>
            </a:endParaRPr>
          </a:p>
          <a:p>
            <a:pPr indent="-317500" lvl="1" marL="914400" rtl="0" algn="l">
              <a:lnSpc>
                <a:spcPct val="115000"/>
              </a:lnSpc>
              <a:spcBef>
                <a:spcPts val="0"/>
              </a:spcBef>
              <a:spcAft>
                <a:spcPts val="0"/>
              </a:spcAft>
              <a:buClr>
                <a:srgbClr val="FFFFFF"/>
              </a:buClr>
              <a:buSzPts val="1400"/>
              <a:buFont typeface="Century Gothic"/>
              <a:buChar char="○"/>
            </a:pPr>
            <a:r>
              <a:rPr b="1" lang="en" sz="1350">
                <a:solidFill>
                  <a:srgbClr val="FFFFFF"/>
                </a:solidFill>
                <a:highlight>
                  <a:schemeClr val="lt2"/>
                </a:highlight>
                <a:latin typeface="Arial"/>
                <a:ea typeface="Arial"/>
                <a:cs typeface="Arial"/>
                <a:sym typeface="Arial"/>
              </a:rPr>
              <a:t>What do you notice about this music that no one else might notice?</a:t>
            </a:r>
            <a:endParaRPr b="1" sz="1350">
              <a:solidFill>
                <a:srgbClr val="FFFFFF"/>
              </a:solidFill>
              <a:highlight>
                <a:schemeClr val="lt2"/>
              </a:highlight>
              <a:latin typeface="Arial"/>
              <a:ea typeface="Arial"/>
              <a:cs typeface="Arial"/>
              <a:sym typeface="Arial"/>
            </a:endParaRPr>
          </a:p>
          <a:p>
            <a:pPr indent="-314325" lvl="1" marL="914400" rtl="0" algn="l">
              <a:lnSpc>
                <a:spcPct val="115000"/>
              </a:lnSpc>
              <a:spcBef>
                <a:spcPts val="0"/>
              </a:spcBef>
              <a:spcAft>
                <a:spcPts val="0"/>
              </a:spcAft>
              <a:buClr>
                <a:srgbClr val="FFFFFF"/>
              </a:buClr>
              <a:buSzPts val="1350"/>
              <a:buFont typeface="Arial"/>
              <a:buChar char="○"/>
            </a:pPr>
            <a:r>
              <a:rPr b="1" lang="en" sz="1350">
                <a:solidFill>
                  <a:srgbClr val="FFFFFF"/>
                </a:solidFill>
                <a:highlight>
                  <a:schemeClr val="accent2"/>
                </a:highlight>
                <a:latin typeface="Arial"/>
                <a:ea typeface="Arial"/>
                <a:cs typeface="Arial"/>
                <a:sym typeface="Arial"/>
              </a:rPr>
              <a:t>Can you tap the steady beat?</a:t>
            </a:r>
            <a:endParaRPr b="1" sz="1350">
              <a:solidFill>
                <a:srgbClr val="FFFFFF"/>
              </a:solidFill>
              <a:highlight>
                <a:schemeClr val="accent2"/>
              </a:highlight>
              <a:latin typeface="Arial"/>
              <a:ea typeface="Arial"/>
              <a:cs typeface="Arial"/>
              <a:sym typeface="Arial"/>
            </a:endParaRPr>
          </a:p>
          <a:p>
            <a:pPr indent="-317500" lvl="0" marL="457200" rtl="0" algn="l">
              <a:spcBef>
                <a:spcPts val="0"/>
              </a:spcBef>
              <a:spcAft>
                <a:spcPts val="0"/>
              </a:spcAft>
              <a:buSzPts val="1400"/>
              <a:buFont typeface="Century Gothic"/>
              <a:buChar char="★"/>
            </a:pPr>
            <a:r>
              <a:rPr lang="en" sz="1400">
                <a:latin typeface="Century Gothic"/>
                <a:ea typeface="Century Gothic"/>
                <a:cs typeface="Century Gothic"/>
                <a:sym typeface="Century Gothic"/>
              </a:rPr>
              <a:t>Have students prepare for activity by using bodies, hands,  wands, andscarves to follow the pitch of the music by ear     </a:t>
            </a:r>
            <a:endParaRPr b="1" sz="1350">
              <a:solidFill>
                <a:srgbClr val="383A3B"/>
              </a:solidFill>
              <a:highlight>
                <a:srgbClr val="FFFFFF"/>
              </a:highlight>
              <a:latin typeface="Arial"/>
              <a:ea typeface="Arial"/>
              <a:cs typeface="Arial"/>
              <a:sym typeface="Arial"/>
            </a:endParaRPr>
          </a:p>
        </p:txBody>
      </p:sp>
      <p:sp>
        <p:nvSpPr>
          <p:cNvPr id="312" name="Google Shape;312;p64"/>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313" name="Google Shape;313;p64"/>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64"/>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 Scramble</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1000"/>
                                        <p:tgtEl>
                                          <p:spTgt spid="3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pic>
        <p:nvPicPr>
          <p:cNvPr descr="H.E.R. sings 'America the Beautiful' for the Super Bowl LV Pregame Show. The Kansas City Chiefs take on the Tampa Bay Buccaneers during Super Bowl LV in Tampa Bay.&#10;&#10;Subscribe to NFL: http://j.mp/1L0bVBu&#10;&#10;Check out our other channels:&#10;Para más contenido de la NFL en Español, suscríbete a https://www.youtube.com/nflenespanol&#10;NFL Fantasy Football https://www.youtube.com/nflfantasyfootball&#10;NFL Vault http://www.youtube.com/nflvault&#10;NFL Network http://www.youtube.com/nflnetwork&#10;NFL Films http://www.youtube.com/nflfilms&#10;NFL Rush http://www.youtube.com/nflrush&#10;NFL Play Football https://www.youtube.com/playfootball&#10;NFL Podcasts https://www.youtube.com/nflpodcasts&#10;&#10;#NFL #NFLPlayoffs #SuperBowlLV" id="319" name="Google Shape;319;p65" title="H.E.R. Sings America the Beautiful at Super Bowl LV">
            <a:hlinkClick r:id="rId4"/>
          </p:cNvPr>
          <p:cNvPicPr preferRelativeResize="0"/>
          <p:nvPr/>
        </p:nvPicPr>
        <p:blipFill>
          <a:blip r:embed="rId5">
            <a:alphaModFix/>
          </a:blip>
          <a:stretch>
            <a:fillRect/>
          </a:stretch>
        </p:blipFill>
        <p:spPr>
          <a:xfrm>
            <a:off x="1581150" y="628650"/>
            <a:ext cx="6557200" cy="368842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6"/>
          <p:cNvSpPr txBox="1"/>
          <p:nvPr>
            <p:ph type="title"/>
          </p:nvPr>
        </p:nvSpPr>
        <p:spPr>
          <a:xfrm>
            <a:off x="1785126" y="1066000"/>
            <a:ext cx="5839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300"/>
              <a:t>Say, </a:t>
            </a:r>
            <a:r>
              <a:rPr lang="en" sz="3200"/>
              <a:t>then Clap the rhythm of the words</a:t>
            </a:r>
            <a:endParaRPr sz="3200"/>
          </a:p>
        </p:txBody>
      </p:sp>
      <p:sp>
        <p:nvSpPr>
          <p:cNvPr id="325" name="Google Shape;325;p66"/>
          <p:cNvSpPr txBox="1"/>
          <p:nvPr>
            <p:ph idx="2" type="title"/>
          </p:nvPr>
        </p:nvSpPr>
        <p:spPr>
          <a:xfrm>
            <a:off x="396125" y="1388025"/>
            <a:ext cx="1389000" cy="59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7200"/>
              <a:t>2</a:t>
            </a:r>
            <a:endParaRPr sz="7200"/>
          </a:p>
        </p:txBody>
      </p:sp>
      <p:sp>
        <p:nvSpPr>
          <p:cNvPr id="326" name="Google Shape;326;p66"/>
          <p:cNvSpPr txBox="1"/>
          <p:nvPr>
            <p:ph idx="1" type="subTitle"/>
          </p:nvPr>
        </p:nvSpPr>
        <p:spPr>
          <a:xfrm>
            <a:off x="1486375" y="1759175"/>
            <a:ext cx="6568200" cy="766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Century Gothic"/>
              <a:buChar char="★"/>
            </a:pPr>
            <a:r>
              <a:rPr b="1" lang="en" sz="1500">
                <a:latin typeface="Century Gothic"/>
                <a:ea typeface="Century Gothic"/>
                <a:cs typeface="Century Gothic"/>
                <a:sym typeface="Century Gothic"/>
              </a:rPr>
              <a:t>Speak </a:t>
            </a:r>
            <a:r>
              <a:rPr lang="en" sz="1500">
                <a:latin typeface="Century Gothic"/>
                <a:ea typeface="Century Gothic"/>
                <a:cs typeface="Century Gothic"/>
                <a:sym typeface="Century Gothic"/>
              </a:rPr>
              <a:t>“America the Beautiful” for or with students (next slide) </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lang="en" sz="1500">
                <a:latin typeface="Century Gothic"/>
                <a:ea typeface="Century Gothic"/>
                <a:cs typeface="Century Gothic"/>
                <a:sym typeface="Century Gothic"/>
              </a:rPr>
              <a:t>Ask students to</a:t>
            </a:r>
            <a:r>
              <a:rPr b="1" lang="en" sz="1500">
                <a:latin typeface="Century Gothic"/>
                <a:ea typeface="Century Gothic"/>
                <a:cs typeface="Century Gothic"/>
                <a:sym typeface="Century Gothic"/>
              </a:rPr>
              <a:t> listen</a:t>
            </a:r>
            <a:r>
              <a:rPr lang="en" sz="1500">
                <a:latin typeface="Century Gothic"/>
                <a:ea typeface="Century Gothic"/>
                <a:cs typeface="Century Gothic"/>
                <a:sym typeface="Century Gothic"/>
              </a:rPr>
              <a:t> while you clap the rhythm. </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b="1" lang="en" sz="1500">
                <a:latin typeface="Century Gothic"/>
                <a:ea typeface="Century Gothic"/>
                <a:cs typeface="Century Gothic"/>
                <a:sym typeface="Century Gothic"/>
              </a:rPr>
              <a:t>Scaffold.</a:t>
            </a:r>
            <a:r>
              <a:rPr lang="en" sz="1500">
                <a:latin typeface="Century Gothic"/>
                <a:ea typeface="Century Gothic"/>
                <a:cs typeface="Century Gothic"/>
                <a:sym typeface="Century Gothic"/>
              </a:rPr>
              <a:t> Focus on the rhythm. </a:t>
            </a:r>
            <a:r>
              <a:rPr b="1" lang="en" sz="1500">
                <a:latin typeface="Century Gothic"/>
                <a:ea typeface="Century Gothic"/>
                <a:cs typeface="Century Gothic"/>
                <a:sym typeface="Century Gothic"/>
              </a:rPr>
              <a:t>Clap beginning, inner hear second part of phrase for every phrase while speaking words. </a:t>
            </a:r>
            <a:r>
              <a:rPr lang="en" sz="1500">
                <a:latin typeface="Century Gothic"/>
                <a:ea typeface="Century Gothic"/>
                <a:cs typeface="Century Gothic"/>
                <a:sym typeface="Century Gothic"/>
              </a:rPr>
              <a:t>Ask students what they notice about the rhythm of each part of the phrase.  </a:t>
            </a:r>
            <a:r>
              <a:rPr i="1" lang="en" sz="1500">
                <a:latin typeface="Century Gothic"/>
                <a:ea typeface="Century Gothic"/>
                <a:cs typeface="Century Gothic"/>
                <a:sym typeface="Century Gothic"/>
              </a:rPr>
              <a:t>[it is the same].</a:t>
            </a:r>
            <a:endParaRPr i="1"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Char char="★"/>
            </a:pPr>
            <a:r>
              <a:rPr b="1" lang="en" sz="1500">
                <a:latin typeface="Century Gothic"/>
                <a:ea typeface="Century Gothic"/>
                <a:cs typeface="Century Gothic"/>
                <a:sym typeface="Century Gothic"/>
              </a:rPr>
              <a:t>Show</a:t>
            </a:r>
            <a:r>
              <a:rPr lang="en" sz="1500">
                <a:latin typeface="Century Gothic"/>
                <a:ea typeface="Century Gothic"/>
                <a:cs typeface="Century Gothic"/>
                <a:sym typeface="Century Gothic"/>
              </a:rPr>
              <a:t> the notation [optional]. Have students say or clap the rhythm using preferred rhythm syllables.</a:t>
            </a:r>
            <a:endParaRPr sz="1500">
              <a:latin typeface="Century Gothic"/>
              <a:ea typeface="Century Gothic"/>
              <a:cs typeface="Century Gothic"/>
              <a:sym typeface="Century Gothic"/>
            </a:endParaRPr>
          </a:p>
          <a:p>
            <a:pPr indent="0" lvl="0" marL="0" rtl="0" algn="l">
              <a:spcBef>
                <a:spcPts val="0"/>
              </a:spcBef>
              <a:spcAft>
                <a:spcPts val="0"/>
              </a:spcAft>
              <a:buNone/>
            </a:pPr>
            <a:r>
              <a:t/>
            </a:r>
            <a:endParaRPr sz="1500">
              <a:latin typeface="Century Gothic"/>
              <a:ea typeface="Century Gothic"/>
              <a:cs typeface="Century Gothic"/>
              <a:sym typeface="Century Gothic"/>
            </a:endParaRPr>
          </a:p>
          <a:p>
            <a:pPr indent="0" lvl="0" marL="0" rtl="0" algn="l">
              <a:spcBef>
                <a:spcPts val="0"/>
              </a:spcBef>
              <a:spcAft>
                <a:spcPts val="1600"/>
              </a:spcAft>
              <a:buNone/>
            </a:pPr>
            <a:r>
              <a:t/>
            </a:r>
            <a:endParaRPr sz="1500">
              <a:latin typeface="Century Gothic"/>
              <a:ea typeface="Century Gothic"/>
              <a:cs typeface="Century Gothic"/>
              <a:sym typeface="Century Gothic"/>
            </a:endParaRPr>
          </a:p>
        </p:txBody>
      </p:sp>
      <p:sp>
        <p:nvSpPr>
          <p:cNvPr id="327" name="Google Shape;327;p66"/>
          <p:cNvSpPr txBox="1"/>
          <p:nvPr>
            <p:ph idx="15" type="title"/>
          </p:nvPr>
        </p:nvSpPr>
        <p:spPr>
          <a:xfrm>
            <a:off x="720000" y="352700"/>
            <a:ext cx="480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 the Beautiful</a:t>
            </a:r>
            <a:endParaRPr sz="3000"/>
          </a:p>
        </p:txBody>
      </p:sp>
      <p:sp>
        <p:nvSpPr>
          <p:cNvPr id="328" name="Google Shape;328;p66"/>
          <p:cNvSpPr/>
          <p:nvPr/>
        </p:nvSpPr>
        <p:spPr>
          <a:xfrm>
            <a:off x="8424000" y="4570800"/>
            <a:ext cx="720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66"/>
          <p:cNvSpPr txBox="1"/>
          <p:nvPr>
            <p:ph idx="4294967295" type="subTitle"/>
          </p:nvPr>
        </p:nvSpPr>
        <p:spPr>
          <a:xfrm>
            <a:off x="4636050" y="368150"/>
            <a:ext cx="3155400" cy="69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accent2"/>
                </a:solidFill>
                <a:latin typeface="Darker Grotesque"/>
                <a:ea typeface="Darker Grotesque"/>
                <a:cs typeface="Darker Grotesque"/>
                <a:sym typeface="Darker Grotesque"/>
              </a:rPr>
              <a:t>Melody Scramble</a:t>
            </a:r>
            <a:endParaRPr b="1" sz="2900">
              <a:solidFill>
                <a:schemeClr val="accent2"/>
              </a:solidFill>
              <a:latin typeface="Darker Grotesque"/>
              <a:ea typeface="Darker Grotesque"/>
              <a:cs typeface="Darker Grotesque"/>
              <a:sym typeface="Darker Grotesque"/>
            </a:endParaRPr>
          </a:p>
          <a:p>
            <a:pPr indent="0" lvl="0" marL="0" rtl="0" algn="l">
              <a:spcBef>
                <a:spcPts val="1600"/>
              </a:spcBef>
              <a:spcAft>
                <a:spcPts val="1600"/>
              </a:spcAft>
              <a:buNone/>
            </a:pPr>
            <a:r>
              <a:t/>
            </a:r>
            <a:endParaRPr/>
          </a:p>
        </p:txBody>
      </p:sp>
      <p:sp>
        <p:nvSpPr>
          <p:cNvPr id="330" name="Google Shape;330;p66"/>
          <p:cNvSpPr txBox="1"/>
          <p:nvPr/>
        </p:nvSpPr>
        <p:spPr>
          <a:xfrm>
            <a:off x="2782025" y="3663025"/>
            <a:ext cx="5107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Century Gothic"/>
                <a:ea typeface="Century Gothic"/>
                <a:cs typeface="Century Gothic"/>
                <a:sym typeface="Century Gothic"/>
              </a:rPr>
              <a:t>Extension</a:t>
            </a:r>
            <a:r>
              <a:rPr lang="en" sz="1300">
                <a:solidFill>
                  <a:schemeClr val="dk1"/>
                </a:solidFill>
                <a:latin typeface="Century Gothic"/>
                <a:ea typeface="Century Gothic"/>
                <a:cs typeface="Century Gothic"/>
                <a:sym typeface="Century Gothic"/>
              </a:rPr>
              <a:t>: Split the class into two groups. Have one group tap the rhythm only while the other group sings the melody only. Switch roles so the students tapping the rhythm are now singing</a:t>
            </a:r>
            <a:endParaRPr sz="1600">
              <a:solidFill>
                <a:schemeClr val="dk1"/>
              </a:solidFill>
              <a:latin typeface="Darker Grotesque Medium"/>
              <a:ea typeface="Darker Grotesque Medium"/>
              <a:cs typeface="Darker Grotesque Medium"/>
              <a:sym typeface="Darker Grotesque Medium"/>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1000"/>
                                        <p:tgtEl>
                                          <p:spTgt spid="3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1000"/>
                                        <p:tgtEl>
                                          <p:spTgt spid="3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4" name="Shape 334"/>
        <p:cNvGrpSpPr/>
        <p:nvPr/>
      </p:nvGrpSpPr>
      <p:grpSpPr>
        <a:xfrm>
          <a:off x="0" y="0"/>
          <a:ext cx="0" cy="0"/>
          <a:chOff x="0" y="0"/>
          <a:chExt cx="0" cy="0"/>
        </a:xfrm>
      </p:grpSpPr>
      <p:pic>
        <p:nvPicPr>
          <p:cNvPr id="335" name="Google Shape;335;p67"/>
          <p:cNvPicPr preferRelativeResize="0"/>
          <p:nvPr/>
        </p:nvPicPr>
        <p:blipFill rotWithShape="1">
          <a:blip r:embed="rId4">
            <a:alphaModFix/>
          </a:blip>
          <a:srcRect b="0" l="0" r="0" t="0"/>
          <a:stretch/>
        </p:blipFill>
        <p:spPr>
          <a:xfrm flipH="1">
            <a:off x="3" y="0"/>
            <a:ext cx="9143997" cy="5143501"/>
          </a:xfrm>
          <a:prstGeom prst="rect">
            <a:avLst/>
          </a:prstGeom>
          <a:noFill/>
          <a:ln>
            <a:noFill/>
          </a:ln>
        </p:spPr>
      </p:pic>
      <p:sp>
        <p:nvSpPr>
          <p:cNvPr id="336" name="Google Shape;336;p67"/>
          <p:cNvSpPr txBox="1"/>
          <p:nvPr/>
        </p:nvSpPr>
        <p:spPr>
          <a:xfrm>
            <a:off x="1888525" y="134525"/>
            <a:ext cx="6117300" cy="37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 O beautiful for spacious skies,  </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accent4"/>
                </a:highlight>
                <a:latin typeface="Darker Grotesque"/>
                <a:ea typeface="Darker Grotesque"/>
                <a:cs typeface="Darker Grotesque"/>
                <a:sym typeface="Darker Grotesque"/>
              </a:rPr>
              <a:t> For amber waves of grain,</a:t>
            </a:r>
            <a:endParaRPr b="1" sz="2800">
              <a:solidFill>
                <a:schemeClr val="accent2"/>
              </a:solidFill>
              <a:highlight>
                <a:schemeClr val="accent4"/>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 </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For purple mountain majesties</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accent4"/>
                </a:highlight>
                <a:latin typeface="Darker Grotesque"/>
                <a:ea typeface="Darker Grotesque"/>
                <a:cs typeface="Darker Grotesque"/>
                <a:sym typeface="Darker Grotesque"/>
              </a:rPr>
              <a:t> Above the fruited plain!</a:t>
            </a:r>
            <a:endParaRPr b="1" sz="2800">
              <a:solidFill>
                <a:schemeClr val="accent2"/>
              </a:solidFill>
              <a:highlight>
                <a:schemeClr val="accent4"/>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 </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America! America!</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accent4"/>
                </a:highlight>
                <a:latin typeface="Darker Grotesque"/>
                <a:ea typeface="Darker Grotesque"/>
                <a:cs typeface="Darker Grotesque"/>
                <a:sym typeface="Darker Grotesque"/>
              </a:rPr>
              <a:t> God shed His grace on thee,</a:t>
            </a:r>
            <a:endParaRPr b="1" sz="2800">
              <a:solidFill>
                <a:schemeClr val="accent2"/>
              </a:solidFill>
              <a:highlight>
                <a:schemeClr val="accent4"/>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 </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lt1"/>
                </a:highlight>
                <a:latin typeface="Darker Grotesque"/>
                <a:ea typeface="Darker Grotesque"/>
                <a:cs typeface="Darker Grotesque"/>
                <a:sym typeface="Darker Grotesque"/>
              </a:rPr>
              <a:t>And crown thy good with brotherhood</a:t>
            </a:r>
            <a:endParaRPr b="1" sz="2800">
              <a:solidFill>
                <a:schemeClr val="accent2"/>
              </a:solidFill>
              <a:highlight>
                <a:schemeClr val="lt1"/>
              </a:highlight>
              <a:latin typeface="Darker Grotesque"/>
              <a:ea typeface="Darker Grotesque"/>
              <a:cs typeface="Darker Grotesque"/>
              <a:sym typeface="Darker Grotesque"/>
            </a:endParaRPr>
          </a:p>
          <a:p>
            <a:pPr indent="0" lvl="0" marL="0" rtl="0" algn="l">
              <a:spcBef>
                <a:spcPts val="0"/>
              </a:spcBef>
              <a:spcAft>
                <a:spcPts val="0"/>
              </a:spcAft>
              <a:buNone/>
            </a:pPr>
            <a:r>
              <a:rPr b="1" lang="en" sz="2800">
                <a:solidFill>
                  <a:schemeClr val="accent2"/>
                </a:solidFill>
                <a:highlight>
                  <a:schemeClr val="accent4"/>
                </a:highlight>
                <a:latin typeface="Darker Grotesque"/>
                <a:ea typeface="Darker Grotesque"/>
                <a:cs typeface="Darker Grotesque"/>
                <a:sym typeface="Darker Grotesque"/>
              </a:rPr>
              <a:t> From sea to shining sea!</a:t>
            </a:r>
            <a:endParaRPr b="1" sz="2800">
              <a:solidFill>
                <a:schemeClr val="accent2"/>
              </a:solidFill>
              <a:highlight>
                <a:schemeClr val="accent4"/>
              </a:highlight>
              <a:latin typeface="Darker Grotesque"/>
              <a:ea typeface="Darker Grotesque"/>
              <a:cs typeface="Darker Grotesque"/>
              <a:sym typeface="Darker Grotesque"/>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1000"/>
                                        <p:tgtEl>
                                          <p:spTgt spid="3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untain Backgrounds XL by Slidesgo">
  <a:themeElements>
    <a:clrScheme name="Simple Light">
      <a:dk1>
        <a:srgbClr val="2A072F"/>
      </a:dk1>
      <a:lt1>
        <a:srgbClr val="FFFFFF"/>
      </a:lt1>
      <a:dk2>
        <a:srgbClr val="301E4B"/>
      </a:dk2>
      <a:lt2>
        <a:srgbClr val="42234E"/>
      </a:lt2>
      <a:accent1>
        <a:srgbClr val="2A072F"/>
      </a:accent1>
      <a:accent2>
        <a:srgbClr val="AC5169"/>
      </a:accent2>
      <a:accent3>
        <a:srgbClr val="AF7172"/>
      </a:accent3>
      <a:accent4>
        <a:srgbClr val="FECEC5"/>
      </a:accent4>
      <a:accent5>
        <a:srgbClr val="FEB5BA"/>
      </a:accent5>
      <a:accent6>
        <a:srgbClr val="FE9EA2"/>
      </a:accent6>
      <a:hlink>
        <a:srgbClr val="2A0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