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15dfd228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15dfd22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15dfd228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15dfd228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15dfd228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15dfd228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15dfd228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15dfd228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15dfd228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15dfd228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15dfd228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15dfd228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14da7c2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14da7c2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https://www.youtube.com/watch?v=jgtMVCLp6bg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14da7c2c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14da7c2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14da7c2c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14da7c2c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14da7c2c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14da7c2c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14da7c2c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14da7c2c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14da7c2c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14da7c2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14da7c2c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14da7c2c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15dfd228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15dfd228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8.xml"/><Relationship Id="rId4" Type="http://schemas.openxmlformats.org/officeDocument/2006/relationships/slide" Target="/ppt/slides/slide13.xml"/><Relationship Id="rId5" Type="http://schemas.openxmlformats.org/officeDocument/2006/relationships/image" Target="../media/image8.jpg"/><Relationship Id="rId6" Type="http://schemas.openxmlformats.org/officeDocument/2006/relationships/hyperlink" Target="https://tinyurl.com/NCSform2024" TargetMode="External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AqMfNMP2RoNbeWOGyjnvCIZgPvmHBRCeUgRuwVQ-_EA/edit?usp=sharin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app=desktop&amp;v=Th_geVK6-58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nchcalculator.com/wp-content/uploads/2016/04/protractor.pdf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jgtMVCLp6bg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91classical.org/wp-content/uploads/sites/8/2020/03/March-Music-Madness-2020-Listening-Guide.pdf" TargetMode="External"/><Relationship Id="rId4" Type="http://schemas.openxmlformats.org/officeDocument/2006/relationships/hyperlink" Target="https://91classical.org/wp-content/uploads/sites/8/2020/03/March-Music-Madness-2020-Listening-Guide.pdf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youtube.com/watch?v=2q4aCMEaja4" TargetMode="External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8sJ_pAAjcq-v1Js4l47QyW-1vahDKSYCQrczjEgpsdU/edit?usp=sharing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S_Tq1C1QEd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2q4aCMEaja4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MtEkC454tJI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8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31F20"/>
                </a:solidFill>
              </a:rPr>
              <a:t>Form</a:t>
            </a:r>
            <a:endParaRPr b="1" sz="4800">
              <a:solidFill>
                <a:srgbClr val="231F2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31F20"/>
                </a:solidFill>
              </a:rPr>
              <a:t>Tchaikovsky’s Waltz from </a:t>
            </a:r>
            <a:endParaRPr b="1" sz="3600">
              <a:solidFill>
                <a:srgbClr val="231F2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600">
                <a:solidFill>
                  <a:srgbClr val="231F20"/>
                </a:solidFill>
              </a:rPr>
              <a:t>            The Sleeping Beauty Suite</a:t>
            </a:r>
            <a:endParaRPr b="1" i="1" sz="3600">
              <a:solidFill>
                <a:srgbClr val="231F2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666000" y="2571750"/>
            <a:ext cx="2395800" cy="21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dk1"/>
                </a:solidFill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Activity 1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dk1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Activity 2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dk1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Activity 3(Steam)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56" name="Google Shape;56;p13" title="File:The sleeping beauty by John Collier 1.jp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7945" y="2698224"/>
            <a:ext cx="3104701" cy="24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4096625"/>
            <a:ext cx="337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https://tinyurl.com/NCSform2024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asullivan6@wcpss.net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425" y="1706383"/>
            <a:ext cx="1726700" cy="21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Composing a Rondo Rhythm in </a:t>
            </a:r>
            <a:r>
              <a:rPr lang="en"/>
              <a:t>3/4</a:t>
            </a:r>
            <a:r>
              <a:rPr lang="en"/>
              <a:t> Time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1- Choose 3 different Rhythm Cards.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2- </a:t>
            </a:r>
            <a:r>
              <a:rPr lang="en"/>
              <a:t>Determine which card is A, B, and 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3- write the A rhythm 4 times on one white board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4- write the B rhythm 4 times on the second white board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5- write the C rhythm 4 times on the third white board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Step 6- Practice playing your white board rhythms in Rondo Form (ABACABA).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Composition Cards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4">
            <a:alphaModFix/>
          </a:blip>
          <a:srcRect b="16425" l="25659" r="26089" t="27533"/>
          <a:stretch/>
        </p:blipFill>
        <p:spPr>
          <a:xfrm>
            <a:off x="1877075" y="1017725"/>
            <a:ext cx="5683166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89225"/>
            <a:ext cx="85206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Rhythm Practice- Remember the pattern (ABACABA)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35040" l="58104" r="25110" t="47951"/>
          <a:stretch/>
        </p:blipFill>
        <p:spPr>
          <a:xfrm>
            <a:off x="1714475" y="3321950"/>
            <a:ext cx="1168099" cy="7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53679" l="25215" r="57999" t="28325"/>
          <a:stretch/>
        </p:blipFill>
        <p:spPr>
          <a:xfrm>
            <a:off x="6899088" y="1106500"/>
            <a:ext cx="1168123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53679" l="25215" r="57999" t="28325"/>
          <a:stretch/>
        </p:blipFill>
        <p:spPr>
          <a:xfrm>
            <a:off x="5420175" y="1106488"/>
            <a:ext cx="1168123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53679" l="25215" r="57999" t="28325"/>
          <a:stretch/>
        </p:blipFill>
        <p:spPr>
          <a:xfrm>
            <a:off x="3567313" y="1106488"/>
            <a:ext cx="1168123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53679" l="25215" r="57999" t="28325"/>
          <a:stretch/>
        </p:blipFill>
        <p:spPr>
          <a:xfrm>
            <a:off x="1714463" y="1106488"/>
            <a:ext cx="1168123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53435" l="58105" r="26122" t="28568"/>
          <a:stretch/>
        </p:blipFill>
        <p:spPr>
          <a:xfrm>
            <a:off x="5490663" y="2140425"/>
            <a:ext cx="1097626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53435" l="58105" r="26122" t="28568"/>
          <a:stretch/>
        </p:blipFill>
        <p:spPr>
          <a:xfrm>
            <a:off x="7012550" y="2092700"/>
            <a:ext cx="1097626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53435" l="58105" r="26122" t="28568"/>
          <a:stretch/>
        </p:blipFill>
        <p:spPr>
          <a:xfrm>
            <a:off x="3584950" y="2214225"/>
            <a:ext cx="1097626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53435" l="58105" r="26122" t="28568"/>
          <a:stretch/>
        </p:blipFill>
        <p:spPr>
          <a:xfrm>
            <a:off x="1749713" y="2214225"/>
            <a:ext cx="1097626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35040" l="58104" r="25110" t="47951"/>
          <a:stretch/>
        </p:blipFill>
        <p:spPr>
          <a:xfrm>
            <a:off x="3584950" y="3321950"/>
            <a:ext cx="1168099" cy="7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35040" l="58104" r="25110" t="47951"/>
          <a:stretch/>
        </p:blipFill>
        <p:spPr>
          <a:xfrm>
            <a:off x="5455425" y="3321938"/>
            <a:ext cx="1168099" cy="7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35040" l="58104" r="25110" t="47951"/>
          <a:stretch/>
        </p:blipFill>
        <p:spPr>
          <a:xfrm>
            <a:off x="7012550" y="3321938"/>
            <a:ext cx="1168099" cy="7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440725" y="1205975"/>
            <a:ext cx="12384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Rondo Triangles (STEAM Activity)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is a Rondo Form?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/>
              <a:t>ABACABA</a:t>
            </a:r>
            <a:endParaRPr sz="3600"/>
          </a:p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the types of triangles classified by their angles in the pattern below?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(right, acute or obtuse)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37960" l="0" r="20350" t="39464"/>
          <a:stretch/>
        </p:blipFill>
        <p:spPr>
          <a:xfrm>
            <a:off x="4228725" y="3730675"/>
            <a:ext cx="473392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Review… </a:t>
            </a:r>
            <a:r>
              <a:rPr lang="en" u="sng">
                <a:solidFill>
                  <a:schemeClr val="hlink"/>
                </a:solidFill>
                <a:hlinkClick r:id="rId3"/>
              </a:rPr>
              <a:t>(video link)</a:t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4">
            <a:alphaModFix/>
          </a:blip>
          <a:srcRect b="10381" l="17043" r="19099" t="21092"/>
          <a:stretch/>
        </p:blipFill>
        <p:spPr>
          <a:xfrm>
            <a:off x="1679900" y="1072350"/>
            <a:ext cx="6069926" cy="40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Protractor</a:t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4">
            <a:alphaModFix/>
          </a:blip>
          <a:srcRect b="10129" l="34224" r="15349" t="43406"/>
          <a:stretch/>
        </p:blipFill>
        <p:spPr>
          <a:xfrm>
            <a:off x="1164475" y="1017727"/>
            <a:ext cx="7164595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1: What is a Waltz?  Turn-and-Talk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Let’s listen and sing along.</a:t>
            </a:r>
            <a:endParaRPr/>
          </a:p>
        </p:txBody>
      </p:sp>
      <p:pic>
        <p:nvPicPr>
          <p:cNvPr descr="Stream Disney's Sleeping Beauty on Disney+.&#10;https://disneymusic.co/JoinDisneyPlus...&#10;&#10;🎤 Sing-along with your family to your favorite Disney songs:&#10;https://disneymusic.co/singalongs/vev...&#10;&#10;🎧 Download/stream/buy the Sleping Beauty soundtrack here:&#10;https://smarturl.it/fsa1?IQid=dmvevo....&#10;&#10;🔔 Subscribe to DisneyMusicVEVO for all the latest Disney music videos:&#10;https://disneymusic.co/disneymusicYT?...&#10;&#10;❤️️ Follow Disney Music:&#10;Instagram: https://instagram.com/disneymusic&#10;Twitter: https://twitter.com/disneymusic&#10;Facebook: https://facebook.com/disneymusic&#10;TikTok: https://twitter.com/@disneymusic&#10;&#10;Disney+ is the ultimate streaming destination for entertainment from Disney, Pixar, Marvel, Star Wars, and National Geographic. Access it all at https://disneymusic.co/JoinDisneyPlus....&#10;&#10;#SleepingBeauty #Aurora #DisneyPlus&#10;&#10;Music video by Bill Shirley, Mary Costa, Chorus - Sleeping Beauty performing An Unusual Prince/Once Upon a Dream (From &quot;Sleeping Beauty&quot;/Sing-Along). © 2021 Buena Vista Pictures Distribution, Inc.&#10;&#10;http://vevo.ly/kecrMb" id="65" name="Google Shape;65;p14" title="An Unusual Prince/Once Upon a Dream (From &quot;Sleeping Beauty&quot;/Sing-Along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730" y="1668850"/>
            <a:ext cx="6177200" cy="34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Time to Play Time Tag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Time Tag</a:t>
            </a:r>
            <a:endParaRPr b="1"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Student with scarf or pool noodle is “it.”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If you get tagged, you are now “it.”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 can only move on the strong beat.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1- Practice moving on the strong beat in ¾ time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2- Demonstrate how/where to tag and which “zones” are off-limits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3- Two student volunteers come up to teach the class how to tag and pass off the scarf/noodle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4- TIME TO PLAY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Variations- You can play like “infection (when tagged you’re it too), freeze tag, elimination, capture the flag, etc…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3279000" cy="3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S.Q.U.I.L.T.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05550"/>
            <a:ext cx="3999900" cy="3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Super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QUIET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Uninterrupted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Listening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Time</a:t>
            </a:r>
            <a:endParaRPr sz="3000"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6031" l="45226" r="21793" t="23921"/>
          <a:stretch/>
        </p:blipFill>
        <p:spPr>
          <a:xfrm>
            <a:off x="4832401" y="0"/>
            <a:ext cx="38744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te Symphony Orchestra of Russia ( Svetlanov Symphony Orchestra), conductor -Terje Mikkelsen&#10;Sala São Paulo" id="81" name="Google Shape;81;p16" title="Tchaikovsky, Waltz from Sleeping Beauty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440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Mingle- find a partner or 2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Find one or two people to take turns sharing what instruments you heard.</a:t>
            </a:r>
            <a:endParaRPr/>
          </a:p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When the teacher says “Mingle,” find 1 or 2 new people to share what place does this song make you think about.</a:t>
            </a:r>
            <a:endParaRPr/>
          </a:p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When the teacher says “Mingle,” switch and share what event does this make you think of.</a:t>
            </a:r>
            <a:endParaRPr/>
          </a:p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When the teacher says “Mingle,” switch and share how the piece changes throughout the song.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When the teacher says “Mingle,” switch and answer how does the piece make you feel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When the teacher says “Mingle,” switch and answer if there was anything else you noticed about the waltz.</a:t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 title="Business people greeting collage element | Free PSD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187" y="903200"/>
            <a:ext cx="4080674" cy="4080674"/>
          </a:xfrm>
          <a:prstGeom prst="rect">
            <a:avLst/>
          </a:prstGeom>
          <a:noFill/>
          <a:ln cap="flat" cmpd="sng" w="1143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Sonata Rondo Form </a:t>
            </a:r>
            <a:r>
              <a:rPr lang="en" u="sng">
                <a:solidFill>
                  <a:schemeClr val="hlink"/>
                </a:solidFill>
                <a:hlinkClick r:id="rId3"/>
              </a:rPr>
              <a:t>Listening Map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15714" l="33836" r="23043" t="33675"/>
          <a:stretch/>
        </p:blipFill>
        <p:spPr>
          <a:xfrm>
            <a:off x="4684026" y="1871774"/>
            <a:ext cx="4459973" cy="32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b="15729" l="34277" r="22881" t="30839"/>
          <a:stretch/>
        </p:blipFill>
        <p:spPr>
          <a:xfrm>
            <a:off x="0" y="1017725"/>
            <a:ext cx="4520477" cy="352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Parachute</a:t>
            </a:r>
            <a:r>
              <a:rPr lang="en"/>
              <a:t> Dance					Scarf/Plastic Bag Dance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Conclusion- Rustle the parachute to try to bounce the beach ball off.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Section A- sway right, left, right, left, arms up, arms down. (repeat 4 times)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Section B- raise arms up and down, try to keep the beach balls on the parachute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Section C- create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mushroom</a:t>
            </a:r>
            <a:r>
              <a:rPr lang="en"/>
              <a:t> (or just move in a circle)</a:t>
            </a:r>
            <a:endParaRPr/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Conclusion- Rustle your bag or scarf as fast as you can.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Section A- sway right, left, right, left, throw scarf/bag up in the air and catch it. (repeat 4 times)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Section B- play “keep it up in the air” or volley the beach ball(s) or balloons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Section C- join “hands” by grabbing the other end of your neighbors’ scarves/bags and rotate around the circle.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31100"/>
            <a:ext cx="8534400" cy="5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2- Compose a Rhythm in Sonata Rondo Form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914350"/>
            <a:ext cx="28080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is </a:t>
            </a:r>
            <a:r>
              <a:rPr lang="en" sz="2400"/>
              <a:t>3/4</a:t>
            </a:r>
            <a:r>
              <a:rPr lang="en" sz="2400"/>
              <a:t> Time?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How do we conduct in </a:t>
            </a:r>
            <a:r>
              <a:rPr lang="en" sz="2400"/>
              <a:t>3/4</a:t>
            </a:r>
            <a:r>
              <a:rPr lang="en" sz="2400"/>
              <a:t> Time?</a:t>
            </a:r>
            <a:endParaRPr sz="2400"/>
          </a:p>
        </p:txBody>
      </p:sp>
      <p:sp>
        <p:nvSpPr>
          <p:cNvPr id="110" name="Google Shape;110;p20"/>
          <p:cNvSpPr/>
          <p:nvPr/>
        </p:nvSpPr>
        <p:spPr>
          <a:xfrm rot="5400000">
            <a:off x="3658875" y="2018200"/>
            <a:ext cx="3090300" cy="71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 rot="-7928839">
            <a:off x="4955737" y="1952608"/>
            <a:ext cx="4181425" cy="71173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5084450" y="3809900"/>
            <a:ext cx="3333600" cy="71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3759650" y="1939275"/>
            <a:ext cx="6738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2"/>
                </a:solidFill>
              </a:rPr>
              <a:t>1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6084650" y="4150400"/>
            <a:ext cx="9111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7678950" y="1531200"/>
            <a:ext cx="6168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State Symphony Orchestra of Russia ( Svetlanov Symphony Orchestra), conductor -Terje Mikkelsen&#10;Sala São Paulo" id="116" name="Google Shape;116;p20" title="Tchaikovsky, Waltz from Sleeping Beau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45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60600"/>
            <a:ext cx="85206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3/4</a:t>
            </a:r>
            <a:r>
              <a:rPr lang="en"/>
              <a:t> Rhythm Read Along  (reviewing how to play different rhythms)</a:t>
            </a:r>
            <a:endParaRPr/>
          </a:p>
        </p:txBody>
      </p:sp>
      <p:pic>
        <p:nvPicPr>
          <p:cNvPr descr="Here's a video to help people learning how to read rhythms in the 3/4 time signature. The rhythms themselves work just the same in 3/4 time, but how it all feels may seem completely different in the 3/4 time signature. &#10;&#10;So as you clap, pat, speak, or just follow with your eyes- think of that first beat in each measure as the strongest, the two other beats as weaker after-beats. Also remember that there are two measures being presented on the screen. &#10;&#10;Good luck!&#10;&#10;Credits:&#10;Video: Nathan Walby&#10;Composer: Nathan Walby&#10;Performers: Computer (with the help of Nathan Walby)" id="122" name="Google Shape;122;p21" title="Rhythm Reading in 3/4 Tim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00" y="931500"/>
            <a:ext cx="7488000" cy="42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