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63" r:id="rId3"/>
    <p:sldId id="270" r:id="rId4"/>
    <p:sldId id="271" r:id="rId5"/>
    <p:sldId id="272" r:id="rId6"/>
    <p:sldId id="273" r:id="rId7"/>
    <p:sldId id="274" r:id="rId8"/>
    <p:sldId id="276" r:id="rId9"/>
    <p:sldId id="277" r:id="rId10"/>
    <p:sldId id="278" r:id="rId11"/>
    <p:sldId id="279" r:id="rId12"/>
    <p:sldId id="280"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41E62-F9F5-423E-BD4F-DBC87A22265F}" v="12" dt="2024-08-14T01:45:13.315"/>
    <p1510:client id="{9998995D-73CD-45CC-9828-8BA83C9EFCC0}" v="9" dt="2024-08-14T23:49:45.0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459" autoAdjust="0"/>
  </p:normalViewPr>
  <p:slideViewPr>
    <p:cSldViewPr snapToGrid="0">
      <p:cViewPr varScale="1">
        <p:scale>
          <a:sx n="52" d="100"/>
          <a:sy n="52" d="100"/>
        </p:scale>
        <p:origin x="14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dda Bazzy" userId="5e7f76e8-d0c4-43cd-a25c-cbb9720439fd" providerId="ADAL" clId="{9998995D-73CD-45CC-9828-8BA83C9EFCC0}"/>
    <pc:docChg chg="undo custSel addSld delSld modSld sldOrd">
      <pc:chgData name="Zadda Bazzy" userId="5e7f76e8-d0c4-43cd-a25c-cbb9720439fd" providerId="ADAL" clId="{9998995D-73CD-45CC-9828-8BA83C9EFCC0}" dt="2024-08-14T23:51:11.983" v="2896" actId="20577"/>
      <pc:docMkLst>
        <pc:docMk/>
      </pc:docMkLst>
      <pc:sldChg chg="del">
        <pc:chgData name="Zadda Bazzy" userId="5e7f76e8-d0c4-43cd-a25c-cbb9720439fd" providerId="ADAL" clId="{9998995D-73CD-45CC-9828-8BA83C9EFCC0}" dt="2024-08-14T01:58:33.393" v="488" actId="47"/>
        <pc:sldMkLst>
          <pc:docMk/>
          <pc:sldMk cId="3521549831" sldId="256"/>
        </pc:sldMkLst>
      </pc:sldChg>
      <pc:sldChg chg="del">
        <pc:chgData name="Zadda Bazzy" userId="5e7f76e8-d0c4-43cd-a25c-cbb9720439fd" providerId="ADAL" clId="{9998995D-73CD-45CC-9828-8BA83C9EFCC0}" dt="2024-08-14T01:58:34.086" v="489" actId="47"/>
        <pc:sldMkLst>
          <pc:docMk/>
          <pc:sldMk cId="649575216" sldId="257"/>
        </pc:sldMkLst>
      </pc:sldChg>
      <pc:sldChg chg="del">
        <pc:chgData name="Zadda Bazzy" userId="5e7f76e8-d0c4-43cd-a25c-cbb9720439fd" providerId="ADAL" clId="{9998995D-73CD-45CC-9828-8BA83C9EFCC0}" dt="2024-08-14T01:58:34.433" v="490" actId="47"/>
        <pc:sldMkLst>
          <pc:docMk/>
          <pc:sldMk cId="1501275634" sldId="258"/>
        </pc:sldMkLst>
      </pc:sldChg>
      <pc:sldChg chg="del">
        <pc:chgData name="Zadda Bazzy" userId="5e7f76e8-d0c4-43cd-a25c-cbb9720439fd" providerId="ADAL" clId="{9998995D-73CD-45CC-9828-8BA83C9EFCC0}" dt="2024-08-14T01:58:34.925" v="491" actId="47"/>
        <pc:sldMkLst>
          <pc:docMk/>
          <pc:sldMk cId="4124395154" sldId="260"/>
        </pc:sldMkLst>
      </pc:sldChg>
      <pc:sldChg chg="del">
        <pc:chgData name="Zadda Bazzy" userId="5e7f76e8-d0c4-43cd-a25c-cbb9720439fd" providerId="ADAL" clId="{9998995D-73CD-45CC-9828-8BA83C9EFCC0}" dt="2024-08-14T01:58:35.609" v="492" actId="47"/>
        <pc:sldMkLst>
          <pc:docMk/>
          <pc:sldMk cId="3618946629" sldId="261"/>
        </pc:sldMkLst>
      </pc:sldChg>
      <pc:sldChg chg="modSp mod">
        <pc:chgData name="Zadda Bazzy" userId="5e7f76e8-d0c4-43cd-a25c-cbb9720439fd" providerId="ADAL" clId="{9998995D-73CD-45CC-9828-8BA83C9EFCC0}" dt="2024-08-14T02:00:40.928" v="642" actId="114"/>
        <pc:sldMkLst>
          <pc:docMk/>
          <pc:sldMk cId="1890532538" sldId="263"/>
        </pc:sldMkLst>
        <pc:spChg chg="mod">
          <ac:chgData name="Zadda Bazzy" userId="5e7f76e8-d0c4-43cd-a25c-cbb9720439fd" providerId="ADAL" clId="{9998995D-73CD-45CC-9828-8BA83C9EFCC0}" dt="2024-08-14T02:00:40.928" v="642" actId="114"/>
          <ac:spMkLst>
            <pc:docMk/>
            <pc:sldMk cId="1890532538" sldId="263"/>
            <ac:spMk id="2" creationId="{B7194DB4-CC7D-3054-75AC-6959F87E4A0D}"/>
          </ac:spMkLst>
        </pc:spChg>
        <pc:spChg chg="mod">
          <ac:chgData name="Zadda Bazzy" userId="5e7f76e8-d0c4-43cd-a25c-cbb9720439fd" providerId="ADAL" clId="{9998995D-73CD-45CC-9828-8BA83C9EFCC0}" dt="2024-08-14T01:53:08.158" v="379" actId="20577"/>
          <ac:spMkLst>
            <pc:docMk/>
            <pc:sldMk cId="1890532538" sldId="263"/>
            <ac:spMk id="3" creationId="{6F149D0A-6B9B-EE0A-2426-79D67B3D1C90}"/>
          </ac:spMkLst>
        </pc:spChg>
      </pc:sldChg>
      <pc:sldChg chg="modSp mod">
        <pc:chgData name="Zadda Bazzy" userId="5e7f76e8-d0c4-43cd-a25c-cbb9720439fd" providerId="ADAL" clId="{9998995D-73CD-45CC-9828-8BA83C9EFCC0}" dt="2024-08-14T01:48:31.030" v="17" actId="20577"/>
        <pc:sldMkLst>
          <pc:docMk/>
          <pc:sldMk cId="3545230706" sldId="264"/>
        </pc:sldMkLst>
        <pc:spChg chg="mod">
          <ac:chgData name="Zadda Bazzy" userId="5e7f76e8-d0c4-43cd-a25c-cbb9720439fd" providerId="ADAL" clId="{9998995D-73CD-45CC-9828-8BA83C9EFCC0}" dt="2024-08-14T01:48:31.030" v="17" actId="20577"/>
          <ac:spMkLst>
            <pc:docMk/>
            <pc:sldMk cId="3545230706" sldId="264"/>
            <ac:spMk id="3" creationId="{86A58AE0-42F3-F6B3-7B7A-55289D04A430}"/>
          </ac:spMkLst>
        </pc:spChg>
      </pc:sldChg>
      <pc:sldChg chg="del">
        <pc:chgData name="Zadda Bazzy" userId="5e7f76e8-d0c4-43cd-a25c-cbb9720439fd" providerId="ADAL" clId="{9998995D-73CD-45CC-9828-8BA83C9EFCC0}" dt="2024-08-14T01:59:25.857" v="496" actId="47"/>
        <pc:sldMkLst>
          <pc:docMk/>
          <pc:sldMk cId="3191348806" sldId="265"/>
        </pc:sldMkLst>
      </pc:sldChg>
      <pc:sldChg chg="del">
        <pc:chgData name="Zadda Bazzy" userId="5e7f76e8-d0c4-43cd-a25c-cbb9720439fd" providerId="ADAL" clId="{9998995D-73CD-45CC-9828-8BA83C9EFCC0}" dt="2024-08-14T02:02:58.444" v="647" actId="47"/>
        <pc:sldMkLst>
          <pc:docMk/>
          <pc:sldMk cId="1486260713" sldId="266"/>
        </pc:sldMkLst>
      </pc:sldChg>
      <pc:sldChg chg="del">
        <pc:chgData name="Zadda Bazzy" userId="5e7f76e8-d0c4-43cd-a25c-cbb9720439fd" providerId="ADAL" clId="{9998995D-73CD-45CC-9828-8BA83C9EFCC0}" dt="2024-08-14T02:03:04.409" v="648" actId="47"/>
        <pc:sldMkLst>
          <pc:docMk/>
          <pc:sldMk cId="3881848104" sldId="267"/>
        </pc:sldMkLst>
      </pc:sldChg>
      <pc:sldChg chg="del">
        <pc:chgData name="Zadda Bazzy" userId="5e7f76e8-d0c4-43cd-a25c-cbb9720439fd" providerId="ADAL" clId="{9998995D-73CD-45CC-9828-8BA83C9EFCC0}" dt="2024-08-14T02:03:05.278" v="649" actId="47"/>
        <pc:sldMkLst>
          <pc:docMk/>
          <pc:sldMk cId="869238065" sldId="268"/>
        </pc:sldMkLst>
      </pc:sldChg>
      <pc:sldChg chg="modSp mod">
        <pc:chgData name="Zadda Bazzy" userId="5e7f76e8-d0c4-43cd-a25c-cbb9720439fd" providerId="ADAL" clId="{9998995D-73CD-45CC-9828-8BA83C9EFCC0}" dt="2024-08-14T02:03:12.512" v="667" actId="20577"/>
        <pc:sldMkLst>
          <pc:docMk/>
          <pc:sldMk cId="2137913637" sldId="269"/>
        </pc:sldMkLst>
        <pc:spChg chg="mod">
          <ac:chgData name="Zadda Bazzy" userId="5e7f76e8-d0c4-43cd-a25c-cbb9720439fd" providerId="ADAL" clId="{9998995D-73CD-45CC-9828-8BA83C9EFCC0}" dt="2024-08-14T02:03:12.512" v="667" actId="20577"/>
          <ac:spMkLst>
            <pc:docMk/>
            <pc:sldMk cId="2137913637" sldId="269"/>
            <ac:spMk id="3" creationId="{86A58AE0-42F3-F6B3-7B7A-55289D04A430}"/>
          </ac:spMkLst>
        </pc:spChg>
      </pc:sldChg>
      <pc:sldChg chg="modSp add mod">
        <pc:chgData name="Zadda Bazzy" userId="5e7f76e8-d0c4-43cd-a25c-cbb9720439fd" providerId="ADAL" clId="{9998995D-73CD-45CC-9828-8BA83C9EFCC0}" dt="2024-08-14T02:38:02.261" v="2577" actId="20577"/>
        <pc:sldMkLst>
          <pc:docMk/>
          <pc:sldMk cId="1727700663" sldId="270"/>
        </pc:sldMkLst>
        <pc:spChg chg="mod">
          <ac:chgData name="Zadda Bazzy" userId="5e7f76e8-d0c4-43cd-a25c-cbb9720439fd" providerId="ADAL" clId="{9998995D-73CD-45CC-9828-8BA83C9EFCC0}" dt="2024-08-14T02:00:48.031" v="643" actId="114"/>
          <ac:spMkLst>
            <pc:docMk/>
            <pc:sldMk cId="1727700663" sldId="270"/>
            <ac:spMk id="2" creationId="{B7194DB4-CC7D-3054-75AC-6959F87E4A0D}"/>
          </ac:spMkLst>
        </pc:spChg>
        <pc:spChg chg="mod">
          <ac:chgData name="Zadda Bazzy" userId="5e7f76e8-d0c4-43cd-a25c-cbb9720439fd" providerId="ADAL" clId="{9998995D-73CD-45CC-9828-8BA83C9EFCC0}" dt="2024-08-14T02:38:02.261" v="2577" actId="20577"/>
          <ac:spMkLst>
            <pc:docMk/>
            <pc:sldMk cId="1727700663" sldId="270"/>
            <ac:spMk id="3" creationId="{6F149D0A-6B9B-EE0A-2426-79D67B3D1C90}"/>
          </ac:spMkLst>
        </pc:spChg>
      </pc:sldChg>
      <pc:sldChg chg="modSp add mod ord">
        <pc:chgData name="Zadda Bazzy" userId="5e7f76e8-d0c4-43cd-a25c-cbb9720439fd" providerId="ADAL" clId="{9998995D-73CD-45CC-9828-8BA83C9EFCC0}" dt="2024-08-14T02:01:02.738" v="646" actId="114"/>
        <pc:sldMkLst>
          <pc:docMk/>
          <pc:sldMk cId="2327357403" sldId="271"/>
        </pc:sldMkLst>
        <pc:spChg chg="mod">
          <ac:chgData name="Zadda Bazzy" userId="5e7f76e8-d0c4-43cd-a25c-cbb9720439fd" providerId="ADAL" clId="{9998995D-73CD-45CC-9828-8BA83C9EFCC0}" dt="2024-08-14T02:00:54.752" v="644" actId="114"/>
          <ac:spMkLst>
            <pc:docMk/>
            <pc:sldMk cId="2327357403" sldId="271"/>
            <ac:spMk id="2" creationId="{B7194DB4-CC7D-3054-75AC-6959F87E4A0D}"/>
          </ac:spMkLst>
        </pc:spChg>
        <pc:spChg chg="mod">
          <ac:chgData name="Zadda Bazzy" userId="5e7f76e8-d0c4-43cd-a25c-cbb9720439fd" providerId="ADAL" clId="{9998995D-73CD-45CC-9828-8BA83C9EFCC0}" dt="2024-08-14T02:01:02.738" v="646" actId="114"/>
          <ac:spMkLst>
            <pc:docMk/>
            <pc:sldMk cId="2327357403" sldId="271"/>
            <ac:spMk id="3" creationId="{6F149D0A-6B9B-EE0A-2426-79D67B3D1C90}"/>
          </ac:spMkLst>
        </pc:spChg>
      </pc:sldChg>
      <pc:sldChg chg="addSp modSp add mod ord">
        <pc:chgData name="Zadda Bazzy" userId="5e7f76e8-d0c4-43cd-a25c-cbb9720439fd" providerId="ADAL" clId="{9998995D-73CD-45CC-9828-8BA83C9EFCC0}" dt="2024-08-14T23:50:12.124" v="2880" actId="1076"/>
        <pc:sldMkLst>
          <pc:docMk/>
          <pc:sldMk cId="621740114" sldId="272"/>
        </pc:sldMkLst>
        <pc:spChg chg="mod">
          <ac:chgData name="Zadda Bazzy" userId="5e7f76e8-d0c4-43cd-a25c-cbb9720439fd" providerId="ADAL" clId="{9998995D-73CD-45CC-9828-8BA83C9EFCC0}" dt="2024-08-14T23:49:43.730" v="2877" actId="20577"/>
          <ac:spMkLst>
            <pc:docMk/>
            <pc:sldMk cId="621740114" sldId="272"/>
            <ac:spMk id="3" creationId="{6F149D0A-6B9B-EE0A-2426-79D67B3D1C90}"/>
          </ac:spMkLst>
        </pc:spChg>
        <pc:spChg chg="add mod">
          <ac:chgData name="Zadda Bazzy" userId="5e7f76e8-d0c4-43cd-a25c-cbb9720439fd" providerId="ADAL" clId="{9998995D-73CD-45CC-9828-8BA83C9EFCC0}" dt="2024-08-14T23:50:12.124" v="2880" actId="1076"/>
          <ac:spMkLst>
            <pc:docMk/>
            <pc:sldMk cId="621740114" sldId="272"/>
            <ac:spMk id="4" creationId="{804E640F-5E15-CCE2-DDD2-DC9C13E3D3BF}"/>
          </ac:spMkLst>
        </pc:spChg>
      </pc:sldChg>
      <pc:sldChg chg="addSp delSp modSp add mod ord">
        <pc:chgData name="Zadda Bazzy" userId="5e7f76e8-d0c4-43cd-a25c-cbb9720439fd" providerId="ADAL" clId="{9998995D-73CD-45CC-9828-8BA83C9EFCC0}" dt="2024-08-14T02:12:53.608" v="1283"/>
        <pc:sldMkLst>
          <pc:docMk/>
          <pc:sldMk cId="786263158" sldId="273"/>
        </pc:sldMkLst>
        <pc:spChg chg="del mod">
          <ac:chgData name="Zadda Bazzy" userId="5e7f76e8-d0c4-43cd-a25c-cbb9720439fd" providerId="ADAL" clId="{9998995D-73CD-45CC-9828-8BA83C9EFCC0}" dt="2024-08-14T02:06:22.530" v="887" actId="21"/>
          <ac:spMkLst>
            <pc:docMk/>
            <pc:sldMk cId="786263158" sldId="273"/>
            <ac:spMk id="2" creationId="{B7194DB4-CC7D-3054-75AC-6959F87E4A0D}"/>
          </ac:spMkLst>
        </pc:spChg>
        <pc:spChg chg="del mod">
          <ac:chgData name="Zadda Bazzy" userId="5e7f76e8-d0c4-43cd-a25c-cbb9720439fd" providerId="ADAL" clId="{9998995D-73CD-45CC-9828-8BA83C9EFCC0}" dt="2024-08-14T02:06:24.742" v="888" actId="478"/>
          <ac:spMkLst>
            <pc:docMk/>
            <pc:sldMk cId="786263158" sldId="273"/>
            <ac:spMk id="3" creationId="{6F149D0A-6B9B-EE0A-2426-79D67B3D1C90}"/>
          </ac:spMkLst>
        </pc:spChg>
        <pc:picChg chg="add mod">
          <ac:chgData name="Zadda Bazzy" userId="5e7f76e8-d0c4-43cd-a25c-cbb9720439fd" providerId="ADAL" clId="{9998995D-73CD-45CC-9828-8BA83C9EFCC0}" dt="2024-08-14T02:07:45.599" v="891" actId="14100"/>
          <ac:picMkLst>
            <pc:docMk/>
            <pc:sldMk cId="786263158" sldId="273"/>
            <ac:picMk id="5" creationId="{3929240E-D7FA-18E4-9A55-52E04C5B2AA8}"/>
          </ac:picMkLst>
        </pc:picChg>
      </pc:sldChg>
      <pc:sldChg chg="addSp modSp add mod">
        <pc:chgData name="Zadda Bazzy" userId="5e7f76e8-d0c4-43cd-a25c-cbb9720439fd" providerId="ADAL" clId="{9998995D-73CD-45CC-9828-8BA83C9EFCC0}" dt="2024-08-14T23:51:11.983" v="2896" actId="20577"/>
        <pc:sldMkLst>
          <pc:docMk/>
          <pc:sldMk cId="1070667888" sldId="274"/>
        </pc:sldMkLst>
        <pc:spChg chg="mod">
          <ac:chgData name="Zadda Bazzy" userId="5e7f76e8-d0c4-43cd-a25c-cbb9720439fd" providerId="ADAL" clId="{9998995D-73CD-45CC-9828-8BA83C9EFCC0}" dt="2024-08-14T23:51:11.983" v="2896" actId="20577"/>
          <ac:spMkLst>
            <pc:docMk/>
            <pc:sldMk cId="1070667888" sldId="274"/>
            <ac:spMk id="3" creationId="{6F149D0A-6B9B-EE0A-2426-79D67B3D1C90}"/>
          </ac:spMkLst>
        </pc:spChg>
        <pc:spChg chg="add mod">
          <ac:chgData name="Zadda Bazzy" userId="5e7f76e8-d0c4-43cd-a25c-cbb9720439fd" providerId="ADAL" clId="{9998995D-73CD-45CC-9828-8BA83C9EFCC0}" dt="2024-08-14T02:15:12.555" v="1297" actId="1076"/>
          <ac:spMkLst>
            <pc:docMk/>
            <pc:sldMk cId="1070667888" sldId="274"/>
            <ac:spMk id="5" creationId="{79A02E29-6938-2DDC-190B-7A18C1B6F9D3}"/>
          </ac:spMkLst>
        </pc:spChg>
      </pc:sldChg>
      <pc:sldChg chg="modSp add del mod ord">
        <pc:chgData name="Zadda Bazzy" userId="5e7f76e8-d0c4-43cd-a25c-cbb9720439fd" providerId="ADAL" clId="{9998995D-73CD-45CC-9828-8BA83C9EFCC0}" dt="2024-08-14T02:19:43.052" v="1370" actId="47"/>
        <pc:sldMkLst>
          <pc:docMk/>
          <pc:sldMk cId="2058729928" sldId="275"/>
        </pc:sldMkLst>
        <pc:spChg chg="mod">
          <ac:chgData name="Zadda Bazzy" userId="5e7f76e8-d0c4-43cd-a25c-cbb9720439fd" providerId="ADAL" clId="{9998995D-73CD-45CC-9828-8BA83C9EFCC0}" dt="2024-08-14T02:19:23.729" v="1366" actId="20577"/>
          <ac:spMkLst>
            <pc:docMk/>
            <pc:sldMk cId="2058729928" sldId="275"/>
            <ac:spMk id="3" creationId="{6F149D0A-6B9B-EE0A-2426-79D67B3D1C90}"/>
          </ac:spMkLst>
        </pc:spChg>
      </pc:sldChg>
      <pc:sldChg chg="modSp add mod ord">
        <pc:chgData name="Zadda Bazzy" userId="5e7f76e8-d0c4-43cd-a25c-cbb9720439fd" providerId="ADAL" clId="{9998995D-73CD-45CC-9828-8BA83C9EFCC0}" dt="2024-08-14T02:21:00.983" v="1596" actId="20577"/>
        <pc:sldMkLst>
          <pc:docMk/>
          <pc:sldMk cId="3577670590" sldId="276"/>
        </pc:sldMkLst>
        <pc:spChg chg="mod">
          <ac:chgData name="Zadda Bazzy" userId="5e7f76e8-d0c4-43cd-a25c-cbb9720439fd" providerId="ADAL" clId="{9998995D-73CD-45CC-9828-8BA83C9EFCC0}" dt="2024-08-14T02:21:00.983" v="1596" actId="20577"/>
          <ac:spMkLst>
            <pc:docMk/>
            <pc:sldMk cId="3577670590" sldId="276"/>
            <ac:spMk id="3" creationId="{6F149D0A-6B9B-EE0A-2426-79D67B3D1C90}"/>
          </ac:spMkLst>
        </pc:spChg>
      </pc:sldChg>
      <pc:sldChg chg="modSp add mod ord">
        <pc:chgData name="Zadda Bazzy" userId="5e7f76e8-d0c4-43cd-a25c-cbb9720439fd" providerId="ADAL" clId="{9998995D-73CD-45CC-9828-8BA83C9EFCC0}" dt="2024-08-14T02:47:23.918" v="2756" actId="20577"/>
        <pc:sldMkLst>
          <pc:docMk/>
          <pc:sldMk cId="3353299226" sldId="277"/>
        </pc:sldMkLst>
        <pc:spChg chg="mod">
          <ac:chgData name="Zadda Bazzy" userId="5e7f76e8-d0c4-43cd-a25c-cbb9720439fd" providerId="ADAL" clId="{9998995D-73CD-45CC-9828-8BA83C9EFCC0}" dt="2024-08-14T02:47:23.918" v="2756" actId="20577"/>
          <ac:spMkLst>
            <pc:docMk/>
            <pc:sldMk cId="3353299226" sldId="277"/>
            <ac:spMk id="3" creationId="{6F149D0A-6B9B-EE0A-2426-79D67B3D1C90}"/>
          </ac:spMkLst>
        </pc:spChg>
      </pc:sldChg>
      <pc:sldChg chg="addSp modSp add mod">
        <pc:chgData name="Zadda Bazzy" userId="5e7f76e8-d0c4-43cd-a25c-cbb9720439fd" providerId="ADAL" clId="{9998995D-73CD-45CC-9828-8BA83C9EFCC0}" dt="2024-08-14T02:28:17.356" v="2012" actId="20577"/>
        <pc:sldMkLst>
          <pc:docMk/>
          <pc:sldMk cId="655997788" sldId="278"/>
        </pc:sldMkLst>
        <pc:spChg chg="mod">
          <ac:chgData name="Zadda Bazzy" userId="5e7f76e8-d0c4-43cd-a25c-cbb9720439fd" providerId="ADAL" clId="{9998995D-73CD-45CC-9828-8BA83C9EFCC0}" dt="2024-08-14T02:28:17.356" v="2012" actId="20577"/>
          <ac:spMkLst>
            <pc:docMk/>
            <pc:sldMk cId="655997788" sldId="278"/>
            <ac:spMk id="3" creationId="{6F149D0A-6B9B-EE0A-2426-79D67B3D1C90}"/>
          </ac:spMkLst>
        </pc:spChg>
        <pc:spChg chg="add mod">
          <ac:chgData name="Zadda Bazzy" userId="5e7f76e8-d0c4-43cd-a25c-cbb9720439fd" providerId="ADAL" clId="{9998995D-73CD-45CC-9828-8BA83C9EFCC0}" dt="2024-08-14T02:25:23.522" v="1914"/>
          <ac:spMkLst>
            <pc:docMk/>
            <pc:sldMk cId="655997788" sldId="278"/>
            <ac:spMk id="6" creationId="{0D870259-FF82-F8EE-CFB5-C21A34D2ACA2}"/>
          </ac:spMkLst>
        </pc:spChg>
        <pc:spChg chg="add mod">
          <ac:chgData name="Zadda Bazzy" userId="5e7f76e8-d0c4-43cd-a25c-cbb9720439fd" providerId="ADAL" clId="{9998995D-73CD-45CC-9828-8BA83C9EFCC0}" dt="2024-08-14T02:25:32.853" v="1918"/>
          <ac:spMkLst>
            <pc:docMk/>
            <pc:sldMk cId="655997788" sldId="278"/>
            <ac:spMk id="9" creationId="{7E7B93B8-C39A-71AA-D331-101A4128503E}"/>
          </ac:spMkLst>
        </pc:spChg>
        <pc:graphicFrameChg chg="add mod">
          <ac:chgData name="Zadda Bazzy" userId="5e7f76e8-d0c4-43cd-a25c-cbb9720439fd" providerId="ADAL" clId="{9998995D-73CD-45CC-9828-8BA83C9EFCC0}" dt="2024-08-14T02:25:21.305" v="1913"/>
          <ac:graphicFrameMkLst>
            <pc:docMk/>
            <pc:sldMk cId="655997788" sldId="278"/>
            <ac:graphicFrameMk id="4" creationId="{FB1C7FB7-9DB4-41EC-E759-F04B2CAD508C}"/>
          </ac:graphicFrameMkLst>
        </pc:graphicFrameChg>
        <pc:graphicFrameChg chg="add mod">
          <ac:chgData name="Zadda Bazzy" userId="5e7f76e8-d0c4-43cd-a25c-cbb9720439fd" providerId="ADAL" clId="{9998995D-73CD-45CC-9828-8BA83C9EFCC0}" dt="2024-08-14T02:25:21.305" v="1913"/>
          <ac:graphicFrameMkLst>
            <pc:docMk/>
            <pc:sldMk cId="655997788" sldId="278"/>
            <ac:graphicFrameMk id="5" creationId="{545624E4-BEBA-1346-9E1C-E20F970C454F}"/>
          </ac:graphicFrameMkLst>
        </pc:graphicFrameChg>
        <pc:graphicFrameChg chg="add mod">
          <ac:chgData name="Zadda Bazzy" userId="5e7f76e8-d0c4-43cd-a25c-cbb9720439fd" providerId="ADAL" clId="{9998995D-73CD-45CC-9828-8BA83C9EFCC0}" dt="2024-08-14T02:25:31.334" v="1917"/>
          <ac:graphicFrameMkLst>
            <pc:docMk/>
            <pc:sldMk cId="655997788" sldId="278"/>
            <ac:graphicFrameMk id="7" creationId="{F935CA44-ABC1-7C92-1E9F-D4D12A83D983}"/>
          </ac:graphicFrameMkLst>
        </pc:graphicFrameChg>
        <pc:graphicFrameChg chg="add mod">
          <ac:chgData name="Zadda Bazzy" userId="5e7f76e8-d0c4-43cd-a25c-cbb9720439fd" providerId="ADAL" clId="{9998995D-73CD-45CC-9828-8BA83C9EFCC0}" dt="2024-08-14T02:25:31.334" v="1917"/>
          <ac:graphicFrameMkLst>
            <pc:docMk/>
            <pc:sldMk cId="655997788" sldId="278"/>
            <ac:graphicFrameMk id="8" creationId="{6776617F-E274-B4C8-2134-10720098B730}"/>
          </ac:graphicFrameMkLst>
        </pc:graphicFrameChg>
        <pc:picChg chg="add mod">
          <ac:chgData name="Zadda Bazzy" userId="5e7f76e8-d0c4-43cd-a25c-cbb9720439fd" providerId="ADAL" clId="{9998995D-73CD-45CC-9828-8BA83C9EFCC0}" dt="2024-08-14T02:27:11.630" v="1923" actId="1076"/>
          <ac:picMkLst>
            <pc:docMk/>
            <pc:sldMk cId="655997788" sldId="278"/>
            <ac:picMk id="11" creationId="{E93A94C4-88DE-870D-055F-84449F2DA854}"/>
          </ac:picMkLst>
        </pc:picChg>
      </pc:sldChg>
      <pc:sldChg chg="delSp modSp add mod">
        <pc:chgData name="Zadda Bazzy" userId="5e7f76e8-d0c4-43cd-a25c-cbb9720439fd" providerId="ADAL" clId="{9998995D-73CD-45CC-9828-8BA83C9EFCC0}" dt="2024-08-14T02:32:05.254" v="2378" actId="20577"/>
        <pc:sldMkLst>
          <pc:docMk/>
          <pc:sldMk cId="2660042946" sldId="279"/>
        </pc:sldMkLst>
        <pc:spChg chg="mod">
          <ac:chgData name="Zadda Bazzy" userId="5e7f76e8-d0c4-43cd-a25c-cbb9720439fd" providerId="ADAL" clId="{9998995D-73CD-45CC-9828-8BA83C9EFCC0}" dt="2024-08-14T02:32:05.254" v="2378" actId="20577"/>
          <ac:spMkLst>
            <pc:docMk/>
            <pc:sldMk cId="2660042946" sldId="279"/>
            <ac:spMk id="3" creationId="{6F149D0A-6B9B-EE0A-2426-79D67B3D1C90}"/>
          </ac:spMkLst>
        </pc:spChg>
        <pc:picChg chg="del">
          <ac:chgData name="Zadda Bazzy" userId="5e7f76e8-d0c4-43cd-a25c-cbb9720439fd" providerId="ADAL" clId="{9998995D-73CD-45CC-9828-8BA83C9EFCC0}" dt="2024-08-14T02:29:06.071" v="2099" actId="478"/>
          <ac:picMkLst>
            <pc:docMk/>
            <pc:sldMk cId="2660042946" sldId="279"/>
            <ac:picMk id="11" creationId="{E93A94C4-88DE-870D-055F-84449F2DA854}"/>
          </ac:picMkLst>
        </pc:picChg>
      </pc:sldChg>
      <pc:sldChg chg="addSp delSp modSp add mod">
        <pc:chgData name="Zadda Bazzy" userId="5e7f76e8-d0c4-43cd-a25c-cbb9720439fd" providerId="ADAL" clId="{9998995D-73CD-45CC-9828-8BA83C9EFCC0}" dt="2024-08-14T02:36:22.285" v="2538" actId="14100"/>
        <pc:sldMkLst>
          <pc:docMk/>
          <pc:sldMk cId="2956645429" sldId="280"/>
        </pc:sldMkLst>
        <pc:spChg chg="del">
          <ac:chgData name="Zadda Bazzy" userId="5e7f76e8-d0c4-43cd-a25c-cbb9720439fd" providerId="ADAL" clId="{9998995D-73CD-45CC-9828-8BA83C9EFCC0}" dt="2024-08-14T02:32:36.043" v="2383" actId="478"/>
          <ac:spMkLst>
            <pc:docMk/>
            <pc:sldMk cId="2956645429" sldId="280"/>
            <ac:spMk id="2" creationId="{B7194DB4-CC7D-3054-75AC-6959F87E4A0D}"/>
          </ac:spMkLst>
        </pc:spChg>
        <pc:spChg chg="del">
          <ac:chgData name="Zadda Bazzy" userId="5e7f76e8-d0c4-43cd-a25c-cbb9720439fd" providerId="ADAL" clId="{9998995D-73CD-45CC-9828-8BA83C9EFCC0}" dt="2024-08-14T02:32:24.493" v="2380" actId="478"/>
          <ac:spMkLst>
            <pc:docMk/>
            <pc:sldMk cId="2956645429" sldId="280"/>
            <ac:spMk id="3" creationId="{6F149D0A-6B9B-EE0A-2426-79D67B3D1C90}"/>
          </ac:spMkLst>
        </pc:spChg>
        <pc:spChg chg="add del mod">
          <ac:chgData name="Zadda Bazzy" userId="5e7f76e8-d0c4-43cd-a25c-cbb9720439fd" providerId="ADAL" clId="{9998995D-73CD-45CC-9828-8BA83C9EFCC0}" dt="2024-08-14T02:32:32.285" v="2382" actId="478"/>
          <ac:spMkLst>
            <pc:docMk/>
            <pc:sldMk cId="2956645429" sldId="280"/>
            <ac:spMk id="5" creationId="{C46682BB-333D-BA8E-DD59-B601E833C800}"/>
          </ac:spMkLst>
        </pc:spChg>
        <pc:spChg chg="add del mod">
          <ac:chgData name="Zadda Bazzy" userId="5e7f76e8-d0c4-43cd-a25c-cbb9720439fd" providerId="ADAL" clId="{9998995D-73CD-45CC-9828-8BA83C9EFCC0}" dt="2024-08-14T02:32:38.746" v="2384" actId="478"/>
          <ac:spMkLst>
            <pc:docMk/>
            <pc:sldMk cId="2956645429" sldId="280"/>
            <ac:spMk id="7" creationId="{9989D027-7BCB-CEE9-02DC-2FDD63C7D4D9}"/>
          </ac:spMkLst>
        </pc:spChg>
        <pc:spChg chg="add mod">
          <ac:chgData name="Zadda Bazzy" userId="5e7f76e8-d0c4-43cd-a25c-cbb9720439fd" providerId="ADAL" clId="{9998995D-73CD-45CC-9828-8BA83C9EFCC0}" dt="2024-08-14T02:36:22.285" v="2538" actId="14100"/>
          <ac:spMkLst>
            <pc:docMk/>
            <pc:sldMk cId="2956645429" sldId="280"/>
            <ac:spMk id="10" creationId="{C6A155A3-3D09-0070-2283-1E8E953F5D8B}"/>
          </ac:spMkLst>
        </pc:spChg>
        <pc:picChg chg="add mod">
          <ac:chgData name="Zadda Bazzy" userId="5e7f76e8-d0c4-43cd-a25c-cbb9720439fd" providerId="ADAL" clId="{9998995D-73CD-45CC-9828-8BA83C9EFCC0}" dt="2024-08-14T02:34:14.187" v="2389" actId="1076"/>
          <ac:picMkLst>
            <pc:docMk/>
            <pc:sldMk cId="2956645429" sldId="280"/>
            <ac:picMk id="9" creationId="{21D8E658-1BAC-CFCE-86B0-8720FEA7B879}"/>
          </ac:picMkLst>
        </pc:picChg>
      </pc:sldChg>
      <pc:sldChg chg="add del">
        <pc:chgData name="Zadda Bazzy" userId="5e7f76e8-d0c4-43cd-a25c-cbb9720439fd" providerId="ADAL" clId="{9998995D-73CD-45CC-9828-8BA83C9EFCC0}" dt="2024-08-14T23:50:38.172" v="2882" actId="47"/>
        <pc:sldMkLst>
          <pc:docMk/>
          <pc:sldMk cId="549000382" sldId="281"/>
        </pc:sldMkLst>
      </pc:sldChg>
      <pc:sldChg chg="addSp delSp modSp add del mod">
        <pc:chgData name="Zadda Bazzy" userId="5e7f76e8-d0c4-43cd-a25c-cbb9720439fd" providerId="ADAL" clId="{9998995D-73CD-45CC-9828-8BA83C9EFCC0}" dt="2024-08-14T23:50:17.361" v="2881" actId="47"/>
        <pc:sldMkLst>
          <pc:docMk/>
          <pc:sldMk cId="3862320520" sldId="282"/>
        </pc:sldMkLst>
        <pc:spChg chg="mod">
          <ac:chgData name="Zadda Bazzy" userId="5e7f76e8-d0c4-43cd-a25c-cbb9720439fd" providerId="ADAL" clId="{9998995D-73CD-45CC-9828-8BA83C9EFCC0}" dt="2024-08-14T23:46:34.396" v="2839" actId="14100"/>
          <ac:spMkLst>
            <pc:docMk/>
            <pc:sldMk cId="3862320520" sldId="282"/>
            <ac:spMk id="3" creationId="{6F149D0A-6B9B-EE0A-2426-79D67B3D1C90}"/>
          </ac:spMkLst>
        </pc:spChg>
        <pc:spChg chg="add mod">
          <ac:chgData name="Zadda Bazzy" userId="5e7f76e8-d0c4-43cd-a25c-cbb9720439fd" providerId="ADAL" clId="{9998995D-73CD-45CC-9828-8BA83C9EFCC0}" dt="2024-08-14T23:48:19.635" v="2845" actId="1076"/>
          <ac:spMkLst>
            <pc:docMk/>
            <pc:sldMk cId="3862320520" sldId="282"/>
            <ac:spMk id="5" creationId="{F0442DFA-253D-9691-D6AF-3C9E69C4C84F}"/>
          </ac:spMkLst>
        </pc:spChg>
        <pc:spChg chg="add del">
          <ac:chgData name="Zadda Bazzy" userId="5e7f76e8-d0c4-43cd-a25c-cbb9720439fd" providerId="ADAL" clId="{9998995D-73CD-45CC-9828-8BA83C9EFCC0}" dt="2024-08-14T23:47:50.550" v="2842" actId="22"/>
          <ac:spMkLst>
            <pc:docMk/>
            <pc:sldMk cId="3862320520" sldId="282"/>
            <ac:spMk id="7" creationId="{42DE1126-E969-BE0C-7063-7A593229AE5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EE7048-EB7A-4CE7-821A-A480055CB691}" type="datetimeFigureOut">
              <a:rPr lang="en-US" smtClean="0"/>
              <a:t>8/14/2024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775F72-36F5-451C-B525-F787178AB2B4}" type="slidenum">
              <a:rPr lang="en-US" smtClean="0"/>
              <a:t>‹#›</a:t>
            </a:fld>
            <a:endParaRPr lang="en-US"/>
          </a:p>
        </p:txBody>
      </p:sp>
    </p:spTree>
    <p:extLst>
      <p:ext uri="{BB962C8B-B14F-4D97-AF65-F5344CB8AC3E}">
        <p14:creationId xmlns:p14="http://schemas.microsoft.com/office/powerpoint/2010/main" val="2986851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D2AC7-1573-8F3C-5193-D734BE244F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D2A893-9579-94A8-5B1E-CFAAE13AC9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A0AE34-EC8D-71BE-A256-0008A0471905}"/>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5" name="Footer Placeholder 4">
            <a:extLst>
              <a:ext uri="{FF2B5EF4-FFF2-40B4-BE49-F238E27FC236}">
                <a16:creationId xmlns:a16="http://schemas.microsoft.com/office/drawing/2014/main" id="{5D3EB824-9A6D-CD8A-1798-CFEE2D775C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21FD0-EFC2-C2D2-1FE5-2DFFD78576FC}"/>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29415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B04A-2069-2C98-7528-164460398E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9AFC10-8FB5-3243-673B-9CC3FBC2FA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3709A-568B-88EC-67C7-4FA82A55CCCA}"/>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5" name="Footer Placeholder 4">
            <a:extLst>
              <a:ext uri="{FF2B5EF4-FFF2-40B4-BE49-F238E27FC236}">
                <a16:creationId xmlns:a16="http://schemas.microsoft.com/office/drawing/2014/main" id="{E82DE183-A08E-249C-2665-F1F960830D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03455-8297-9A7A-0951-CFE029DBFC84}"/>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273013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D8153E-3B40-6CFB-21B4-E184CC61EB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BC214B-8367-9952-D914-34E06E4E79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DC6CD3-E00B-CE24-1D82-6E40A36955B8}"/>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5" name="Footer Placeholder 4">
            <a:extLst>
              <a:ext uri="{FF2B5EF4-FFF2-40B4-BE49-F238E27FC236}">
                <a16:creationId xmlns:a16="http://schemas.microsoft.com/office/drawing/2014/main" id="{573CD7FA-BD42-A580-2F27-7D6F3FE20F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A6EB1-DC3E-978E-1CEB-B7F62EF5CE4B}"/>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312605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3F026-005D-6810-885E-28B3C2F0EE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AEB066-3DE9-18C2-8AC6-07A1B5C92F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24DE78-B06B-BF90-8D62-74FA6CD3CFD2}"/>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5" name="Footer Placeholder 4">
            <a:extLst>
              <a:ext uri="{FF2B5EF4-FFF2-40B4-BE49-F238E27FC236}">
                <a16:creationId xmlns:a16="http://schemas.microsoft.com/office/drawing/2014/main" id="{C0C475FF-E4BB-C723-12CE-E308C13D7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37F978-9CA4-D5F4-33AA-74A5F1D96CFD}"/>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210112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02BA6-B590-F45F-212D-C6C584FAF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8477F9-7876-903C-C4D6-EB40CFC2A6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830743-C9DB-06AA-8E79-2A2B6CAC711D}"/>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5" name="Footer Placeholder 4">
            <a:extLst>
              <a:ext uri="{FF2B5EF4-FFF2-40B4-BE49-F238E27FC236}">
                <a16:creationId xmlns:a16="http://schemas.microsoft.com/office/drawing/2014/main" id="{EAA06F39-5507-7E59-F159-F991B131E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2AEA4-8EF5-D6E2-B833-9A984C015CEB}"/>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336460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2D1A-232C-745C-96C9-998F9D5C79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2249CE-5166-7BF6-CEBC-B20028D24C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AFFF40-5BF9-4775-4C88-BD44A66360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80F7DC-E0C0-08D8-87C4-F9342CF1A0A3}"/>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6" name="Footer Placeholder 5">
            <a:extLst>
              <a:ext uri="{FF2B5EF4-FFF2-40B4-BE49-F238E27FC236}">
                <a16:creationId xmlns:a16="http://schemas.microsoft.com/office/drawing/2014/main" id="{6727AB9D-9801-6EB0-0706-B103E92C26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A5965D-3DE1-B8AB-00F7-7676AA012672}"/>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32817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932B0-D449-A878-74A1-A8F3812F66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679458-42A9-1AA7-039E-96E4F582FB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B06816-8E70-9CF0-F46E-F3D7095ED5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CD4777-0242-06A3-96FB-FDBE58DE09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5EF1F6-CDEA-56C4-2331-EAB9D1F4DE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61FE60-A94B-89F8-C6B1-9F7BF6417D9D}"/>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8" name="Footer Placeholder 7">
            <a:extLst>
              <a:ext uri="{FF2B5EF4-FFF2-40B4-BE49-F238E27FC236}">
                <a16:creationId xmlns:a16="http://schemas.microsoft.com/office/drawing/2014/main" id="{65163B4F-A569-DE25-BD16-F86B550F7E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2AD150-D4F7-58CC-46B6-53A8C2ECE6F6}"/>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320554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079D2-6AD9-9983-C158-D0CB44C5ED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7E7F79-3752-7DD6-B453-3C8ED4786685}"/>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4" name="Footer Placeholder 3">
            <a:extLst>
              <a:ext uri="{FF2B5EF4-FFF2-40B4-BE49-F238E27FC236}">
                <a16:creationId xmlns:a16="http://schemas.microsoft.com/office/drawing/2014/main" id="{5CA391EE-C001-6F6D-0A31-D76731DF9F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30C3EB-5B0B-1196-A342-0C70B3B1DF16}"/>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2615356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BF709-72D2-5C8A-58CF-E0523A3138C4}"/>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3" name="Footer Placeholder 2">
            <a:extLst>
              <a:ext uri="{FF2B5EF4-FFF2-40B4-BE49-F238E27FC236}">
                <a16:creationId xmlns:a16="http://schemas.microsoft.com/office/drawing/2014/main" id="{3731C6AD-A33D-CB7F-C042-4B43404A02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161F38-7115-FD86-4667-94826FEAEE93}"/>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3650231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DE6F7-C3E3-7429-CFE7-620A8B6B39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FD4E83-F379-D467-A10F-FEC60CD2F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E379C5-6A9E-A3BC-BAF0-D753C398AE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A76A70-1CB7-8172-6D75-24A68747213A}"/>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6" name="Footer Placeholder 5">
            <a:extLst>
              <a:ext uri="{FF2B5EF4-FFF2-40B4-BE49-F238E27FC236}">
                <a16:creationId xmlns:a16="http://schemas.microsoft.com/office/drawing/2014/main" id="{1E2D92A0-8501-BE25-24C2-A7F03DAE5A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F1464-4882-24A1-5DF3-29C6873561E8}"/>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244498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621A9-2924-25B7-0153-5EA8C40A1F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EAE32-F658-E63E-E1AB-603985B79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3D88B5-6E85-A454-4F1E-32E361F080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FDCCCD-14C4-A357-8767-62168F2AEDBA}"/>
              </a:ext>
            </a:extLst>
          </p:cNvPr>
          <p:cNvSpPr>
            <a:spLocks noGrp="1"/>
          </p:cNvSpPr>
          <p:nvPr>
            <p:ph type="dt" sz="half" idx="10"/>
          </p:nvPr>
        </p:nvSpPr>
        <p:spPr/>
        <p:txBody>
          <a:bodyPr/>
          <a:lstStyle/>
          <a:p>
            <a:fld id="{924B76FC-407F-4624-A38B-C16D0A916BC3}" type="datetimeFigureOut">
              <a:rPr lang="en-US" smtClean="0"/>
              <a:t>8/14/2024</a:t>
            </a:fld>
            <a:endParaRPr lang="en-US"/>
          </a:p>
        </p:txBody>
      </p:sp>
      <p:sp>
        <p:nvSpPr>
          <p:cNvPr id="6" name="Footer Placeholder 5">
            <a:extLst>
              <a:ext uri="{FF2B5EF4-FFF2-40B4-BE49-F238E27FC236}">
                <a16:creationId xmlns:a16="http://schemas.microsoft.com/office/drawing/2014/main" id="{FBEE9588-02F2-A42B-3F73-AA3DF9DF05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3BD8B1-88E9-E665-DA0F-B780BC881906}"/>
              </a:ext>
            </a:extLst>
          </p:cNvPr>
          <p:cNvSpPr>
            <a:spLocks noGrp="1"/>
          </p:cNvSpPr>
          <p:nvPr>
            <p:ph type="sldNum" sz="quarter" idx="12"/>
          </p:nvPr>
        </p:nvSpPr>
        <p:spPr/>
        <p:txBody>
          <a:bodyPr/>
          <a:lstStyle/>
          <a:p>
            <a:fld id="{084DD20A-8FA7-4084-AEF6-79152E482E9C}" type="slidenum">
              <a:rPr lang="en-US" smtClean="0"/>
              <a:t>‹#›</a:t>
            </a:fld>
            <a:endParaRPr lang="en-US"/>
          </a:p>
        </p:txBody>
      </p:sp>
    </p:spTree>
    <p:extLst>
      <p:ext uri="{BB962C8B-B14F-4D97-AF65-F5344CB8AC3E}">
        <p14:creationId xmlns:p14="http://schemas.microsoft.com/office/powerpoint/2010/main" val="2693531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1B6281-F1A4-7C31-430A-7BBB896705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663462-0A76-CE27-2E45-73297A7329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F639E-AB75-177A-ED18-78039FC6E9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4B76FC-407F-4624-A38B-C16D0A916BC3}" type="datetimeFigureOut">
              <a:rPr lang="en-US" smtClean="0"/>
              <a:t>8/14/2024</a:t>
            </a:fld>
            <a:endParaRPr lang="en-US"/>
          </a:p>
        </p:txBody>
      </p:sp>
      <p:sp>
        <p:nvSpPr>
          <p:cNvPr id="5" name="Footer Placeholder 4">
            <a:extLst>
              <a:ext uri="{FF2B5EF4-FFF2-40B4-BE49-F238E27FC236}">
                <a16:creationId xmlns:a16="http://schemas.microsoft.com/office/drawing/2014/main" id="{BD69BF8D-D0C1-2E2D-F9A6-C582C95CF6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3A3C08C-7D51-47CE-C2C7-CB896E6168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4DD20A-8FA7-4084-AEF6-79152E482E9C}" type="slidenum">
              <a:rPr lang="en-US" smtClean="0"/>
              <a:t>‹#›</a:t>
            </a:fld>
            <a:endParaRPr lang="en-US"/>
          </a:p>
        </p:txBody>
      </p:sp>
    </p:spTree>
    <p:extLst>
      <p:ext uri="{BB962C8B-B14F-4D97-AF65-F5344CB8AC3E}">
        <p14:creationId xmlns:p14="http://schemas.microsoft.com/office/powerpoint/2010/main" val="3632547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Zadda.Bazzy@onslow.k12.nc.us" TargetMode="Externa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Zadda.Bazzy@onslow.k12.nc.us" TargetMode="Externa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PzpTw-9cI5M?si=Lz9IPi7giMmXDUJ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LHwNCxG9AoM?si=R-0rQ2JZEl75hIj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15BD04-D79D-2B78-9D48-F7A4E32BA742}"/>
              </a:ext>
            </a:extLst>
          </p:cNvPr>
          <p:cNvSpPr>
            <a:spLocks noGrp="1"/>
          </p:cNvSpPr>
          <p:nvPr>
            <p:ph type="ctrTitle"/>
          </p:nvPr>
        </p:nvSpPr>
        <p:spPr>
          <a:xfrm>
            <a:off x="6501028" y="1480339"/>
            <a:ext cx="4805996" cy="1297115"/>
          </a:xfrm>
        </p:spPr>
        <p:txBody>
          <a:bodyPr anchor="t">
            <a:normAutofit/>
          </a:bodyPr>
          <a:lstStyle/>
          <a:p>
            <a:r>
              <a:rPr lang="en-US" sz="3400" dirty="0">
                <a:solidFill>
                  <a:schemeClr val="accent2"/>
                </a:solidFill>
              </a:rPr>
              <a:t>North Carolina Symphony</a:t>
            </a:r>
            <a:br>
              <a:rPr lang="en-US" sz="3400" dirty="0">
                <a:solidFill>
                  <a:schemeClr val="accent2"/>
                </a:solidFill>
              </a:rPr>
            </a:br>
            <a:r>
              <a:rPr lang="en-US" sz="3400" dirty="0">
                <a:solidFill>
                  <a:schemeClr val="accent2"/>
                </a:solidFill>
              </a:rPr>
              <a:t>Teacher Workshop</a:t>
            </a:r>
          </a:p>
        </p:txBody>
      </p:sp>
      <p:sp>
        <p:nvSpPr>
          <p:cNvPr id="3" name="Subtitle 2">
            <a:extLst>
              <a:ext uri="{FF2B5EF4-FFF2-40B4-BE49-F238E27FC236}">
                <a16:creationId xmlns:a16="http://schemas.microsoft.com/office/drawing/2014/main" id="{86A58AE0-42F3-F6B3-7B7A-55289D04A430}"/>
              </a:ext>
            </a:extLst>
          </p:cNvPr>
          <p:cNvSpPr>
            <a:spLocks noGrp="1"/>
          </p:cNvSpPr>
          <p:nvPr>
            <p:ph type="subTitle" idx="1"/>
          </p:nvPr>
        </p:nvSpPr>
        <p:spPr>
          <a:xfrm>
            <a:off x="6501333" y="5118249"/>
            <a:ext cx="4805691" cy="838831"/>
          </a:xfrm>
        </p:spPr>
        <p:txBody>
          <a:bodyPr anchor="b">
            <a:noAutofit/>
          </a:bodyPr>
          <a:lstStyle/>
          <a:p>
            <a:endParaRPr lang="en-US" sz="2600" dirty="0">
              <a:solidFill>
                <a:schemeClr val="tx2"/>
              </a:solidFill>
            </a:endParaRPr>
          </a:p>
          <a:p>
            <a:endParaRPr lang="en-US" sz="2600" dirty="0">
              <a:solidFill>
                <a:schemeClr val="tx2"/>
              </a:solidFill>
            </a:endParaRPr>
          </a:p>
          <a:p>
            <a:endParaRPr lang="en-US" sz="2600" dirty="0">
              <a:solidFill>
                <a:schemeClr val="tx2"/>
              </a:solidFill>
            </a:endParaRPr>
          </a:p>
          <a:p>
            <a:endParaRPr lang="en-US" sz="2600" dirty="0">
              <a:solidFill>
                <a:schemeClr val="tx2"/>
              </a:solidFill>
            </a:endParaRPr>
          </a:p>
          <a:p>
            <a:r>
              <a:rPr lang="en-US" sz="2600" dirty="0">
                <a:solidFill>
                  <a:schemeClr val="tx2"/>
                </a:solidFill>
              </a:rPr>
              <a:t>August 14, 2024</a:t>
            </a:r>
          </a:p>
          <a:p>
            <a:endParaRPr lang="en-US" sz="2600" dirty="0">
              <a:solidFill>
                <a:schemeClr val="tx2"/>
              </a:solidFill>
            </a:endParaRPr>
          </a:p>
          <a:p>
            <a:r>
              <a:rPr lang="en-US" sz="3200" dirty="0">
                <a:solidFill>
                  <a:schemeClr val="accent5"/>
                </a:solidFill>
              </a:rPr>
              <a:t>Zadda Bazzy</a:t>
            </a:r>
          </a:p>
          <a:p>
            <a:r>
              <a:rPr lang="en-US" dirty="0">
                <a:solidFill>
                  <a:schemeClr val="accent5"/>
                </a:solidFill>
              </a:rPr>
              <a:t>Onslow County Schools</a:t>
            </a:r>
          </a:p>
          <a:p>
            <a:r>
              <a:rPr lang="en-US" dirty="0">
                <a:solidFill>
                  <a:schemeClr val="accent5"/>
                </a:solidFill>
                <a:hlinkClick r:id="rId2"/>
              </a:rPr>
              <a:t>Zadda.Bazzy@onslow.k12.nc.us</a:t>
            </a:r>
            <a:endParaRPr lang="en-US" dirty="0">
              <a:solidFill>
                <a:schemeClr val="accent5"/>
              </a:solidFill>
            </a:endParaRPr>
          </a:p>
          <a:p>
            <a:endParaRPr lang="en-US" dirty="0">
              <a:solidFill>
                <a:schemeClr val="accent5"/>
              </a:solidFill>
            </a:endParaRPr>
          </a:p>
          <a:p>
            <a:r>
              <a:rPr lang="en-US" dirty="0">
                <a:solidFill>
                  <a:schemeClr val="accent6"/>
                </a:solidFill>
              </a:rPr>
              <a:t>Focus: Rhythm</a:t>
            </a:r>
          </a:p>
        </p:txBody>
      </p:sp>
      <p:pic>
        <p:nvPicPr>
          <p:cNvPr id="7" name="Graphic 6" descr="Music">
            <a:extLst>
              <a:ext uri="{FF2B5EF4-FFF2-40B4-BE49-F238E27FC236}">
                <a16:creationId xmlns:a16="http://schemas.microsoft.com/office/drawing/2014/main" id="{BD6EA128-F7A4-419A-D12A-4A929C6B9B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4523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STEAM Classroom Extension Activity: Meter Math</a:t>
            </a:r>
          </a:p>
          <a:p>
            <a:r>
              <a:rPr lang="en-US" dirty="0"/>
              <a:t>Requisite skill – converting fractions into their equivalents</a:t>
            </a:r>
          </a:p>
          <a:p>
            <a:pPr marL="0" indent="0">
              <a:buNone/>
            </a:pPr>
            <a:endParaRPr lang="en-US" dirty="0"/>
          </a:p>
        </p:txBody>
      </p:sp>
      <p:pic>
        <p:nvPicPr>
          <p:cNvPr id="11" name="Picture 10">
            <a:extLst>
              <a:ext uri="{FF2B5EF4-FFF2-40B4-BE49-F238E27FC236}">
                <a16:creationId xmlns:a16="http://schemas.microsoft.com/office/drawing/2014/main" id="{E93A94C4-88DE-870D-055F-84449F2DA854}"/>
              </a:ext>
            </a:extLst>
          </p:cNvPr>
          <p:cNvPicPr>
            <a:picLocks noChangeAspect="1"/>
          </p:cNvPicPr>
          <p:nvPr/>
        </p:nvPicPr>
        <p:blipFill>
          <a:blip r:embed="rId2"/>
          <a:stretch>
            <a:fillRect/>
          </a:stretch>
        </p:blipFill>
        <p:spPr>
          <a:xfrm>
            <a:off x="1835911" y="3706428"/>
            <a:ext cx="8520177" cy="2470534"/>
          </a:xfrm>
          <a:prstGeom prst="rect">
            <a:avLst/>
          </a:prstGeom>
        </p:spPr>
      </p:pic>
    </p:spTree>
    <p:extLst>
      <p:ext uri="{BB962C8B-B14F-4D97-AF65-F5344CB8AC3E}">
        <p14:creationId xmlns:p14="http://schemas.microsoft.com/office/powerpoint/2010/main" val="655997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normAutofit fontScale="92500" lnSpcReduction="20000"/>
          </a:bodyPr>
          <a:lstStyle/>
          <a:p>
            <a:pPr marL="0" indent="0">
              <a:buNone/>
            </a:pPr>
            <a:r>
              <a:rPr lang="en-US" dirty="0"/>
              <a:t>STEAM Classroom Extension Activity: Meter Math</a:t>
            </a:r>
          </a:p>
          <a:p>
            <a:r>
              <a:rPr lang="en-US" dirty="0"/>
              <a:t>Requisite skill – converting improper fractions into mixed numbers</a:t>
            </a:r>
          </a:p>
          <a:p>
            <a:pPr lvl="1"/>
            <a:r>
              <a:rPr lang="en-US" dirty="0"/>
              <a:t>Example – 9/8 = 1 1/8</a:t>
            </a:r>
          </a:p>
          <a:p>
            <a:pPr lvl="1"/>
            <a:endParaRPr lang="en-US" dirty="0"/>
          </a:p>
          <a:p>
            <a:r>
              <a:rPr lang="en-US" dirty="0"/>
              <a:t>Requisite skill – simplifying fractions</a:t>
            </a:r>
          </a:p>
          <a:p>
            <a:pPr lvl="1"/>
            <a:r>
              <a:rPr lang="en-US" dirty="0"/>
              <a:t>Example – 6/8 =3/4</a:t>
            </a:r>
          </a:p>
          <a:p>
            <a:pPr lvl="1"/>
            <a:endParaRPr lang="en-US" dirty="0"/>
          </a:p>
          <a:p>
            <a:r>
              <a:rPr lang="en-US" dirty="0"/>
              <a:t>Requisite skill – understand that when the numerator and the denominator are equal, the fraction is the equivalent of one whole</a:t>
            </a:r>
          </a:p>
          <a:p>
            <a:pPr lvl="1"/>
            <a:r>
              <a:rPr lang="en-US" dirty="0"/>
              <a:t>Example – 4/4 = 1 </a:t>
            </a:r>
          </a:p>
          <a:p>
            <a:pPr marL="0" indent="0">
              <a:buNone/>
            </a:pPr>
            <a:endParaRPr lang="en-US" dirty="0"/>
          </a:p>
        </p:txBody>
      </p:sp>
    </p:spTree>
    <p:extLst>
      <p:ext uri="{BB962C8B-B14F-4D97-AF65-F5344CB8AC3E}">
        <p14:creationId xmlns:p14="http://schemas.microsoft.com/office/powerpoint/2010/main" val="2660042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1D8E658-1BAC-CFCE-86B0-8720FEA7B879}"/>
              </a:ext>
            </a:extLst>
          </p:cNvPr>
          <p:cNvPicPr>
            <a:picLocks noChangeAspect="1"/>
          </p:cNvPicPr>
          <p:nvPr/>
        </p:nvPicPr>
        <p:blipFill>
          <a:blip r:embed="rId2"/>
          <a:stretch>
            <a:fillRect/>
          </a:stretch>
        </p:blipFill>
        <p:spPr>
          <a:xfrm>
            <a:off x="860105" y="415212"/>
            <a:ext cx="10471789" cy="6027576"/>
          </a:xfrm>
          <a:prstGeom prst="rect">
            <a:avLst/>
          </a:prstGeom>
        </p:spPr>
      </p:pic>
      <p:sp>
        <p:nvSpPr>
          <p:cNvPr id="10" name="TextBox 9">
            <a:extLst>
              <a:ext uri="{FF2B5EF4-FFF2-40B4-BE49-F238E27FC236}">
                <a16:creationId xmlns:a16="http://schemas.microsoft.com/office/drawing/2014/main" id="{C6A155A3-3D09-0070-2283-1E8E953F5D8B}"/>
              </a:ext>
            </a:extLst>
          </p:cNvPr>
          <p:cNvSpPr txBox="1"/>
          <p:nvPr/>
        </p:nvSpPr>
        <p:spPr>
          <a:xfrm>
            <a:off x="7221895" y="3228392"/>
            <a:ext cx="2948472" cy="1938992"/>
          </a:xfrm>
          <a:prstGeom prst="rect">
            <a:avLst/>
          </a:prstGeom>
          <a:noFill/>
          <a:ln>
            <a:solidFill>
              <a:srgbClr val="FF0000"/>
            </a:solidFill>
          </a:ln>
        </p:spPr>
        <p:txBody>
          <a:bodyPr wrap="square" rtlCol="0">
            <a:spAutoFit/>
          </a:bodyPr>
          <a:lstStyle/>
          <a:p>
            <a:r>
              <a:rPr lang="en-US" sz="2000" dirty="0">
                <a:solidFill>
                  <a:srgbClr val="FF0000"/>
                </a:solidFill>
              </a:rPr>
              <a:t>Music Math Worksheet –</a:t>
            </a:r>
          </a:p>
          <a:p>
            <a:r>
              <a:rPr lang="en-US" sz="2000" dirty="0">
                <a:solidFill>
                  <a:srgbClr val="FF0000"/>
                </a:solidFill>
              </a:rPr>
              <a:t>	6 questions</a:t>
            </a:r>
          </a:p>
          <a:p>
            <a:endParaRPr lang="en-US" sz="2000" dirty="0">
              <a:solidFill>
                <a:srgbClr val="FF0000"/>
              </a:solidFill>
            </a:endParaRPr>
          </a:p>
          <a:p>
            <a:r>
              <a:rPr lang="en-US" sz="2000" dirty="0">
                <a:solidFill>
                  <a:srgbClr val="FF0000"/>
                </a:solidFill>
              </a:rPr>
              <a:t>Complete whole group, </a:t>
            </a:r>
          </a:p>
          <a:p>
            <a:r>
              <a:rPr lang="en-US" sz="2000" dirty="0">
                <a:solidFill>
                  <a:srgbClr val="FF0000"/>
                </a:solidFill>
              </a:rPr>
              <a:t>in small groups, or independently</a:t>
            </a:r>
          </a:p>
        </p:txBody>
      </p:sp>
    </p:spTree>
    <p:extLst>
      <p:ext uri="{BB962C8B-B14F-4D97-AF65-F5344CB8AC3E}">
        <p14:creationId xmlns:p14="http://schemas.microsoft.com/office/powerpoint/2010/main" val="2956645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15BD04-D79D-2B78-9D48-F7A4E32BA742}"/>
              </a:ext>
            </a:extLst>
          </p:cNvPr>
          <p:cNvSpPr>
            <a:spLocks noGrp="1"/>
          </p:cNvSpPr>
          <p:nvPr>
            <p:ph type="ctrTitle"/>
          </p:nvPr>
        </p:nvSpPr>
        <p:spPr>
          <a:xfrm>
            <a:off x="6501028" y="1480339"/>
            <a:ext cx="4805996" cy="1297115"/>
          </a:xfrm>
        </p:spPr>
        <p:txBody>
          <a:bodyPr anchor="t">
            <a:normAutofit/>
          </a:bodyPr>
          <a:lstStyle/>
          <a:p>
            <a:r>
              <a:rPr lang="en-US" sz="3400" dirty="0">
                <a:solidFill>
                  <a:schemeClr val="accent2"/>
                </a:solidFill>
              </a:rPr>
              <a:t>Questions?</a:t>
            </a:r>
          </a:p>
        </p:txBody>
      </p:sp>
      <p:sp>
        <p:nvSpPr>
          <p:cNvPr id="3" name="Subtitle 2">
            <a:extLst>
              <a:ext uri="{FF2B5EF4-FFF2-40B4-BE49-F238E27FC236}">
                <a16:creationId xmlns:a16="http://schemas.microsoft.com/office/drawing/2014/main" id="{86A58AE0-42F3-F6B3-7B7A-55289D04A430}"/>
              </a:ext>
            </a:extLst>
          </p:cNvPr>
          <p:cNvSpPr>
            <a:spLocks noGrp="1"/>
          </p:cNvSpPr>
          <p:nvPr>
            <p:ph type="subTitle" idx="1"/>
          </p:nvPr>
        </p:nvSpPr>
        <p:spPr>
          <a:xfrm>
            <a:off x="6501333" y="5118249"/>
            <a:ext cx="4805691" cy="838831"/>
          </a:xfrm>
        </p:spPr>
        <p:txBody>
          <a:bodyPr anchor="b">
            <a:noAutofit/>
          </a:bodyPr>
          <a:lstStyle/>
          <a:p>
            <a:endParaRPr lang="en-US" sz="2600" dirty="0">
              <a:solidFill>
                <a:schemeClr val="tx2"/>
              </a:solidFill>
            </a:endParaRPr>
          </a:p>
          <a:p>
            <a:endParaRPr lang="en-US" sz="2600" dirty="0">
              <a:solidFill>
                <a:schemeClr val="tx2"/>
              </a:solidFill>
            </a:endParaRPr>
          </a:p>
          <a:p>
            <a:r>
              <a:rPr lang="en-US" sz="3200" dirty="0">
                <a:solidFill>
                  <a:schemeClr val="accent5"/>
                </a:solidFill>
              </a:rPr>
              <a:t>Zadda Bazzy</a:t>
            </a:r>
          </a:p>
          <a:p>
            <a:r>
              <a:rPr lang="en-US" dirty="0">
                <a:solidFill>
                  <a:schemeClr val="accent5"/>
                </a:solidFill>
              </a:rPr>
              <a:t>Onslow County Schools</a:t>
            </a:r>
          </a:p>
          <a:p>
            <a:r>
              <a:rPr lang="en-US" dirty="0">
                <a:solidFill>
                  <a:schemeClr val="accent5"/>
                </a:solidFill>
                <a:hlinkClick r:id="rId2"/>
              </a:rPr>
              <a:t>Zadda.Bazzy@onslow.k12.nc.us</a:t>
            </a:r>
            <a:endParaRPr lang="en-US" dirty="0">
              <a:solidFill>
                <a:schemeClr val="accent5"/>
              </a:solidFill>
            </a:endParaRPr>
          </a:p>
          <a:p>
            <a:endParaRPr lang="en-US" dirty="0">
              <a:solidFill>
                <a:schemeClr val="accent5"/>
              </a:solidFill>
            </a:endParaRPr>
          </a:p>
          <a:p>
            <a:r>
              <a:rPr lang="en-US" dirty="0">
                <a:solidFill>
                  <a:schemeClr val="accent6"/>
                </a:solidFill>
              </a:rPr>
              <a:t>Focus: Rhythm</a:t>
            </a:r>
          </a:p>
        </p:txBody>
      </p:sp>
      <p:pic>
        <p:nvPicPr>
          <p:cNvPr id="7" name="Graphic 6" descr="Music">
            <a:extLst>
              <a:ext uri="{FF2B5EF4-FFF2-40B4-BE49-F238E27FC236}">
                <a16:creationId xmlns:a16="http://schemas.microsoft.com/office/drawing/2014/main" id="{BD6EA128-F7A4-419A-D12A-4A929C6B9B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3791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Activity #1: What’s the Meter?</a:t>
            </a:r>
          </a:p>
          <a:p>
            <a:pPr marL="0" indent="0">
              <a:buNone/>
            </a:pPr>
            <a:endParaRPr lang="en-US" dirty="0"/>
          </a:p>
          <a:p>
            <a:pPr marL="0" indent="0">
              <a:buNone/>
            </a:pPr>
            <a:r>
              <a:rPr lang="en-US" dirty="0"/>
              <a:t>Objective: Students will demonstrate an understanding of meter by using their bodies to create groups which represent the meter they hear aurally. Students will transfer this understanding to standard time signature symbols on an exit slip. </a:t>
            </a:r>
          </a:p>
        </p:txBody>
      </p:sp>
    </p:spTree>
    <p:extLst>
      <p:ext uri="{BB962C8B-B14F-4D97-AF65-F5344CB8AC3E}">
        <p14:creationId xmlns:p14="http://schemas.microsoft.com/office/powerpoint/2010/main" val="189053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Activity #1: What’s the Meter?</a:t>
            </a:r>
          </a:p>
          <a:p>
            <a:r>
              <a:rPr lang="en-US" dirty="0"/>
              <a:t>Read rhythms in 2/4, 3/4, and 4/4</a:t>
            </a:r>
          </a:p>
          <a:p>
            <a:r>
              <a:rPr lang="en-US" dirty="0"/>
              <a:t>Teach time signature and meter</a:t>
            </a:r>
          </a:p>
          <a:p>
            <a:r>
              <a:rPr lang="en-US" dirty="0"/>
              <a:t>Model conducting patterns</a:t>
            </a:r>
          </a:p>
          <a:p>
            <a:r>
              <a:rPr lang="en-US" dirty="0"/>
              <a:t>Play the Meter Game</a:t>
            </a:r>
          </a:p>
          <a:p>
            <a:r>
              <a:rPr lang="en-US" dirty="0"/>
              <a:t>Exit slip </a:t>
            </a:r>
          </a:p>
        </p:txBody>
      </p:sp>
    </p:spTree>
    <p:extLst>
      <p:ext uri="{BB962C8B-B14F-4D97-AF65-F5344CB8AC3E}">
        <p14:creationId xmlns:p14="http://schemas.microsoft.com/office/powerpoint/2010/main" val="172770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Activity #2: Playing Instruments: Micro/Macro Beat</a:t>
            </a:r>
          </a:p>
          <a:p>
            <a:pPr marL="0" indent="0">
              <a:buNone/>
            </a:pPr>
            <a:endParaRPr lang="en-US" dirty="0"/>
          </a:p>
          <a:p>
            <a:pPr marL="0" indent="0">
              <a:buNone/>
            </a:pPr>
            <a:r>
              <a:rPr lang="en-US" dirty="0"/>
              <a:t>Objective: Students will play instruments to the beat while they listen to Tate’s </a:t>
            </a:r>
            <a:r>
              <a:rPr lang="en-US" i="1" dirty="0" err="1"/>
              <a:t>Chokfi</a:t>
            </a:r>
            <a:r>
              <a:rPr lang="en-US" i="1" dirty="0"/>
              <a:t>’</a:t>
            </a:r>
            <a:r>
              <a:rPr lang="en-US" dirty="0"/>
              <a:t>. </a:t>
            </a:r>
          </a:p>
        </p:txBody>
      </p:sp>
    </p:spTree>
    <p:extLst>
      <p:ext uri="{BB962C8B-B14F-4D97-AF65-F5344CB8AC3E}">
        <p14:creationId xmlns:p14="http://schemas.microsoft.com/office/powerpoint/2010/main" val="2327357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Activity #2: Playing Instruments: Micro/Macro Beat</a:t>
            </a:r>
          </a:p>
          <a:p>
            <a:r>
              <a:rPr lang="en-US" dirty="0"/>
              <a:t>Rhythm vs. Beat</a:t>
            </a:r>
          </a:p>
          <a:p>
            <a:r>
              <a:rPr lang="en-US" dirty="0"/>
              <a:t>Micro beat vs. Macro beat</a:t>
            </a:r>
          </a:p>
          <a:p>
            <a:r>
              <a:rPr lang="en-US" dirty="0" err="1"/>
              <a:t>Chokfi</a:t>
            </a:r>
            <a:r>
              <a:rPr lang="en-US" dirty="0"/>
              <a:t>’ = trickster rabbit character from Southeast American Indian cultures</a:t>
            </a:r>
          </a:p>
          <a:p>
            <a:pPr lvl="1"/>
            <a:r>
              <a:rPr lang="en-US" dirty="0"/>
              <a:t>In the composer’s own words: </a:t>
            </a:r>
          </a:p>
          <a:p>
            <a:r>
              <a:rPr lang="en-US" dirty="0"/>
              <a:t>Show score</a:t>
            </a:r>
          </a:p>
        </p:txBody>
      </p:sp>
      <p:sp>
        <p:nvSpPr>
          <p:cNvPr id="4" name="TextBox 3">
            <a:extLst>
              <a:ext uri="{FF2B5EF4-FFF2-40B4-BE49-F238E27FC236}">
                <a16:creationId xmlns:a16="http://schemas.microsoft.com/office/drawing/2014/main" id="{804E640F-5E15-CCE2-DDD2-DC9C13E3D3BF}"/>
              </a:ext>
            </a:extLst>
          </p:cNvPr>
          <p:cNvSpPr txBox="1"/>
          <p:nvPr/>
        </p:nvSpPr>
        <p:spPr>
          <a:xfrm>
            <a:off x="5595257" y="5021815"/>
            <a:ext cx="6092890" cy="369332"/>
          </a:xfrm>
          <a:prstGeom prst="rect">
            <a:avLst/>
          </a:prstGeom>
          <a:noFill/>
        </p:spPr>
        <p:txBody>
          <a:bodyPr wrap="square">
            <a:spAutoFit/>
          </a:bodyPr>
          <a:lstStyle/>
          <a:p>
            <a:r>
              <a:rPr lang="en-US" dirty="0">
                <a:hlinkClick r:id="rId2"/>
              </a:rPr>
              <a:t>https://youtu.be/PzpTw-9cI5M?si=Lz9IPi7giMmXDUJs</a:t>
            </a:r>
            <a:endParaRPr lang="en-US" dirty="0"/>
          </a:p>
        </p:txBody>
      </p:sp>
    </p:spTree>
    <p:extLst>
      <p:ext uri="{BB962C8B-B14F-4D97-AF65-F5344CB8AC3E}">
        <p14:creationId xmlns:p14="http://schemas.microsoft.com/office/powerpoint/2010/main" val="621740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29240E-D7FA-18E4-9A55-52E04C5B2AA8}"/>
              </a:ext>
            </a:extLst>
          </p:cNvPr>
          <p:cNvPicPr>
            <a:picLocks noChangeAspect="1"/>
          </p:cNvPicPr>
          <p:nvPr/>
        </p:nvPicPr>
        <p:blipFill>
          <a:blip r:embed="rId2"/>
          <a:stretch>
            <a:fillRect/>
          </a:stretch>
        </p:blipFill>
        <p:spPr>
          <a:xfrm>
            <a:off x="889518" y="0"/>
            <a:ext cx="10412963" cy="6857999"/>
          </a:xfrm>
          <a:prstGeom prst="rect">
            <a:avLst/>
          </a:prstGeom>
        </p:spPr>
      </p:pic>
    </p:spTree>
    <p:extLst>
      <p:ext uri="{BB962C8B-B14F-4D97-AF65-F5344CB8AC3E}">
        <p14:creationId xmlns:p14="http://schemas.microsoft.com/office/powerpoint/2010/main" val="78626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842982"/>
          </a:xfrm>
        </p:spPr>
        <p:txBody>
          <a:bodyPr>
            <a:normAutofit fontScale="92500" lnSpcReduction="10000"/>
          </a:bodyPr>
          <a:lstStyle/>
          <a:p>
            <a:pPr marL="0" indent="0">
              <a:buNone/>
            </a:pPr>
            <a:r>
              <a:rPr lang="en-US" dirty="0"/>
              <a:t>Activity #2: Playing Instruments: Micro/Macro Beat</a:t>
            </a:r>
          </a:p>
          <a:p>
            <a:r>
              <a:rPr lang="en-US" dirty="0"/>
              <a:t>Mixed meter</a:t>
            </a:r>
          </a:p>
          <a:p>
            <a:r>
              <a:rPr lang="en-US" dirty="0"/>
              <a:t>Listen and keep the beat silently</a:t>
            </a:r>
          </a:p>
          <a:p>
            <a:r>
              <a:rPr lang="en-US" dirty="0"/>
              <a:t>Small groups – 2 maracas – micro beat</a:t>
            </a:r>
          </a:p>
          <a:p>
            <a:pPr lvl="1"/>
            <a:r>
              <a:rPr lang="en-US" dirty="0"/>
              <a:t>All get a turn</a:t>
            </a:r>
          </a:p>
          <a:p>
            <a:r>
              <a:rPr lang="en-US" dirty="0"/>
              <a:t>Small group – sand blocks – macro beat</a:t>
            </a:r>
          </a:p>
          <a:p>
            <a:pPr lvl="1"/>
            <a:r>
              <a:rPr lang="en-US" dirty="0"/>
              <a:t>Select students only</a:t>
            </a:r>
          </a:p>
          <a:p>
            <a:pPr lvl="1"/>
            <a:r>
              <a:rPr lang="en-US" dirty="0"/>
              <a:t>Add everyone else on 2 maracas (or egg shakers) each</a:t>
            </a:r>
          </a:p>
          <a:p>
            <a:r>
              <a:rPr lang="en-US" dirty="0"/>
              <a:t>How does this piece portray the character </a:t>
            </a:r>
            <a:r>
              <a:rPr lang="en-US" dirty="0" err="1"/>
              <a:t>Chokfi</a:t>
            </a:r>
            <a:r>
              <a:rPr lang="en-US" dirty="0"/>
              <a:t>’?</a:t>
            </a:r>
          </a:p>
        </p:txBody>
      </p:sp>
      <p:sp>
        <p:nvSpPr>
          <p:cNvPr id="5" name="TextBox 4">
            <a:extLst>
              <a:ext uri="{FF2B5EF4-FFF2-40B4-BE49-F238E27FC236}">
                <a16:creationId xmlns:a16="http://schemas.microsoft.com/office/drawing/2014/main" id="{79A02E29-6938-2DDC-190B-7A18C1B6F9D3}"/>
              </a:ext>
            </a:extLst>
          </p:cNvPr>
          <p:cNvSpPr txBox="1"/>
          <p:nvPr/>
        </p:nvSpPr>
        <p:spPr>
          <a:xfrm>
            <a:off x="6099110" y="1702064"/>
            <a:ext cx="6092890" cy="369332"/>
          </a:xfrm>
          <a:prstGeom prst="rect">
            <a:avLst/>
          </a:prstGeom>
          <a:noFill/>
        </p:spPr>
        <p:txBody>
          <a:bodyPr wrap="square">
            <a:spAutoFit/>
          </a:bodyPr>
          <a:lstStyle/>
          <a:p>
            <a:r>
              <a:rPr lang="en-US" dirty="0">
                <a:hlinkClick r:id="rId2"/>
              </a:rPr>
              <a:t>https://youtu.be/LHwNCxG9AoM?si=R-0rQ2JZEl75hIjM</a:t>
            </a:r>
            <a:endParaRPr lang="en-US" dirty="0"/>
          </a:p>
        </p:txBody>
      </p:sp>
    </p:spTree>
    <p:extLst>
      <p:ext uri="{BB962C8B-B14F-4D97-AF65-F5344CB8AC3E}">
        <p14:creationId xmlns:p14="http://schemas.microsoft.com/office/powerpoint/2010/main" val="1070667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STEAM Classroom Extension Activity: Meter Math</a:t>
            </a:r>
          </a:p>
          <a:p>
            <a:pPr marL="0" indent="0">
              <a:buNone/>
            </a:pPr>
            <a:endParaRPr lang="en-US" dirty="0"/>
          </a:p>
          <a:p>
            <a:pPr marL="0" indent="0">
              <a:buNone/>
            </a:pPr>
            <a:r>
              <a:rPr lang="en-US" dirty="0"/>
              <a:t>Objective: Students will demonstrate an understanding of the common pulse in mixed meter by converting time signatures to related fractions with the same denominator. </a:t>
            </a:r>
          </a:p>
        </p:txBody>
      </p:sp>
    </p:spTree>
    <p:extLst>
      <p:ext uri="{BB962C8B-B14F-4D97-AF65-F5344CB8AC3E}">
        <p14:creationId xmlns:p14="http://schemas.microsoft.com/office/powerpoint/2010/main" val="357767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4DB4-CC7D-3054-75AC-6959F87E4A0D}"/>
              </a:ext>
            </a:extLst>
          </p:cNvPr>
          <p:cNvSpPr>
            <a:spLocks noGrp="1"/>
          </p:cNvSpPr>
          <p:nvPr>
            <p:ph type="title"/>
          </p:nvPr>
        </p:nvSpPr>
        <p:spPr>
          <a:xfrm>
            <a:off x="838200" y="365125"/>
            <a:ext cx="10515600" cy="1706271"/>
          </a:xfrm>
        </p:spPr>
        <p:txBody>
          <a:bodyPr>
            <a:normAutofit fontScale="90000"/>
          </a:bodyPr>
          <a:lstStyle/>
          <a:p>
            <a:r>
              <a:rPr lang="en-US" dirty="0">
                <a:solidFill>
                  <a:schemeClr val="accent5"/>
                </a:solidFill>
              </a:rPr>
              <a:t>Rhythm</a:t>
            </a:r>
            <a:br>
              <a:rPr lang="en-US" dirty="0"/>
            </a:br>
            <a:r>
              <a:rPr lang="en-US" dirty="0"/>
              <a:t>Jerod </a:t>
            </a:r>
            <a:r>
              <a:rPr lang="en-US" dirty="0" err="1"/>
              <a:t>Impichchaachaaha</a:t>
            </a:r>
            <a:r>
              <a:rPr lang="en-US" dirty="0"/>
              <a:t>’ Tate’s </a:t>
            </a:r>
            <a:br>
              <a:rPr lang="en-US" dirty="0"/>
            </a:br>
            <a:r>
              <a:rPr lang="en-US" i="1" dirty="0" err="1"/>
              <a:t>Chokfi</a:t>
            </a:r>
            <a:r>
              <a:rPr lang="en-US" i="1" dirty="0"/>
              <a:t>’</a:t>
            </a:r>
          </a:p>
        </p:txBody>
      </p:sp>
      <p:sp>
        <p:nvSpPr>
          <p:cNvPr id="3" name="Content Placeholder 2">
            <a:extLst>
              <a:ext uri="{FF2B5EF4-FFF2-40B4-BE49-F238E27FC236}">
                <a16:creationId xmlns:a16="http://schemas.microsoft.com/office/drawing/2014/main" id="{6F149D0A-6B9B-EE0A-2426-79D67B3D1C90}"/>
              </a:ext>
            </a:extLst>
          </p:cNvPr>
          <p:cNvSpPr>
            <a:spLocks noGrp="1"/>
          </p:cNvSpPr>
          <p:nvPr>
            <p:ph idx="1"/>
          </p:nvPr>
        </p:nvSpPr>
        <p:spPr>
          <a:xfrm>
            <a:off x="838200" y="2649893"/>
            <a:ext cx="10515600" cy="3527069"/>
          </a:xfrm>
        </p:spPr>
        <p:txBody>
          <a:bodyPr/>
          <a:lstStyle/>
          <a:p>
            <a:pPr marL="0" indent="0">
              <a:buNone/>
            </a:pPr>
            <a:r>
              <a:rPr lang="en-US" dirty="0"/>
              <a:t>STEAM Classroom Extension Activity: Meter Math</a:t>
            </a:r>
          </a:p>
          <a:p>
            <a:r>
              <a:rPr lang="en-US" dirty="0"/>
              <a:t>A fifth grade mathematics standard</a:t>
            </a:r>
          </a:p>
          <a:p>
            <a:r>
              <a:rPr lang="en-US" dirty="0"/>
              <a:t>Related fractions are fractions in which one denominator is a multiple of the other, e.g., halves, fourths, and eighths.</a:t>
            </a:r>
          </a:p>
          <a:p>
            <a:r>
              <a:rPr lang="en-US" dirty="0"/>
              <a:t>Math worksheet – six problems - several </a:t>
            </a:r>
            <a:r>
              <a:rPr lang="en-US"/>
              <a:t>skills required</a:t>
            </a:r>
            <a:endParaRPr lang="en-US" dirty="0"/>
          </a:p>
        </p:txBody>
      </p:sp>
    </p:spTree>
    <p:extLst>
      <p:ext uri="{BB962C8B-B14F-4D97-AF65-F5344CB8AC3E}">
        <p14:creationId xmlns:p14="http://schemas.microsoft.com/office/powerpoint/2010/main" val="3353299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254</TotalTime>
  <Words>532</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Aptos Display</vt:lpstr>
      <vt:lpstr>Arial</vt:lpstr>
      <vt:lpstr>Office Theme</vt:lpstr>
      <vt:lpstr>North Carolina Symphony Teacher Workshop</vt:lpstr>
      <vt:lpstr>Rhythm Jerod Impichchaachaaha’ Tate’s  Chokfi’</vt:lpstr>
      <vt:lpstr>Rhythm Jerod Impichchaachaaha’ Tate’s  Chokfi’</vt:lpstr>
      <vt:lpstr>Rhythm Jerod Impichchaachaaha’ Tate’s  Chokfi’</vt:lpstr>
      <vt:lpstr>Rhythm Jerod Impichchaachaaha’ Tate’s  Chokfi’</vt:lpstr>
      <vt:lpstr>PowerPoint Presentation</vt:lpstr>
      <vt:lpstr>Rhythm Jerod Impichchaachaaha’ Tate’s  Chokfi’</vt:lpstr>
      <vt:lpstr>Rhythm Jerod Impichchaachaaha’ Tate’s  Chokfi’</vt:lpstr>
      <vt:lpstr>Rhythm Jerod Impichchaachaaha’ Tate’s  Chokfi’</vt:lpstr>
      <vt:lpstr>Rhythm Jerod Impichchaachaaha’ Tate’s  Chokfi’</vt:lpstr>
      <vt:lpstr>Rhythm Jerod Impichchaachaaha’ Tate’s  Chokfi’</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Zadda Bazzy</dc:creator>
  <cp:lastModifiedBy>Zadda Bazzy</cp:lastModifiedBy>
  <cp:revision>4</cp:revision>
  <dcterms:created xsi:type="dcterms:W3CDTF">2024-06-18T10:30:30Z</dcterms:created>
  <dcterms:modified xsi:type="dcterms:W3CDTF">2024-08-14T23:51:19Z</dcterms:modified>
</cp:coreProperties>
</file>