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Lst>
  <p:sldSz cx="9144000" cy="5143500" type="screen16x9"/>
  <p:notesSz cx="6858000" cy="9144000"/>
  <p:embeddedFontLst>
    <p:embeddedFont>
      <p:font typeface="Palanquin Dark" panose="020B0604020202020204" charset="0"/>
      <p:regular r:id="rId29"/>
      <p:bold r:id="rId30"/>
    </p:embeddedFont>
    <p:embeddedFont>
      <p:font typeface="Poppins" panose="00000500000000000000" pitchFamily="2" charset="0"/>
      <p:regular r:id="rId31"/>
      <p:bold r:id="rId32"/>
      <p:italic r:id="rId33"/>
      <p:boldItalic r:id="rId34"/>
    </p:embeddedFont>
    <p:embeddedFont>
      <p:font typeface="Roboto" panose="02000000000000000000" pitchFamily="2" charset="0"/>
      <p:regular r:id="rId35"/>
      <p:bold r:id="rId36"/>
      <p:italic r:id="rId37"/>
      <p:boldItalic r:id="rId38"/>
    </p:embeddedFont>
    <p:embeddedFont>
      <p:font typeface="Roboto Slab" pitchFamily="2" charset="0"/>
      <p:regular r:id="rId39"/>
      <p:bold r:id="rId40"/>
    </p:embeddedFont>
    <p:embeddedFont>
      <p:font typeface="Roboto Slab Medium" pitchFamily="2" charset="0"/>
      <p:regular r:id="rId41"/>
      <p:bold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874"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font" Target="fonts/font14.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8794a74c9d_0_24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8794a74c9d_0_24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Introduce yourself/school/family. Year around school….Forgetfulness and have people ask questions if something comes up. There are a total of 3 lessons in this segment. One is a STEAM demonstration. I am going to add in little tidbits of information as we go along in the presentation that you may not find in the teacher book.</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2f10dba1a1d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2f10dba1a1d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There’s a couple of different ways to do this. You can place the dynamic signs around the room in different corners, or place in a spectrum. Here are my students doing the spectrum activity. With Beethoven, there are such an extreme juxtaposition of dynamic level. It’s fun for the students and also for those who are watching to move up and down.</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2f10dba1a1d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2f10dba1a1d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Apply what students learned in the first lesson, but this lesson can also stand alone. I use this activity as an assessment.</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2f10dba1a1d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2f10dba1a1d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2f10dba1a1d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2f10dba1a1d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this activity, you can take materials that your students know already and test their skills performing it at different dynamic levels. Call up 8-10 people.</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2f10dba1a1d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2f10dba1a1d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Place polydots in four different areas of stage. For this round we will use Bee, Bee Bumble Bee. Most of you know, but let’s say the chant together. There are so many different versions, but use yours.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2f21bd63aea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2f21bd63aea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2f10dba1a1d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2f10dba1a1d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 like to go over with the class what it feels like to speak or sing at a particular dynamic level. I find students think they are doing a “forte” for example, but it’s actually coming out as a “piano.” </a:t>
            </a:r>
            <a:endParaRPr/>
          </a:p>
          <a:p>
            <a:pPr marL="0" lvl="0" indent="0" algn="l" rtl="0">
              <a:spcBef>
                <a:spcPts val="0"/>
              </a:spcBef>
              <a:spcAft>
                <a:spcPts val="0"/>
              </a:spcAft>
              <a:buNone/>
            </a:pPr>
            <a:endParaRPr/>
          </a:p>
          <a:p>
            <a:pPr marL="0" lvl="0" indent="0" algn="l" rtl="0">
              <a:spcBef>
                <a:spcPts val="0"/>
              </a:spcBef>
              <a:spcAft>
                <a:spcPts val="0"/>
              </a:spcAft>
              <a:buNone/>
            </a:pPr>
            <a:r>
              <a:rPr lang="en"/>
              <a:t>Show manipulative container, and popsicle sticks. It’s good to have a bit of “chance” involved so students don’t think you are influencing the decision in which corner is out.</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2f10dba1a1d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2" name="Google Shape;432;g2f10dba1a1d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If we continue on with this, after every call students would find a new corner. I usually give about 12 seconds to find new corners. As some of you who have played 4 corners know, this can take a long time to complete and the students who are out often become a behavior issue because they’re bored.</a:t>
            </a:r>
            <a:endParaRPr/>
          </a:p>
          <a:p>
            <a:pPr marL="0" lvl="0" indent="0" algn="l" rtl="0">
              <a:spcBef>
                <a:spcPts val="0"/>
              </a:spcBef>
              <a:spcAft>
                <a:spcPts val="0"/>
              </a:spcAft>
              <a:buNone/>
            </a:pPr>
            <a:endParaRPr/>
          </a:p>
          <a:p>
            <a:pPr marL="0" lvl="0" indent="0" algn="l" rtl="0">
              <a:spcBef>
                <a:spcPts val="0"/>
              </a:spcBef>
              <a:spcAft>
                <a:spcPts val="0"/>
              </a:spcAft>
              <a:buNone/>
            </a:pPr>
            <a:r>
              <a:rPr lang="en"/>
              <a:t>To remedy this, I play an alternate version of 4 corners. I’ll show you right now. When a corner is called, instead of the students being out, they join another corner. That corner then becomes “out” until there are only two corners left.</a:t>
            </a:r>
            <a:endParaRPr/>
          </a:p>
          <a:p>
            <a:pPr marL="0" lvl="0" indent="0" algn="l" rtl="0">
              <a:spcBef>
                <a:spcPts val="0"/>
              </a:spcBef>
              <a:spcAft>
                <a:spcPts val="0"/>
              </a:spcAft>
              <a:buNone/>
            </a:pPr>
            <a:endParaRPr/>
          </a:p>
          <a:p>
            <a:pPr marL="0" lvl="0" indent="0" algn="l" rtl="0">
              <a:spcBef>
                <a:spcPts val="0"/>
              </a:spcBef>
              <a:spcAft>
                <a:spcPts val="0"/>
              </a:spcAft>
              <a:buNone/>
            </a:pPr>
            <a:r>
              <a:rPr lang="en"/>
              <a:t>Students still seem to enjoy this version!</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2f10dba1a1d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 name="Google Shape;443;g2f10dba1a1d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2f10dba1a1d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0" name="Google Shape;450;g2f10dba1a1d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2f10dba1a1d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2f10dba1a1d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Movement will go from non-locomoter to locomoter.</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2f10dba1a1d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2f10dba1a1d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Go over different materials.</a:t>
            </a:r>
            <a:endParaRPr/>
          </a:p>
          <a:p>
            <a:pPr marL="0" lvl="0" indent="0" algn="l" rtl="0">
              <a:spcBef>
                <a:spcPts val="0"/>
              </a:spcBef>
              <a:spcAft>
                <a:spcPts val="0"/>
              </a:spcAft>
              <a:buNone/>
            </a:pPr>
            <a:endParaRPr/>
          </a:p>
          <a:p>
            <a:pPr marL="0" lvl="0" indent="0" algn="l" rtl="0">
              <a:spcBef>
                <a:spcPts val="0"/>
              </a:spcBef>
              <a:spcAft>
                <a:spcPts val="0"/>
              </a:spcAft>
              <a:buNone/>
            </a:pPr>
            <a:r>
              <a:rPr lang="en"/>
              <a:t>Because it may be hard to see, I’m going to show you a video of this instead of doing it here.</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2f10dba1a1d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2f10dba1a1d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Depending on class size, I would suggest doing this as a centers activity or in groups.</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2f10dba1a1d_0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 name="Google Shape;473;g2f10dba1a1d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2f10dba1a1d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4" name="Google Shape;484;g2f10dba1a1d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2f10dba1a1d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 name="Google Shape;493;g2f10dba1a1d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2f115264c1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2" name="Google Shape;502;g2f115264c1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2f10dba1a1d_0_2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 name="Google Shape;507;g2f10dba1a1d_0_2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85cf8b5f36_0_60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85cf8b5f36_0_60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8794a74c9d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8794a74c9d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2f10dba1a1d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2f10dba1a1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 always like to start with listening without any visual, since we are so visually-oriented. I love hearing what students think about music.</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2f14c05118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2f14c05118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TEACH this portion of the presentation</a:t>
            </a:r>
            <a:r>
              <a:rPr lang="en"/>
              <a:t>. Pass out some scarves after everyone does their hands.Upper elementary students love scarves, too! It’s not just for younger ones. I</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2f18a845e3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2f18a845e3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2f10dba1a1d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2f10dba1a1d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I usually begin teaching Italian markings for dynamics in first grade, however, I find it’s always good for a review. If your students already know all Italian markings by heart, you can skip the past couple steps.</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r>
              <a:rPr lang="en"/>
              <a:t>When I teach, I may say something like “Musicians use markings to know when to play medium, loud, or quite. Instead of using quiet, medium and loud, we can use pianissimo (very quiet), piano (quiet), mezzo forte (medium), forte (LOUD) and fortissimo (VERY Loud) These markings are most the time in Italian.”  There are little symbols under the staff that are shortened versions of the full word.</a:t>
            </a:r>
            <a:endParaRPr/>
          </a:p>
          <a:p>
            <a:pPr marL="0" lvl="0" indent="0" algn="l" rtl="0">
              <a:spcBef>
                <a:spcPts val="0"/>
              </a:spcBef>
              <a:spcAft>
                <a:spcPts val="0"/>
              </a:spcAft>
              <a:buNone/>
            </a:pPr>
            <a:endParaRPr/>
          </a:p>
          <a:p>
            <a:pPr marL="0" lvl="0" indent="0" algn="l" rtl="0">
              <a:spcBef>
                <a:spcPts val="0"/>
              </a:spcBef>
              <a:spcAft>
                <a:spcPts val="0"/>
              </a:spcAft>
              <a:buNone/>
            </a:pPr>
            <a:r>
              <a:rPr lang="en"/>
              <a:t>Can you see them? Show next slide.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2f21bd63aea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2f21bd63aea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20000" y="1023255"/>
            <a:ext cx="3852000" cy="2193900"/>
          </a:xfrm>
          <a:prstGeom prst="rect">
            <a:avLst/>
          </a:prstGeom>
        </p:spPr>
        <p:txBody>
          <a:bodyPr spcFirstLastPara="1" wrap="square" lIns="91425" tIns="91425" rIns="91425" bIns="91425" anchor="b" anchorCtr="0">
            <a:noAutofit/>
          </a:bodyPr>
          <a:lstStyle>
            <a:lvl1pPr lvl="0">
              <a:lnSpc>
                <a:spcPct val="80000"/>
              </a:lnSpc>
              <a:spcBef>
                <a:spcPts val="0"/>
              </a:spcBef>
              <a:spcAft>
                <a:spcPts val="0"/>
              </a:spcAft>
              <a:buSzPts val="5000"/>
              <a:buNone/>
              <a:defRPr sz="5000"/>
            </a:lvl1pPr>
            <a:lvl2pPr lvl="1" algn="l">
              <a:spcBef>
                <a:spcPts val="0"/>
              </a:spcBef>
              <a:spcAft>
                <a:spcPts val="0"/>
              </a:spcAft>
              <a:buSzPts val="5200"/>
              <a:buNone/>
              <a:defRPr sz="5200"/>
            </a:lvl2pPr>
            <a:lvl3pPr lvl="2" algn="l">
              <a:spcBef>
                <a:spcPts val="0"/>
              </a:spcBef>
              <a:spcAft>
                <a:spcPts val="0"/>
              </a:spcAft>
              <a:buSzPts val="5200"/>
              <a:buNone/>
              <a:defRPr sz="5200"/>
            </a:lvl3pPr>
            <a:lvl4pPr lvl="3" algn="l">
              <a:spcBef>
                <a:spcPts val="0"/>
              </a:spcBef>
              <a:spcAft>
                <a:spcPts val="0"/>
              </a:spcAft>
              <a:buSzPts val="5200"/>
              <a:buNone/>
              <a:defRPr sz="5200"/>
            </a:lvl4pPr>
            <a:lvl5pPr lvl="4" algn="l">
              <a:spcBef>
                <a:spcPts val="0"/>
              </a:spcBef>
              <a:spcAft>
                <a:spcPts val="0"/>
              </a:spcAft>
              <a:buSzPts val="5200"/>
              <a:buNone/>
              <a:defRPr sz="5200"/>
            </a:lvl5pPr>
            <a:lvl6pPr lvl="5" algn="l">
              <a:spcBef>
                <a:spcPts val="0"/>
              </a:spcBef>
              <a:spcAft>
                <a:spcPts val="0"/>
              </a:spcAft>
              <a:buSzPts val="5200"/>
              <a:buNone/>
              <a:defRPr sz="5200"/>
            </a:lvl6pPr>
            <a:lvl7pPr lvl="6" algn="l">
              <a:spcBef>
                <a:spcPts val="0"/>
              </a:spcBef>
              <a:spcAft>
                <a:spcPts val="0"/>
              </a:spcAft>
              <a:buSzPts val="5200"/>
              <a:buNone/>
              <a:defRPr sz="5200"/>
            </a:lvl7pPr>
            <a:lvl8pPr lvl="7" algn="l">
              <a:spcBef>
                <a:spcPts val="0"/>
              </a:spcBef>
              <a:spcAft>
                <a:spcPts val="0"/>
              </a:spcAft>
              <a:buSzPts val="5200"/>
              <a:buNone/>
              <a:defRPr sz="5200"/>
            </a:lvl8pPr>
            <a:lvl9pPr lvl="8" algn="l">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720000" y="3204580"/>
            <a:ext cx="2719800" cy="723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800"/>
              <a:buNone/>
              <a:defRPr/>
            </a:lvl1pPr>
            <a:lvl2pPr lvl="1">
              <a:lnSpc>
                <a:spcPct val="100000"/>
              </a:lnSpc>
              <a:spcBef>
                <a:spcPts val="0"/>
              </a:spcBef>
              <a:spcAft>
                <a:spcPts val="0"/>
              </a:spcAft>
              <a:buSzPts val="2800"/>
              <a:buNone/>
              <a:defRPr sz="2800"/>
            </a:lvl2pPr>
            <a:lvl3pPr lvl="2">
              <a:lnSpc>
                <a:spcPct val="100000"/>
              </a:lnSpc>
              <a:spcBef>
                <a:spcPts val="0"/>
              </a:spcBef>
              <a:spcAft>
                <a:spcPts val="0"/>
              </a:spcAft>
              <a:buSzPts val="2800"/>
              <a:buNone/>
              <a:defRPr sz="2800"/>
            </a:lvl3pPr>
            <a:lvl4pPr lvl="3">
              <a:lnSpc>
                <a:spcPct val="100000"/>
              </a:lnSpc>
              <a:spcBef>
                <a:spcPts val="0"/>
              </a:spcBef>
              <a:spcAft>
                <a:spcPts val="0"/>
              </a:spcAft>
              <a:buSzPts val="2800"/>
              <a:buNone/>
              <a:defRPr sz="2800"/>
            </a:lvl4pPr>
            <a:lvl5pPr lvl="4">
              <a:lnSpc>
                <a:spcPct val="100000"/>
              </a:lnSpc>
              <a:spcBef>
                <a:spcPts val="0"/>
              </a:spcBef>
              <a:spcAft>
                <a:spcPts val="0"/>
              </a:spcAft>
              <a:buSzPts val="2800"/>
              <a:buNone/>
              <a:defRPr sz="2800"/>
            </a:lvl5pPr>
            <a:lvl6pPr lvl="5">
              <a:lnSpc>
                <a:spcPct val="100000"/>
              </a:lnSpc>
              <a:spcBef>
                <a:spcPts val="0"/>
              </a:spcBef>
              <a:spcAft>
                <a:spcPts val="0"/>
              </a:spcAft>
              <a:buSzPts val="2800"/>
              <a:buNone/>
              <a:defRPr sz="2800"/>
            </a:lvl6pPr>
            <a:lvl7pPr lvl="6">
              <a:lnSpc>
                <a:spcPct val="100000"/>
              </a:lnSpc>
              <a:spcBef>
                <a:spcPts val="0"/>
              </a:spcBef>
              <a:spcAft>
                <a:spcPts val="0"/>
              </a:spcAft>
              <a:buSzPts val="2800"/>
              <a:buNone/>
              <a:defRPr sz="2800"/>
            </a:lvl7pPr>
            <a:lvl8pPr lvl="7">
              <a:lnSpc>
                <a:spcPct val="100000"/>
              </a:lnSpc>
              <a:spcBef>
                <a:spcPts val="0"/>
              </a:spcBef>
              <a:spcAft>
                <a:spcPts val="0"/>
              </a:spcAft>
              <a:buSzPts val="2800"/>
              <a:buNone/>
              <a:defRPr sz="2800"/>
            </a:lvl8pPr>
            <a:lvl9pPr lvl="8">
              <a:lnSpc>
                <a:spcPct val="100000"/>
              </a:lnSpc>
              <a:spcBef>
                <a:spcPts val="0"/>
              </a:spcBef>
              <a:spcAft>
                <a:spcPts val="0"/>
              </a:spcAft>
              <a:buSzPts val="2800"/>
              <a:buNone/>
              <a:defRPr sz="2800"/>
            </a:lvl9pPr>
          </a:lstStyle>
          <a:p>
            <a:endParaRPr/>
          </a:p>
        </p:txBody>
      </p:sp>
      <p:sp>
        <p:nvSpPr>
          <p:cNvPr id="11" name="Google Shape;11;p2"/>
          <p:cNvSpPr/>
          <p:nvPr/>
        </p:nvSpPr>
        <p:spPr>
          <a:xfrm>
            <a:off x="7151235" y="539550"/>
            <a:ext cx="1783632" cy="4064386"/>
          </a:xfrm>
          <a:custGeom>
            <a:avLst/>
            <a:gdLst/>
            <a:ahLst/>
            <a:cxnLst/>
            <a:rect l="l" t="t" r="r" b="b"/>
            <a:pathLst>
              <a:path w="19184" h="43716" extrusionOk="0">
                <a:moveTo>
                  <a:pt x="15571" y="3799"/>
                </a:moveTo>
                <a:cubicBezTo>
                  <a:pt x="16153" y="3799"/>
                  <a:pt x="16620" y="4296"/>
                  <a:pt x="16908" y="5262"/>
                </a:cubicBezTo>
                <a:cubicBezTo>
                  <a:pt x="17168" y="6097"/>
                  <a:pt x="17052" y="6961"/>
                  <a:pt x="16620" y="7710"/>
                </a:cubicBezTo>
                <a:cubicBezTo>
                  <a:pt x="15670" y="9410"/>
                  <a:pt x="14316" y="10821"/>
                  <a:pt x="12645" y="11829"/>
                </a:cubicBezTo>
                <a:lnTo>
                  <a:pt x="12645" y="6702"/>
                </a:lnTo>
                <a:cubicBezTo>
                  <a:pt x="12645" y="6702"/>
                  <a:pt x="12645" y="6673"/>
                  <a:pt x="12645" y="6644"/>
                </a:cubicBezTo>
                <a:cubicBezTo>
                  <a:pt x="13049" y="5895"/>
                  <a:pt x="13596" y="5175"/>
                  <a:pt x="14201" y="4542"/>
                </a:cubicBezTo>
                <a:cubicBezTo>
                  <a:pt x="14699" y="4043"/>
                  <a:pt x="15163" y="3799"/>
                  <a:pt x="15571" y="3799"/>
                </a:cubicBezTo>
                <a:close/>
                <a:moveTo>
                  <a:pt x="12674" y="25137"/>
                </a:moveTo>
                <a:cubicBezTo>
                  <a:pt x="14604" y="25713"/>
                  <a:pt x="15929" y="27671"/>
                  <a:pt x="15871" y="29774"/>
                </a:cubicBezTo>
                <a:cubicBezTo>
                  <a:pt x="15814" y="31733"/>
                  <a:pt x="14518" y="33432"/>
                  <a:pt x="12674" y="34008"/>
                </a:cubicBezTo>
                <a:lnTo>
                  <a:pt x="12674" y="25137"/>
                </a:lnTo>
                <a:close/>
                <a:moveTo>
                  <a:pt x="10831" y="17187"/>
                </a:moveTo>
                <a:lnTo>
                  <a:pt x="10831" y="21882"/>
                </a:lnTo>
                <a:lnTo>
                  <a:pt x="10629" y="21939"/>
                </a:lnTo>
                <a:cubicBezTo>
                  <a:pt x="6452" y="23581"/>
                  <a:pt x="4782" y="27009"/>
                  <a:pt x="6596" y="30408"/>
                </a:cubicBezTo>
                <a:cubicBezTo>
                  <a:pt x="6596" y="27441"/>
                  <a:pt x="7547" y="25367"/>
                  <a:pt x="10744" y="24993"/>
                </a:cubicBezTo>
                <a:lnTo>
                  <a:pt x="10831" y="24993"/>
                </a:lnTo>
                <a:lnTo>
                  <a:pt x="10831" y="34239"/>
                </a:lnTo>
                <a:cubicBezTo>
                  <a:pt x="10505" y="34285"/>
                  <a:pt x="10177" y="34307"/>
                  <a:pt x="9848" y="34307"/>
                </a:cubicBezTo>
                <a:cubicBezTo>
                  <a:pt x="6079" y="34307"/>
                  <a:pt x="2263" y="31370"/>
                  <a:pt x="1786" y="27873"/>
                </a:cubicBezTo>
                <a:cubicBezTo>
                  <a:pt x="1527" y="26001"/>
                  <a:pt x="2305" y="24388"/>
                  <a:pt x="3370" y="23005"/>
                </a:cubicBezTo>
                <a:cubicBezTo>
                  <a:pt x="5243" y="20614"/>
                  <a:pt x="7864" y="19088"/>
                  <a:pt x="10485" y="17446"/>
                </a:cubicBezTo>
                <a:lnTo>
                  <a:pt x="10485" y="17417"/>
                </a:lnTo>
                <a:lnTo>
                  <a:pt x="10831" y="17187"/>
                </a:lnTo>
                <a:close/>
                <a:moveTo>
                  <a:pt x="16168" y="1"/>
                </a:moveTo>
                <a:cubicBezTo>
                  <a:pt x="15860" y="1"/>
                  <a:pt x="15523" y="66"/>
                  <a:pt x="15151" y="192"/>
                </a:cubicBezTo>
                <a:cubicBezTo>
                  <a:pt x="13279" y="826"/>
                  <a:pt x="12213" y="2237"/>
                  <a:pt x="11522" y="3994"/>
                </a:cubicBezTo>
                <a:cubicBezTo>
                  <a:pt x="10399" y="6702"/>
                  <a:pt x="10255" y="9554"/>
                  <a:pt x="10341" y="12434"/>
                </a:cubicBezTo>
                <a:cubicBezTo>
                  <a:pt x="10399" y="12866"/>
                  <a:pt x="10197" y="13269"/>
                  <a:pt x="9794" y="13442"/>
                </a:cubicBezTo>
                <a:cubicBezTo>
                  <a:pt x="7605" y="14623"/>
                  <a:pt x="5588" y="16150"/>
                  <a:pt x="3860" y="17964"/>
                </a:cubicBezTo>
                <a:cubicBezTo>
                  <a:pt x="1729" y="20240"/>
                  <a:pt x="144" y="22775"/>
                  <a:pt x="432" y="26116"/>
                </a:cubicBezTo>
                <a:cubicBezTo>
                  <a:pt x="749" y="30120"/>
                  <a:pt x="3601" y="33835"/>
                  <a:pt x="7432" y="34988"/>
                </a:cubicBezTo>
                <a:cubicBezTo>
                  <a:pt x="8555" y="35276"/>
                  <a:pt x="9707" y="35477"/>
                  <a:pt x="10831" y="35621"/>
                </a:cubicBezTo>
                <a:lnTo>
                  <a:pt x="10831" y="36629"/>
                </a:lnTo>
                <a:cubicBezTo>
                  <a:pt x="10831" y="39510"/>
                  <a:pt x="8497" y="41872"/>
                  <a:pt x="5588" y="41872"/>
                </a:cubicBezTo>
                <a:cubicBezTo>
                  <a:pt x="5185" y="41872"/>
                  <a:pt x="4782" y="41814"/>
                  <a:pt x="4407" y="41728"/>
                </a:cubicBezTo>
                <a:cubicBezTo>
                  <a:pt x="5703" y="40403"/>
                  <a:pt x="5243" y="38214"/>
                  <a:pt x="3543" y="37522"/>
                </a:cubicBezTo>
                <a:cubicBezTo>
                  <a:pt x="3212" y="37382"/>
                  <a:pt x="2875" y="37317"/>
                  <a:pt x="2548" y="37317"/>
                </a:cubicBezTo>
                <a:cubicBezTo>
                  <a:pt x="1195" y="37317"/>
                  <a:pt x="0" y="38423"/>
                  <a:pt x="0" y="39884"/>
                </a:cubicBezTo>
                <a:cubicBezTo>
                  <a:pt x="0" y="40259"/>
                  <a:pt x="58" y="40604"/>
                  <a:pt x="202" y="40921"/>
                </a:cubicBezTo>
                <a:cubicBezTo>
                  <a:pt x="231" y="40979"/>
                  <a:pt x="260" y="41008"/>
                  <a:pt x="260" y="41065"/>
                </a:cubicBezTo>
                <a:cubicBezTo>
                  <a:pt x="490" y="41526"/>
                  <a:pt x="864" y="41901"/>
                  <a:pt x="1296" y="42160"/>
                </a:cubicBezTo>
                <a:cubicBezTo>
                  <a:pt x="2506" y="43168"/>
                  <a:pt x="4033" y="43715"/>
                  <a:pt x="5617" y="43715"/>
                </a:cubicBezTo>
                <a:cubicBezTo>
                  <a:pt x="9506" y="43686"/>
                  <a:pt x="12674" y="40547"/>
                  <a:pt x="12674" y="36658"/>
                </a:cubicBezTo>
                <a:lnTo>
                  <a:pt x="12674" y="35247"/>
                </a:lnTo>
                <a:cubicBezTo>
                  <a:pt x="16937" y="33807"/>
                  <a:pt x="18032" y="30292"/>
                  <a:pt x="17657" y="27153"/>
                </a:cubicBezTo>
                <a:cubicBezTo>
                  <a:pt x="17513" y="25770"/>
                  <a:pt x="16879" y="24503"/>
                  <a:pt x="15900" y="23524"/>
                </a:cubicBezTo>
                <a:cubicBezTo>
                  <a:pt x="15036" y="22659"/>
                  <a:pt x="13884" y="22083"/>
                  <a:pt x="12645" y="21939"/>
                </a:cubicBezTo>
                <a:lnTo>
                  <a:pt x="12645" y="15919"/>
                </a:lnTo>
                <a:lnTo>
                  <a:pt x="12962" y="15689"/>
                </a:lnTo>
                <a:cubicBezTo>
                  <a:pt x="16159" y="13384"/>
                  <a:pt x="18435" y="10418"/>
                  <a:pt x="18953" y="6327"/>
                </a:cubicBezTo>
                <a:cubicBezTo>
                  <a:pt x="19184" y="4542"/>
                  <a:pt x="19011" y="2756"/>
                  <a:pt x="18003" y="1172"/>
                </a:cubicBezTo>
                <a:cubicBezTo>
                  <a:pt x="17494" y="377"/>
                  <a:pt x="16913" y="1"/>
                  <a:pt x="161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12;p2"/>
          <p:cNvGrpSpPr/>
          <p:nvPr/>
        </p:nvGrpSpPr>
        <p:grpSpPr>
          <a:xfrm>
            <a:off x="828753" y="527323"/>
            <a:ext cx="1710325" cy="411600"/>
            <a:chOff x="720006" y="523888"/>
            <a:chExt cx="1710325" cy="411600"/>
          </a:xfrm>
        </p:grpSpPr>
        <p:sp>
          <p:nvSpPr>
            <p:cNvPr id="13" name="Google Shape;13;p2"/>
            <p:cNvSpPr/>
            <p:nvPr/>
          </p:nvSpPr>
          <p:spPr>
            <a:xfrm>
              <a:off x="2058831" y="544013"/>
              <a:ext cx="371500" cy="371350"/>
            </a:xfrm>
            <a:custGeom>
              <a:avLst/>
              <a:gdLst/>
              <a:ahLst/>
              <a:cxnLst/>
              <a:rect l="l" t="t" r="r" b="b"/>
              <a:pathLst>
                <a:path w="14860" h="14854" extrusionOk="0">
                  <a:moveTo>
                    <a:pt x="7" y="14224"/>
                  </a:moveTo>
                  <a:lnTo>
                    <a:pt x="14230" y="1"/>
                  </a:lnTo>
                  <a:lnTo>
                    <a:pt x="14860" y="1"/>
                  </a:lnTo>
                  <a:lnTo>
                    <a:pt x="7" y="14853"/>
                  </a:lnTo>
                  <a:close/>
                  <a:moveTo>
                    <a:pt x="12032" y="1"/>
                  </a:moveTo>
                  <a:lnTo>
                    <a:pt x="12655" y="1"/>
                  </a:lnTo>
                  <a:lnTo>
                    <a:pt x="7" y="12649"/>
                  </a:lnTo>
                  <a:lnTo>
                    <a:pt x="7" y="12026"/>
                  </a:lnTo>
                  <a:close/>
                  <a:moveTo>
                    <a:pt x="9806" y="1"/>
                  </a:moveTo>
                  <a:lnTo>
                    <a:pt x="10429" y="1"/>
                  </a:lnTo>
                  <a:lnTo>
                    <a:pt x="7" y="10423"/>
                  </a:lnTo>
                  <a:lnTo>
                    <a:pt x="7" y="9800"/>
                  </a:lnTo>
                  <a:close/>
                  <a:moveTo>
                    <a:pt x="7580" y="1"/>
                  </a:moveTo>
                  <a:lnTo>
                    <a:pt x="8203" y="1"/>
                  </a:lnTo>
                  <a:lnTo>
                    <a:pt x="7" y="8197"/>
                  </a:lnTo>
                  <a:lnTo>
                    <a:pt x="7" y="7574"/>
                  </a:lnTo>
                  <a:close/>
                  <a:moveTo>
                    <a:pt x="5354" y="1"/>
                  </a:moveTo>
                  <a:lnTo>
                    <a:pt x="5977" y="1"/>
                  </a:lnTo>
                  <a:lnTo>
                    <a:pt x="7" y="5971"/>
                  </a:lnTo>
                  <a:lnTo>
                    <a:pt x="7" y="5348"/>
                  </a:lnTo>
                  <a:close/>
                  <a:moveTo>
                    <a:pt x="3092" y="1"/>
                  </a:moveTo>
                  <a:lnTo>
                    <a:pt x="3715" y="1"/>
                  </a:lnTo>
                  <a:lnTo>
                    <a:pt x="0" y="3709"/>
                  </a:lnTo>
                  <a:lnTo>
                    <a:pt x="0" y="3086"/>
                  </a:lnTo>
                  <a:close/>
                  <a:moveTo>
                    <a:pt x="895" y="1"/>
                  </a:moveTo>
                  <a:lnTo>
                    <a:pt x="1517" y="1"/>
                  </a:lnTo>
                  <a:lnTo>
                    <a:pt x="7" y="1511"/>
                  </a:lnTo>
                  <a:lnTo>
                    <a:pt x="7" y="888"/>
                  </a:lnTo>
                  <a:close/>
                  <a:moveTo>
                    <a:pt x="1754" y="14853"/>
                  </a:moveTo>
                  <a:lnTo>
                    <a:pt x="14860" y="1747"/>
                  </a:lnTo>
                  <a:lnTo>
                    <a:pt x="14860" y="2377"/>
                  </a:lnTo>
                  <a:lnTo>
                    <a:pt x="2384" y="14853"/>
                  </a:lnTo>
                  <a:close/>
                  <a:moveTo>
                    <a:pt x="4130" y="14853"/>
                  </a:moveTo>
                  <a:lnTo>
                    <a:pt x="14860" y="4124"/>
                  </a:lnTo>
                  <a:lnTo>
                    <a:pt x="14860" y="4754"/>
                  </a:lnTo>
                  <a:lnTo>
                    <a:pt x="4760" y="14853"/>
                  </a:lnTo>
                  <a:close/>
                  <a:moveTo>
                    <a:pt x="6521" y="14853"/>
                  </a:moveTo>
                  <a:lnTo>
                    <a:pt x="14853" y="6515"/>
                  </a:lnTo>
                  <a:lnTo>
                    <a:pt x="14853" y="7144"/>
                  </a:lnTo>
                  <a:lnTo>
                    <a:pt x="7151" y="14853"/>
                  </a:lnTo>
                  <a:close/>
                  <a:moveTo>
                    <a:pt x="8897" y="14853"/>
                  </a:moveTo>
                  <a:lnTo>
                    <a:pt x="14853" y="8891"/>
                  </a:lnTo>
                  <a:lnTo>
                    <a:pt x="14853" y="9521"/>
                  </a:lnTo>
                  <a:lnTo>
                    <a:pt x="9520" y="14853"/>
                  </a:lnTo>
                  <a:close/>
                  <a:moveTo>
                    <a:pt x="11302" y="14853"/>
                  </a:moveTo>
                  <a:lnTo>
                    <a:pt x="14853" y="11303"/>
                  </a:lnTo>
                  <a:lnTo>
                    <a:pt x="14853" y="11926"/>
                  </a:lnTo>
                  <a:lnTo>
                    <a:pt x="11932" y="14853"/>
                  </a:lnTo>
                  <a:close/>
                  <a:moveTo>
                    <a:pt x="13686" y="14853"/>
                  </a:moveTo>
                  <a:lnTo>
                    <a:pt x="14853" y="13680"/>
                  </a:lnTo>
                  <a:lnTo>
                    <a:pt x="14853" y="14302"/>
                  </a:lnTo>
                  <a:lnTo>
                    <a:pt x="14309" y="1485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720006" y="544013"/>
              <a:ext cx="371325" cy="371350"/>
            </a:xfrm>
            <a:custGeom>
              <a:avLst/>
              <a:gdLst/>
              <a:ahLst/>
              <a:cxnLst/>
              <a:rect l="l" t="t" r="r" b="b"/>
              <a:pathLst>
                <a:path w="14853" h="14854" extrusionOk="0">
                  <a:moveTo>
                    <a:pt x="0" y="14223"/>
                  </a:moveTo>
                  <a:lnTo>
                    <a:pt x="14223" y="1"/>
                  </a:lnTo>
                  <a:lnTo>
                    <a:pt x="14853" y="1"/>
                  </a:lnTo>
                  <a:lnTo>
                    <a:pt x="0" y="14853"/>
                  </a:lnTo>
                  <a:close/>
                  <a:moveTo>
                    <a:pt x="12025" y="1"/>
                  </a:moveTo>
                  <a:lnTo>
                    <a:pt x="12648" y="1"/>
                  </a:lnTo>
                  <a:lnTo>
                    <a:pt x="0" y="12649"/>
                  </a:lnTo>
                  <a:lnTo>
                    <a:pt x="0" y="12026"/>
                  </a:lnTo>
                  <a:close/>
                  <a:moveTo>
                    <a:pt x="9799" y="1"/>
                  </a:moveTo>
                  <a:lnTo>
                    <a:pt x="10422" y="1"/>
                  </a:lnTo>
                  <a:lnTo>
                    <a:pt x="0" y="10423"/>
                  </a:lnTo>
                  <a:lnTo>
                    <a:pt x="0" y="9800"/>
                  </a:lnTo>
                  <a:close/>
                  <a:moveTo>
                    <a:pt x="7573" y="1"/>
                  </a:moveTo>
                  <a:lnTo>
                    <a:pt x="8196" y="1"/>
                  </a:lnTo>
                  <a:lnTo>
                    <a:pt x="0" y="8196"/>
                  </a:lnTo>
                  <a:lnTo>
                    <a:pt x="0" y="7574"/>
                  </a:lnTo>
                  <a:close/>
                  <a:moveTo>
                    <a:pt x="5347" y="1"/>
                  </a:moveTo>
                  <a:lnTo>
                    <a:pt x="5970" y="1"/>
                  </a:lnTo>
                  <a:lnTo>
                    <a:pt x="0" y="5970"/>
                  </a:lnTo>
                  <a:lnTo>
                    <a:pt x="0" y="5348"/>
                  </a:lnTo>
                  <a:close/>
                  <a:moveTo>
                    <a:pt x="3085" y="1"/>
                  </a:moveTo>
                  <a:lnTo>
                    <a:pt x="3708" y="1"/>
                  </a:lnTo>
                  <a:lnTo>
                    <a:pt x="0" y="3709"/>
                  </a:lnTo>
                  <a:lnTo>
                    <a:pt x="0" y="3086"/>
                  </a:lnTo>
                  <a:close/>
                  <a:moveTo>
                    <a:pt x="888" y="1"/>
                  </a:moveTo>
                  <a:lnTo>
                    <a:pt x="1510" y="1"/>
                  </a:lnTo>
                  <a:lnTo>
                    <a:pt x="0" y="1511"/>
                  </a:lnTo>
                  <a:lnTo>
                    <a:pt x="0" y="888"/>
                  </a:lnTo>
                  <a:close/>
                  <a:moveTo>
                    <a:pt x="1747" y="14853"/>
                  </a:moveTo>
                  <a:lnTo>
                    <a:pt x="14853" y="1747"/>
                  </a:lnTo>
                  <a:lnTo>
                    <a:pt x="14853" y="2377"/>
                  </a:lnTo>
                  <a:lnTo>
                    <a:pt x="2377" y="14853"/>
                  </a:lnTo>
                  <a:close/>
                  <a:moveTo>
                    <a:pt x="4123" y="14853"/>
                  </a:moveTo>
                  <a:lnTo>
                    <a:pt x="14853" y="4124"/>
                  </a:lnTo>
                  <a:lnTo>
                    <a:pt x="14853" y="4746"/>
                  </a:lnTo>
                  <a:lnTo>
                    <a:pt x="4753" y="14853"/>
                  </a:lnTo>
                  <a:close/>
                  <a:moveTo>
                    <a:pt x="6514" y="14853"/>
                  </a:moveTo>
                  <a:lnTo>
                    <a:pt x="14853" y="6514"/>
                  </a:lnTo>
                  <a:lnTo>
                    <a:pt x="14853" y="7144"/>
                  </a:lnTo>
                  <a:lnTo>
                    <a:pt x="7144" y="14853"/>
                  </a:lnTo>
                  <a:close/>
                  <a:moveTo>
                    <a:pt x="8890" y="14853"/>
                  </a:moveTo>
                  <a:lnTo>
                    <a:pt x="14853" y="8891"/>
                  </a:lnTo>
                  <a:lnTo>
                    <a:pt x="14853" y="9521"/>
                  </a:lnTo>
                  <a:lnTo>
                    <a:pt x="9520" y="14853"/>
                  </a:lnTo>
                  <a:close/>
                  <a:moveTo>
                    <a:pt x="11295" y="14853"/>
                  </a:moveTo>
                  <a:lnTo>
                    <a:pt x="14853" y="11303"/>
                  </a:lnTo>
                  <a:lnTo>
                    <a:pt x="14853" y="11926"/>
                  </a:lnTo>
                  <a:lnTo>
                    <a:pt x="11925" y="14853"/>
                  </a:lnTo>
                  <a:close/>
                  <a:moveTo>
                    <a:pt x="13679" y="14853"/>
                  </a:moveTo>
                  <a:lnTo>
                    <a:pt x="14853" y="13679"/>
                  </a:lnTo>
                  <a:lnTo>
                    <a:pt x="14853" y="14302"/>
                  </a:lnTo>
                  <a:lnTo>
                    <a:pt x="14302" y="1485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1437994" y="523888"/>
              <a:ext cx="274175" cy="411600"/>
            </a:xfrm>
            <a:custGeom>
              <a:avLst/>
              <a:gdLst/>
              <a:ahLst/>
              <a:cxnLst/>
              <a:rect l="l" t="t" r="r" b="b"/>
              <a:pathLst>
                <a:path w="10967" h="16464" extrusionOk="0">
                  <a:moveTo>
                    <a:pt x="8661" y="4030"/>
                  </a:moveTo>
                  <a:cubicBezTo>
                    <a:pt x="6285" y="2420"/>
                    <a:pt x="5956" y="44"/>
                    <a:pt x="5956" y="29"/>
                  </a:cubicBezTo>
                  <a:lnTo>
                    <a:pt x="5956" y="1"/>
                  </a:lnTo>
                  <a:lnTo>
                    <a:pt x="5240" y="1"/>
                  </a:lnTo>
                  <a:lnTo>
                    <a:pt x="5297" y="12262"/>
                  </a:lnTo>
                  <a:cubicBezTo>
                    <a:pt x="4674" y="11689"/>
                    <a:pt x="3866" y="11382"/>
                    <a:pt x="3021" y="11396"/>
                  </a:cubicBezTo>
                  <a:cubicBezTo>
                    <a:pt x="1353" y="11396"/>
                    <a:pt x="0" y="12534"/>
                    <a:pt x="0" y="13944"/>
                  </a:cubicBezTo>
                  <a:cubicBezTo>
                    <a:pt x="0" y="15347"/>
                    <a:pt x="1353" y="16464"/>
                    <a:pt x="3021" y="16464"/>
                  </a:cubicBezTo>
                  <a:cubicBezTo>
                    <a:pt x="4674" y="16464"/>
                    <a:pt x="6020" y="15426"/>
                    <a:pt x="6042" y="13923"/>
                  </a:cubicBezTo>
                  <a:lnTo>
                    <a:pt x="6092" y="13923"/>
                  </a:lnTo>
                  <a:lnTo>
                    <a:pt x="6092" y="13937"/>
                  </a:lnTo>
                  <a:lnTo>
                    <a:pt x="6027" y="2499"/>
                  </a:lnTo>
                  <a:cubicBezTo>
                    <a:pt x="6414" y="3114"/>
                    <a:pt x="7087" y="3852"/>
                    <a:pt x="8332" y="4789"/>
                  </a:cubicBezTo>
                  <a:cubicBezTo>
                    <a:pt x="10794" y="6650"/>
                    <a:pt x="9012" y="8590"/>
                    <a:pt x="9012" y="8590"/>
                  </a:cubicBezTo>
                  <a:cubicBezTo>
                    <a:pt x="10573" y="7824"/>
                    <a:pt x="10966" y="5584"/>
                    <a:pt x="8661" y="403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16;p2"/>
          <p:cNvGrpSpPr/>
          <p:nvPr/>
        </p:nvGrpSpPr>
        <p:grpSpPr>
          <a:xfrm>
            <a:off x="849696" y="4208569"/>
            <a:ext cx="3431700" cy="391358"/>
            <a:chOff x="849696" y="4208569"/>
            <a:chExt cx="3431700" cy="391358"/>
          </a:xfrm>
        </p:grpSpPr>
        <p:cxnSp>
          <p:nvCxnSpPr>
            <p:cNvPr id="17" name="Google Shape;17;p2"/>
            <p:cNvCxnSpPr/>
            <p:nvPr/>
          </p:nvCxnSpPr>
          <p:spPr>
            <a:xfrm>
              <a:off x="849696" y="4404247"/>
              <a:ext cx="3431700" cy="0"/>
            </a:xfrm>
            <a:prstGeom prst="straightConnector1">
              <a:avLst/>
            </a:prstGeom>
            <a:noFill/>
            <a:ln w="9525" cap="flat" cmpd="sng">
              <a:solidFill>
                <a:schemeClr val="dk1"/>
              </a:solidFill>
              <a:prstDash val="solid"/>
              <a:round/>
              <a:headEnd type="none" w="med" len="med"/>
              <a:tailEnd type="none" w="med" len="med"/>
            </a:ln>
          </p:spPr>
        </p:cxnSp>
        <p:cxnSp>
          <p:nvCxnSpPr>
            <p:cNvPr id="18" name="Google Shape;18;p2"/>
            <p:cNvCxnSpPr/>
            <p:nvPr/>
          </p:nvCxnSpPr>
          <p:spPr>
            <a:xfrm>
              <a:off x="849696" y="4599926"/>
              <a:ext cx="3431700" cy="0"/>
            </a:xfrm>
            <a:prstGeom prst="straightConnector1">
              <a:avLst/>
            </a:prstGeom>
            <a:noFill/>
            <a:ln w="9525" cap="flat" cmpd="sng">
              <a:solidFill>
                <a:schemeClr val="dk1"/>
              </a:solidFill>
              <a:prstDash val="solid"/>
              <a:round/>
              <a:headEnd type="none" w="med" len="med"/>
              <a:tailEnd type="none" w="med" len="med"/>
            </a:ln>
          </p:spPr>
        </p:cxnSp>
        <p:cxnSp>
          <p:nvCxnSpPr>
            <p:cNvPr id="19" name="Google Shape;19;p2"/>
            <p:cNvCxnSpPr/>
            <p:nvPr/>
          </p:nvCxnSpPr>
          <p:spPr>
            <a:xfrm>
              <a:off x="849696" y="4208569"/>
              <a:ext cx="3431700" cy="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0"/>
        <p:cNvGrpSpPr/>
        <p:nvPr/>
      </p:nvGrpSpPr>
      <p:grpSpPr>
        <a:xfrm>
          <a:off x="0" y="0"/>
          <a:ext cx="0" cy="0"/>
          <a:chOff x="0" y="0"/>
          <a:chExt cx="0" cy="0"/>
        </a:xfrm>
      </p:grpSpPr>
      <p:sp>
        <p:nvSpPr>
          <p:cNvPr id="91" name="Google Shape;91;p11"/>
          <p:cNvSpPr txBox="1">
            <a:spLocks noGrp="1"/>
          </p:cNvSpPr>
          <p:nvPr>
            <p:ph type="title" hasCustomPrompt="1"/>
          </p:nvPr>
        </p:nvSpPr>
        <p:spPr>
          <a:xfrm>
            <a:off x="1455375" y="1638025"/>
            <a:ext cx="4764300" cy="1315500"/>
          </a:xfrm>
          <a:prstGeom prst="rect">
            <a:avLst/>
          </a:prstGeom>
        </p:spPr>
        <p:txBody>
          <a:bodyPr spcFirstLastPara="1" wrap="square" lIns="91425" tIns="91425" rIns="91425" bIns="91425" anchor="b" anchorCtr="0">
            <a:noAutofit/>
          </a:bodyPr>
          <a:lstStyle>
            <a:lvl1pPr lvl="0">
              <a:spcBef>
                <a:spcPts val="0"/>
              </a:spcBef>
              <a:spcAft>
                <a:spcPts val="0"/>
              </a:spcAft>
              <a:buSzPts val="9000"/>
              <a:buNone/>
              <a:defRPr sz="9000"/>
            </a:lvl1pPr>
            <a:lvl2pPr lvl="1" algn="l">
              <a:spcBef>
                <a:spcPts val="0"/>
              </a:spcBef>
              <a:spcAft>
                <a:spcPts val="0"/>
              </a:spcAft>
              <a:buSzPts val="9000"/>
              <a:buNone/>
              <a:defRPr sz="9000"/>
            </a:lvl2pPr>
            <a:lvl3pPr lvl="2" algn="l">
              <a:spcBef>
                <a:spcPts val="0"/>
              </a:spcBef>
              <a:spcAft>
                <a:spcPts val="0"/>
              </a:spcAft>
              <a:buSzPts val="9000"/>
              <a:buNone/>
              <a:defRPr sz="9000"/>
            </a:lvl3pPr>
            <a:lvl4pPr lvl="3" algn="l">
              <a:spcBef>
                <a:spcPts val="0"/>
              </a:spcBef>
              <a:spcAft>
                <a:spcPts val="0"/>
              </a:spcAft>
              <a:buSzPts val="9000"/>
              <a:buNone/>
              <a:defRPr sz="9000"/>
            </a:lvl4pPr>
            <a:lvl5pPr lvl="4" algn="l">
              <a:spcBef>
                <a:spcPts val="0"/>
              </a:spcBef>
              <a:spcAft>
                <a:spcPts val="0"/>
              </a:spcAft>
              <a:buSzPts val="9000"/>
              <a:buNone/>
              <a:defRPr sz="9000"/>
            </a:lvl5pPr>
            <a:lvl6pPr lvl="5" algn="l">
              <a:spcBef>
                <a:spcPts val="0"/>
              </a:spcBef>
              <a:spcAft>
                <a:spcPts val="0"/>
              </a:spcAft>
              <a:buSzPts val="9000"/>
              <a:buNone/>
              <a:defRPr sz="9000"/>
            </a:lvl6pPr>
            <a:lvl7pPr lvl="6" algn="l">
              <a:spcBef>
                <a:spcPts val="0"/>
              </a:spcBef>
              <a:spcAft>
                <a:spcPts val="0"/>
              </a:spcAft>
              <a:buSzPts val="9000"/>
              <a:buNone/>
              <a:defRPr sz="9000"/>
            </a:lvl7pPr>
            <a:lvl8pPr lvl="7" algn="l">
              <a:spcBef>
                <a:spcPts val="0"/>
              </a:spcBef>
              <a:spcAft>
                <a:spcPts val="0"/>
              </a:spcAft>
              <a:buSzPts val="9000"/>
              <a:buNone/>
              <a:defRPr sz="9000"/>
            </a:lvl8pPr>
            <a:lvl9pPr lvl="8" algn="l">
              <a:spcBef>
                <a:spcPts val="0"/>
              </a:spcBef>
              <a:spcAft>
                <a:spcPts val="0"/>
              </a:spcAft>
              <a:buSzPts val="9000"/>
              <a:buNone/>
              <a:defRPr sz="9000"/>
            </a:lvl9pPr>
          </a:lstStyle>
          <a:p>
            <a:r>
              <a:t>xx%</a:t>
            </a:r>
          </a:p>
        </p:txBody>
      </p:sp>
      <p:sp>
        <p:nvSpPr>
          <p:cNvPr id="92" name="Google Shape;92;p11"/>
          <p:cNvSpPr txBox="1">
            <a:spLocks noGrp="1"/>
          </p:cNvSpPr>
          <p:nvPr>
            <p:ph type="subTitle" idx="1"/>
          </p:nvPr>
        </p:nvSpPr>
        <p:spPr>
          <a:xfrm flipH="1">
            <a:off x="1455300" y="2937425"/>
            <a:ext cx="4764300" cy="42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1600"/>
              </a:spcBef>
              <a:spcAft>
                <a:spcPts val="0"/>
              </a:spcAft>
              <a:buNone/>
              <a:defRPr/>
            </a:lvl2pPr>
            <a:lvl3pPr lvl="2" rtl="0">
              <a:lnSpc>
                <a:spcPct val="100000"/>
              </a:lnSpc>
              <a:spcBef>
                <a:spcPts val="1600"/>
              </a:spcBef>
              <a:spcAft>
                <a:spcPts val="0"/>
              </a:spcAft>
              <a:buNone/>
              <a:defRPr/>
            </a:lvl3pPr>
            <a:lvl4pPr lvl="3" rtl="0">
              <a:lnSpc>
                <a:spcPct val="100000"/>
              </a:lnSpc>
              <a:spcBef>
                <a:spcPts val="1600"/>
              </a:spcBef>
              <a:spcAft>
                <a:spcPts val="0"/>
              </a:spcAft>
              <a:buNone/>
              <a:defRPr/>
            </a:lvl4pPr>
            <a:lvl5pPr lvl="4" rtl="0">
              <a:lnSpc>
                <a:spcPct val="100000"/>
              </a:lnSpc>
              <a:spcBef>
                <a:spcPts val="1600"/>
              </a:spcBef>
              <a:spcAft>
                <a:spcPts val="0"/>
              </a:spcAft>
              <a:buNone/>
              <a:defRPr/>
            </a:lvl5pPr>
            <a:lvl6pPr lvl="5" rtl="0">
              <a:lnSpc>
                <a:spcPct val="100000"/>
              </a:lnSpc>
              <a:spcBef>
                <a:spcPts val="1600"/>
              </a:spcBef>
              <a:spcAft>
                <a:spcPts val="0"/>
              </a:spcAft>
              <a:buNone/>
              <a:defRPr/>
            </a:lvl6pPr>
            <a:lvl7pPr lvl="6" rtl="0">
              <a:lnSpc>
                <a:spcPct val="100000"/>
              </a:lnSpc>
              <a:spcBef>
                <a:spcPts val="1600"/>
              </a:spcBef>
              <a:spcAft>
                <a:spcPts val="0"/>
              </a:spcAft>
              <a:buNone/>
              <a:defRPr/>
            </a:lvl7pPr>
            <a:lvl8pPr lvl="7" rtl="0">
              <a:lnSpc>
                <a:spcPct val="100000"/>
              </a:lnSpc>
              <a:spcBef>
                <a:spcPts val="1600"/>
              </a:spcBef>
              <a:spcAft>
                <a:spcPts val="0"/>
              </a:spcAft>
              <a:buNone/>
              <a:defRPr/>
            </a:lvl8pPr>
            <a:lvl9pPr lvl="8" rtl="0">
              <a:lnSpc>
                <a:spcPct val="100000"/>
              </a:lnSpc>
              <a:spcBef>
                <a:spcPts val="1600"/>
              </a:spcBef>
              <a:spcAft>
                <a:spcPts val="1600"/>
              </a:spcAft>
              <a:buNone/>
              <a:defRPr/>
            </a:lvl9pPr>
          </a:lstStyle>
          <a:p>
            <a:endParaRPr/>
          </a:p>
        </p:txBody>
      </p:sp>
      <p:grpSp>
        <p:nvGrpSpPr>
          <p:cNvPr id="93" name="Google Shape;93;p11"/>
          <p:cNvGrpSpPr/>
          <p:nvPr/>
        </p:nvGrpSpPr>
        <p:grpSpPr>
          <a:xfrm>
            <a:off x="719991" y="829442"/>
            <a:ext cx="371325" cy="3484616"/>
            <a:chOff x="719991" y="829442"/>
            <a:chExt cx="371325" cy="3484616"/>
          </a:xfrm>
        </p:grpSpPr>
        <p:sp>
          <p:nvSpPr>
            <p:cNvPr id="94" name="Google Shape;94;p11"/>
            <p:cNvSpPr/>
            <p:nvPr/>
          </p:nvSpPr>
          <p:spPr>
            <a:xfrm>
              <a:off x="836304" y="4195383"/>
              <a:ext cx="138700" cy="118675"/>
            </a:xfrm>
            <a:custGeom>
              <a:avLst/>
              <a:gdLst/>
              <a:ahLst/>
              <a:cxnLst/>
              <a:rect l="l" t="t" r="r" b="b"/>
              <a:pathLst>
                <a:path w="5548" h="4747" extrusionOk="0">
                  <a:moveTo>
                    <a:pt x="0" y="4746"/>
                  </a:moveTo>
                  <a:lnTo>
                    <a:pt x="2778" y="1"/>
                  </a:lnTo>
                  <a:lnTo>
                    <a:pt x="5548" y="474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1"/>
            <p:cNvSpPr/>
            <p:nvPr/>
          </p:nvSpPr>
          <p:spPr>
            <a:xfrm>
              <a:off x="719991" y="2386075"/>
              <a:ext cx="371325" cy="371350"/>
            </a:xfrm>
            <a:custGeom>
              <a:avLst/>
              <a:gdLst/>
              <a:ahLst/>
              <a:cxnLst/>
              <a:rect l="l" t="t" r="r" b="b"/>
              <a:pathLst>
                <a:path w="14853" h="14854" extrusionOk="0">
                  <a:moveTo>
                    <a:pt x="0" y="14223"/>
                  </a:moveTo>
                  <a:lnTo>
                    <a:pt x="14223" y="1"/>
                  </a:lnTo>
                  <a:lnTo>
                    <a:pt x="14853" y="1"/>
                  </a:lnTo>
                  <a:lnTo>
                    <a:pt x="0" y="14853"/>
                  </a:lnTo>
                  <a:close/>
                  <a:moveTo>
                    <a:pt x="12025" y="1"/>
                  </a:moveTo>
                  <a:lnTo>
                    <a:pt x="12648" y="1"/>
                  </a:lnTo>
                  <a:lnTo>
                    <a:pt x="0" y="12649"/>
                  </a:lnTo>
                  <a:lnTo>
                    <a:pt x="0" y="12026"/>
                  </a:lnTo>
                  <a:close/>
                  <a:moveTo>
                    <a:pt x="9799" y="1"/>
                  </a:moveTo>
                  <a:lnTo>
                    <a:pt x="10422" y="1"/>
                  </a:lnTo>
                  <a:lnTo>
                    <a:pt x="0" y="10423"/>
                  </a:lnTo>
                  <a:lnTo>
                    <a:pt x="0" y="9800"/>
                  </a:lnTo>
                  <a:close/>
                  <a:moveTo>
                    <a:pt x="7573" y="1"/>
                  </a:moveTo>
                  <a:lnTo>
                    <a:pt x="8196" y="1"/>
                  </a:lnTo>
                  <a:lnTo>
                    <a:pt x="0" y="8196"/>
                  </a:lnTo>
                  <a:lnTo>
                    <a:pt x="0" y="7574"/>
                  </a:lnTo>
                  <a:close/>
                  <a:moveTo>
                    <a:pt x="5347" y="1"/>
                  </a:moveTo>
                  <a:lnTo>
                    <a:pt x="5970" y="1"/>
                  </a:lnTo>
                  <a:lnTo>
                    <a:pt x="0" y="5970"/>
                  </a:lnTo>
                  <a:lnTo>
                    <a:pt x="0" y="5348"/>
                  </a:lnTo>
                  <a:close/>
                  <a:moveTo>
                    <a:pt x="3085" y="1"/>
                  </a:moveTo>
                  <a:lnTo>
                    <a:pt x="3708" y="1"/>
                  </a:lnTo>
                  <a:lnTo>
                    <a:pt x="0" y="3709"/>
                  </a:lnTo>
                  <a:lnTo>
                    <a:pt x="0" y="3086"/>
                  </a:lnTo>
                  <a:close/>
                  <a:moveTo>
                    <a:pt x="888" y="1"/>
                  </a:moveTo>
                  <a:lnTo>
                    <a:pt x="1510" y="1"/>
                  </a:lnTo>
                  <a:lnTo>
                    <a:pt x="0" y="1511"/>
                  </a:lnTo>
                  <a:lnTo>
                    <a:pt x="0" y="888"/>
                  </a:lnTo>
                  <a:close/>
                  <a:moveTo>
                    <a:pt x="1747" y="14853"/>
                  </a:moveTo>
                  <a:lnTo>
                    <a:pt x="14853" y="1747"/>
                  </a:lnTo>
                  <a:lnTo>
                    <a:pt x="14853" y="2377"/>
                  </a:lnTo>
                  <a:lnTo>
                    <a:pt x="2377" y="14853"/>
                  </a:lnTo>
                  <a:close/>
                  <a:moveTo>
                    <a:pt x="4123" y="14853"/>
                  </a:moveTo>
                  <a:lnTo>
                    <a:pt x="14853" y="4124"/>
                  </a:lnTo>
                  <a:lnTo>
                    <a:pt x="14853" y="4746"/>
                  </a:lnTo>
                  <a:lnTo>
                    <a:pt x="4753" y="14853"/>
                  </a:lnTo>
                  <a:close/>
                  <a:moveTo>
                    <a:pt x="6514" y="14853"/>
                  </a:moveTo>
                  <a:lnTo>
                    <a:pt x="14853" y="6514"/>
                  </a:lnTo>
                  <a:lnTo>
                    <a:pt x="14853" y="7144"/>
                  </a:lnTo>
                  <a:lnTo>
                    <a:pt x="7144" y="14853"/>
                  </a:lnTo>
                  <a:close/>
                  <a:moveTo>
                    <a:pt x="8890" y="14853"/>
                  </a:moveTo>
                  <a:lnTo>
                    <a:pt x="14853" y="8891"/>
                  </a:lnTo>
                  <a:lnTo>
                    <a:pt x="14853" y="9521"/>
                  </a:lnTo>
                  <a:lnTo>
                    <a:pt x="9520" y="14853"/>
                  </a:lnTo>
                  <a:close/>
                  <a:moveTo>
                    <a:pt x="11295" y="14853"/>
                  </a:moveTo>
                  <a:lnTo>
                    <a:pt x="14853" y="11303"/>
                  </a:lnTo>
                  <a:lnTo>
                    <a:pt x="14853" y="11926"/>
                  </a:lnTo>
                  <a:lnTo>
                    <a:pt x="11925" y="14853"/>
                  </a:lnTo>
                  <a:close/>
                  <a:moveTo>
                    <a:pt x="13679" y="14853"/>
                  </a:moveTo>
                  <a:lnTo>
                    <a:pt x="14853" y="13679"/>
                  </a:lnTo>
                  <a:lnTo>
                    <a:pt x="14853" y="14302"/>
                  </a:lnTo>
                  <a:lnTo>
                    <a:pt x="14302" y="1485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1"/>
            <p:cNvSpPr/>
            <p:nvPr/>
          </p:nvSpPr>
          <p:spPr>
            <a:xfrm rot="10800000">
              <a:off x="836304" y="829442"/>
              <a:ext cx="138700" cy="118675"/>
            </a:xfrm>
            <a:custGeom>
              <a:avLst/>
              <a:gdLst/>
              <a:ahLst/>
              <a:cxnLst/>
              <a:rect l="l" t="t" r="r" b="b"/>
              <a:pathLst>
                <a:path w="5548" h="4747" extrusionOk="0">
                  <a:moveTo>
                    <a:pt x="0" y="4746"/>
                  </a:moveTo>
                  <a:lnTo>
                    <a:pt x="2778" y="1"/>
                  </a:lnTo>
                  <a:lnTo>
                    <a:pt x="5548" y="474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7" name="Google Shape;97;p11"/>
            <p:cNvCxnSpPr/>
            <p:nvPr/>
          </p:nvCxnSpPr>
          <p:spPr>
            <a:xfrm rot="10800000">
              <a:off x="905654" y="1145696"/>
              <a:ext cx="0" cy="1042800"/>
            </a:xfrm>
            <a:prstGeom prst="straightConnector1">
              <a:avLst/>
            </a:prstGeom>
            <a:noFill/>
            <a:ln w="9525" cap="flat" cmpd="sng">
              <a:solidFill>
                <a:schemeClr val="dk1"/>
              </a:solidFill>
              <a:prstDash val="solid"/>
              <a:round/>
              <a:headEnd type="none" w="med" len="med"/>
              <a:tailEnd type="none" w="med" len="med"/>
            </a:ln>
          </p:spPr>
        </p:cxnSp>
        <p:cxnSp>
          <p:nvCxnSpPr>
            <p:cNvPr id="98" name="Google Shape;98;p11"/>
            <p:cNvCxnSpPr/>
            <p:nvPr/>
          </p:nvCxnSpPr>
          <p:spPr>
            <a:xfrm rot="10800000">
              <a:off x="905654" y="2955004"/>
              <a:ext cx="0" cy="104280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99"/>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100"/>
        <p:cNvGrpSpPr/>
        <p:nvPr/>
      </p:nvGrpSpPr>
      <p:grpSpPr>
        <a:xfrm>
          <a:off x="0" y="0"/>
          <a:ext cx="0" cy="0"/>
          <a:chOff x="0" y="0"/>
          <a:chExt cx="0" cy="0"/>
        </a:xfrm>
      </p:grpSpPr>
      <p:sp>
        <p:nvSpPr>
          <p:cNvPr id="101" name="Google Shape;101;p13"/>
          <p:cNvSpPr txBox="1">
            <a:spLocks noGrp="1"/>
          </p:cNvSpPr>
          <p:nvPr>
            <p:ph type="title" hasCustomPrompt="1"/>
          </p:nvPr>
        </p:nvSpPr>
        <p:spPr>
          <a:xfrm>
            <a:off x="867574" y="1764850"/>
            <a:ext cx="885900" cy="7047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SzPts val="4800"/>
              <a:buNone/>
              <a:defRPr sz="4800"/>
            </a:lvl1pPr>
            <a:lvl2pPr lvl="1" algn="ctr" rtl="0">
              <a:lnSpc>
                <a:spcPct val="100000"/>
              </a:lnSpc>
              <a:spcBef>
                <a:spcPts val="0"/>
              </a:spcBef>
              <a:spcAft>
                <a:spcPts val="0"/>
              </a:spcAft>
              <a:buSzPts val="4800"/>
              <a:buNone/>
              <a:defRPr sz="4800"/>
            </a:lvl2pPr>
            <a:lvl3pPr lvl="2" algn="ctr" rtl="0">
              <a:lnSpc>
                <a:spcPct val="100000"/>
              </a:lnSpc>
              <a:spcBef>
                <a:spcPts val="0"/>
              </a:spcBef>
              <a:spcAft>
                <a:spcPts val="0"/>
              </a:spcAft>
              <a:buSzPts val="4800"/>
              <a:buNone/>
              <a:defRPr sz="4800"/>
            </a:lvl3pPr>
            <a:lvl4pPr lvl="3" algn="ctr" rtl="0">
              <a:lnSpc>
                <a:spcPct val="100000"/>
              </a:lnSpc>
              <a:spcBef>
                <a:spcPts val="0"/>
              </a:spcBef>
              <a:spcAft>
                <a:spcPts val="0"/>
              </a:spcAft>
              <a:buSzPts val="4800"/>
              <a:buNone/>
              <a:defRPr sz="4800"/>
            </a:lvl4pPr>
            <a:lvl5pPr lvl="4" algn="ctr" rtl="0">
              <a:lnSpc>
                <a:spcPct val="100000"/>
              </a:lnSpc>
              <a:spcBef>
                <a:spcPts val="0"/>
              </a:spcBef>
              <a:spcAft>
                <a:spcPts val="0"/>
              </a:spcAft>
              <a:buSzPts val="4800"/>
              <a:buNone/>
              <a:defRPr sz="4800"/>
            </a:lvl5pPr>
            <a:lvl6pPr lvl="5" algn="ctr" rtl="0">
              <a:lnSpc>
                <a:spcPct val="100000"/>
              </a:lnSpc>
              <a:spcBef>
                <a:spcPts val="0"/>
              </a:spcBef>
              <a:spcAft>
                <a:spcPts val="0"/>
              </a:spcAft>
              <a:buSzPts val="4800"/>
              <a:buNone/>
              <a:defRPr sz="4800"/>
            </a:lvl6pPr>
            <a:lvl7pPr lvl="6" algn="ctr" rtl="0">
              <a:lnSpc>
                <a:spcPct val="100000"/>
              </a:lnSpc>
              <a:spcBef>
                <a:spcPts val="0"/>
              </a:spcBef>
              <a:spcAft>
                <a:spcPts val="0"/>
              </a:spcAft>
              <a:buSzPts val="4800"/>
              <a:buNone/>
              <a:defRPr sz="4800"/>
            </a:lvl7pPr>
            <a:lvl8pPr lvl="7" algn="ctr" rtl="0">
              <a:lnSpc>
                <a:spcPct val="100000"/>
              </a:lnSpc>
              <a:spcBef>
                <a:spcPts val="0"/>
              </a:spcBef>
              <a:spcAft>
                <a:spcPts val="0"/>
              </a:spcAft>
              <a:buSzPts val="4800"/>
              <a:buNone/>
              <a:defRPr sz="4800"/>
            </a:lvl8pPr>
            <a:lvl9pPr lvl="8" algn="ctr" rtl="0">
              <a:lnSpc>
                <a:spcPct val="100000"/>
              </a:lnSpc>
              <a:spcBef>
                <a:spcPts val="0"/>
              </a:spcBef>
              <a:spcAft>
                <a:spcPts val="0"/>
              </a:spcAft>
              <a:buSzPts val="4800"/>
              <a:buNone/>
              <a:defRPr sz="4800"/>
            </a:lvl9pPr>
          </a:lstStyle>
          <a:p>
            <a:r>
              <a:t>xx%</a:t>
            </a:r>
          </a:p>
        </p:txBody>
      </p:sp>
      <p:sp>
        <p:nvSpPr>
          <p:cNvPr id="102" name="Google Shape;102;p13"/>
          <p:cNvSpPr txBox="1">
            <a:spLocks noGrp="1"/>
          </p:cNvSpPr>
          <p:nvPr>
            <p:ph type="subTitle" idx="1"/>
          </p:nvPr>
        </p:nvSpPr>
        <p:spPr>
          <a:xfrm>
            <a:off x="1870750" y="1584100"/>
            <a:ext cx="2116800" cy="371400"/>
          </a:xfrm>
          <a:prstGeom prst="rect">
            <a:avLst/>
          </a:prstGeom>
          <a:noFill/>
        </p:spPr>
        <p:txBody>
          <a:bodyPr spcFirstLastPara="1" wrap="square" lIns="91425" tIns="91425" rIns="91425" bIns="91425" anchor="t" anchorCtr="0">
            <a:noAutofit/>
          </a:bodyPr>
          <a:lstStyle>
            <a:lvl1pPr lvl="0">
              <a:lnSpc>
                <a:spcPct val="100000"/>
              </a:lnSpc>
              <a:spcBef>
                <a:spcPts val="0"/>
              </a:spcBef>
              <a:spcAft>
                <a:spcPts val="0"/>
              </a:spcAft>
              <a:buNone/>
              <a:defRPr sz="2000" b="1">
                <a:latin typeface="Roboto Slab"/>
                <a:ea typeface="Roboto Slab"/>
                <a:cs typeface="Roboto Slab"/>
                <a:sym typeface="Roboto Slab"/>
              </a:defRPr>
            </a:lvl1pPr>
            <a:lvl2pPr lvl="1">
              <a:lnSpc>
                <a:spcPct val="100000"/>
              </a:lnSpc>
              <a:spcBef>
                <a:spcPts val="1600"/>
              </a:spcBef>
              <a:spcAft>
                <a:spcPts val="0"/>
              </a:spcAft>
              <a:buNone/>
              <a:defRPr sz="2000" b="1">
                <a:latin typeface="Roboto Slab"/>
                <a:ea typeface="Roboto Slab"/>
                <a:cs typeface="Roboto Slab"/>
                <a:sym typeface="Roboto Slab"/>
              </a:defRPr>
            </a:lvl2pPr>
            <a:lvl3pPr lvl="2">
              <a:lnSpc>
                <a:spcPct val="100000"/>
              </a:lnSpc>
              <a:spcBef>
                <a:spcPts val="1600"/>
              </a:spcBef>
              <a:spcAft>
                <a:spcPts val="0"/>
              </a:spcAft>
              <a:buNone/>
              <a:defRPr sz="2000" b="1">
                <a:latin typeface="Roboto Slab"/>
                <a:ea typeface="Roboto Slab"/>
                <a:cs typeface="Roboto Slab"/>
                <a:sym typeface="Roboto Slab"/>
              </a:defRPr>
            </a:lvl3pPr>
            <a:lvl4pPr lvl="3">
              <a:lnSpc>
                <a:spcPct val="100000"/>
              </a:lnSpc>
              <a:spcBef>
                <a:spcPts val="1600"/>
              </a:spcBef>
              <a:spcAft>
                <a:spcPts val="0"/>
              </a:spcAft>
              <a:buNone/>
              <a:defRPr sz="2000" b="1">
                <a:latin typeface="Roboto Slab"/>
                <a:ea typeface="Roboto Slab"/>
                <a:cs typeface="Roboto Slab"/>
                <a:sym typeface="Roboto Slab"/>
              </a:defRPr>
            </a:lvl4pPr>
            <a:lvl5pPr lvl="4">
              <a:lnSpc>
                <a:spcPct val="100000"/>
              </a:lnSpc>
              <a:spcBef>
                <a:spcPts val="1600"/>
              </a:spcBef>
              <a:spcAft>
                <a:spcPts val="0"/>
              </a:spcAft>
              <a:buNone/>
              <a:defRPr sz="2000" b="1">
                <a:latin typeface="Roboto Slab"/>
                <a:ea typeface="Roboto Slab"/>
                <a:cs typeface="Roboto Slab"/>
                <a:sym typeface="Roboto Slab"/>
              </a:defRPr>
            </a:lvl5pPr>
            <a:lvl6pPr lvl="5">
              <a:lnSpc>
                <a:spcPct val="100000"/>
              </a:lnSpc>
              <a:spcBef>
                <a:spcPts val="1600"/>
              </a:spcBef>
              <a:spcAft>
                <a:spcPts val="0"/>
              </a:spcAft>
              <a:buNone/>
              <a:defRPr sz="2000" b="1">
                <a:latin typeface="Roboto Slab"/>
                <a:ea typeface="Roboto Slab"/>
                <a:cs typeface="Roboto Slab"/>
                <a:sym typeface="Roboto Slab"/>
              </a:defRPr>
            </a:lvl6pPr>
            <a:lvl7pPr lvl="6">
              <a:lnSpc>
                <a:spcPct val="100000"/>
              </a:lnSpc>
              <a:spcBef>
                <a:spcPts val="1600"/>
              </a:spcBef>
              <a:spcAft>
                <a:spcPts val="0"/>
              </a:spcAft>
              <a:buNone/>
              <a:defRPr sz="2000" b="1">
                <a:latin typeface="Roboto Slab"/>
                <a:ea typeface="Roboto Slab"/>
                <a:cs typeface="Roboto Slab"/>
                <a:sym typeface="Roboto Slab"/>
              </a:defRPr>
            </a:lvl7pPr>
            <a:lvl8pPr lvl="7">
              <a:lnSpc>
                <a:spcPct val="100000"/>
              </a:lnSpc>
              <a:spcBef>
                <a:spcPts val="1600"/>
              </a:spcBef>
              <a:spcAft>
                <a:spcPts val="0"/>
              </a:spcAft>
              <a:buNone/>
              <a:defRPr sz="2000" b="1">
                <a:latin typeface="Roboto Slab"/>
                <a:ea typeface="Roboto Slab"/>
                <a:cs typeface="Roboto Slab"/>
                <a:sym typeface="Roboto Slab"/>
              </a:defRPr>
            </a:lvl8pPr>
            <a:lvl9pPr lvl="8">
              <a:lnSpc>
                <a:spcPct val="100000"/>
              </a:lnSpc>
              <a:spcBef>
                <a:spcPts val="1600"/>
              </a:spcBef>
              <a:spcAft>
                <a:spcPts val="1600"/>
              </a:spcAft>
              <a:buNone/>
              <a:defRPr sz="2000" b="1">
                <a:latin typeface="Roboto Slab"/>
                <a:ea typeface="Roboto Slab"/>
                <a:cs typeface="Roboto Slab"/>
                <a:sym typeface="Roboto Slab"/>
              </a:defRPr>
            </a:lvl9pPr>
          </a:lstStyle>
          <a:p>
            <a:endParaRPr/>
          </a:p>
        </p:txBody>
      </p:sp>
      <p:sp>
        <p:nvSpPr>
          <p:cNvPr id="103" name="Google Shape;103;p13"/>
          <p:cNvSpPr txBox="1">
            <a:spLocks noGrp="1"/>
          </p:cNvSpPr>
          <p:nvPr>
            <p:ph type="subTitle" idx="2"/>
          </p:nvPr>
        </p:nvSpPr>
        <p:spPr>
          <a:xfrm>
            <a:off x="1860274" y="1955554"/>
            <a:ext cx="2116800" cy="7047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None/>
              <a:defRPr sz="1600"/>
            </a:lvl1pPr>
            <a:lvl2pPr lvl="1" rtl="0">
              <a:lnSpc>
                <a:spcPct val="100000"/>
              </a:lnSpc>
              <a:spcBef>
                <a:spcPts val="1600"/>
              </a:spcBef>
              <a:spcAft>
                <a:spcPts val="0"/>
              </a:spcAft>
              <a:buNone/>
              <a:defRPr/>
            </a:lvl2pPr>
            <a:lvl3pPr lvl="2" rtl="0">
              <a:lnSpc>
                <a:spcPct val="100000"/>
              </a:lnSpc>
              <a:spcBef>
                <a:spcPts val="1600"/>
              </a:spcBef>
              <a:spcAft>
                <a:spcPts val="0"/>
              </a:spcAft>
              <a:buNone/>
              <a:defRPr/>
            </a:lvl3pPr>
            <a:lvl4pPr lvl="3" rtl="0">
              <a:lnSpc>
                <a:spcPct val="100000"/>
              </a:lnSpc>
              <a:spcBef>
                <a:spcPts val="1600"/>
              </a:spcBef>
              <a:spcAft>
                <a:spcPts val="0"/>
              </a:spcAft>
              <a:buNone/>
              <a:defRPr/>
            </a:lvl4pPr>
            <a:lvl5pPr lvl="4" rtl="0">
              <a:lnSpc>
                <a:spcPct val="100000"/>
              </a:lnSpc>
              <a:spcBef>
                <a:spcPts val="1600"/>
              </a:spcBef>
              <a:spcAft>
                <a:spcPts val="0"/>
              </a:spcAft>
              <a:buNone/>
              <a:defRPr/>
            </a:lvl5pPr>
            <a:lvl6pPr lvl="5" rtl="0">
              <a:lnSpc>
                <a:spcPct val="100000"/>
              </a:lnSpc>
              <a:spcBef>
                <a:spcPts val="1600"/>
              </a:spcBef>
              <a:spcAft>
                <a:spcPts val="0"/>
              </a:spcAft>
              <a:buNone/>
              <a:defRPr/>
            </a:lvl6pPr>
            <a:lvl7pPr lvl="6" rtl="0">
              <a:lnSpc>
                <a:spcPct val="100000"/>
              </a:lnSpc>
              <a:spcBef>
                <a:spcPts val="1600"/>
              </a:spcBef>
              <a:spcAft>
                <a:spcPts val="0"/>
              </a:spcAft>
              <a:buNone/>
              <a:defRPr/>
            </a:lvl7pPr>
            <a:lvl8pPr lvl="7" rtl="0">
              <a:lnSpc>
                <a:spcPct val="100000"/>
              </a:lnSpc>
              <a:spcBef>
                <a:spcPts val="1600"/>
              </a:spcBef>
              <a:spcAft>
                <a:spcPts val="0"/>
              </a:spcAft>
              <a:buNone/>
              <a:defRPr/>
            </a:lvl8pPr>
            <a:lvl9pPr lvl="8" rtl="0">
              <a:lnSpc>
                <a:spcPct val="100000"/>
              </a:lnSpc>
              <a:spcBef>
                <a:spcPts val="1600"/>
              </a:spcBef>
              <a:spcAft>
                <a:spcPts val="1600"/>
              </a:spcAft>
              <a:buNone/>
              <a:defRPr/>
            </a:lvl9pPr>
          </a:lstStyle>
          <a:p>
            <a:endParaRPr/>
          </a:p>
        </p:txBody>
      </p:sp>
      <p:sp>
        <p:nvSpPr>
          <p:cNvPr id="104" name="Google Shape;104;p13"/>
          <p:cNvSpPr txBox="1">
            <a:spLocks noGrp="1"/>
          </p:cNvSpPr>
          <p:nvPr>
            <p:ph type="title" idx="3" hasCustomPrompt="1"/>
          </p:nvPr>
        </p:nvSpPr>
        <p:spPr>
          <a:xfrm>
            <a:off x="867574" y="3257500"/>
            <a:ext cx="885900" cy="7047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SzPts val="4800"/>
              <a:buNone/>
              <a:defRPr sz="4800"/>
            </a:lvl1pPr>
            <a:lvl2pPr lvl="1" algn="ctr" rtl="0">
              <a:lnSpc>
                <a:spcPct val="100000"/>
              </a:lnSpc>
              <a:spcBef>
                <a:spcPts val="0"/>
              </a:spcBef>
              <a:spcAft>
                <a:spcPts val="0"/>
              </a:spcAft>
              <a:buSzPts val="4800"/>
              <a:buNone/>
              <a:defRPr sz="4800"/>
            </a:lvl2pPr>
            <a:lvl3pPr lvl="2" algn="ctr" rtl="0">
              <a:lnSpc>
                <a:spcPct val="100000"/>
              </a:lnSpc>
              <a:spcBef>
                <a:spcPts val="0"/>
              </a:spcBef>
              <a:spcAft>
                <a:spcPts val="0"/>
              </a:spcAft>
              <a:buSzPts val="4800"/>
              <a:buNone/>
              <a:defRPr sz="4800"/>
            </a:lvl3pPr>
            <a:lvl4pPr lvl="3" algn="ctr" rtl="0">
              <a:lnSpc>
                <a:spcPct val="100000"/>
              </a:lnSpc>
              <a:spcBef>
                <a:spcPts val="0"/>
              </a:spcBef>
              <a:spcAft>
                <a:spcPts val="0"/>
              </a:spcAft>
              <a:buSzPts val="4800"/>
              <a:buNone/>
              <a:defRPr sz="4800"/>
            </a:lvl4pPr>
            <a:lvl5pPr lvl="4" algn="ctr" rtl="0">
              <a:lnSpc>
                <a:spcPct val="100000"/>
              </a:lnSpc>
              <a:spcBef>
                <a:spcPts val="0"/>
              </a:spcBef>
              <a:spcAft>
                <a:spcPts val="0"/>
              </a:spcAft>
              <a:buSzPts val="4800"/>
              <a:buNone/>
              <a:defRPr sz="4800"/>
            </a:lvl5pPr>
            <a:lvl6pPr lvl="5" algn="ctr" rtl="0">
              <a:lnSpc>
                <a:spcPct val="100000"/>
              </a:lnSpc>
              <a:spcBef>
                <a:spcPts val="0"/>
              </a:spcBef>
              <a:spcAft>
                <a:spcPts val="0"/>
              </a:spcAft>
              <a:buSzPts val="4800"/>
              <a:buNone/>
              <a:defRPr sz="4800"/>
            </a:lvl6pPr>
            <a:lvl7pPr lvl="6" algn="ctr" rtl="0">
              <a:lnSpc>
                <a:spcPct val="100000"/>
              </a:lnSpc>
              <a:spcBef>
                <a:spcPts val="0"/>
              </a:spcBef>
              <a:spcAft>
                <a:spcPts val="0"/>
              </a:spcAft>
              <a:buSzPts val="4800"/>
              <a:buNone/>
              <a:defRPr sz="4800"/>
            </a:lvl7pPr>
            <a:lvl8pPr lvl="7" algn="ctr" rtl="0">
              <a:lnSpc>
                <a:spcPct val="100000"/>
              </a:lnSpc>
              <a:spcBef>
                <a:spcPts val="0"/>
              </a:spcBef>
              <a:spcAft>
                <a:spcPts val="0"/>
              </a:spcAft>
              <a:buSzPts val="4800"/>
              <a:buNone/>
              <a:defRPr sz="4800"/>
            </a:lvl8pPr>
            <a:lvl9pPr lvl="8" algn="ctr" rtl="0">
              <a:lnSpc>
                <a:spcPct val="100000"/>
              </a:lnSpc>
              <a:spcBef>
                <a:spcPts val="0"/>
              </a:spcBef>
              <a:spcAft>
                <a:spcPts val="0"/>
              </a:spcAft>
              <a:buSzPts val="4800"/>
              <a:buNone/>
              <a:defRPr sz="4800"/>
            </a:lvl9pPr>
          </a:lstStyle>
          <a:p>
            <a:r>
              <a:t>xx%</a:t>
            </a:r>
          </a:p>
        </p:txBody>
      </p:sp>
      <p:sp>
        <p:nvSpPr>
          <p:cNvPr id="105" name="Google Shape;105;p13"/>
          <p:cNvSpPr txBox="1">
            <a:spLocks noGrp="1"/>
          </p:cNvSpPr>
          <p:nvPr>
            <p:ph type="subTitle" idx="4"/>
          </p:nvPr>
        </p:nvSpPr>
        <p:spPr>
          <a:xfrm>
            <a:off x="1860274" y="3076770"/>
            <a:ext cx="2116800" cy="3714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None/>
              <a:defRPr sz="2000" b="1">
                <a:latin typeface="Roboto Slab"/>
                <a:ea typeface="Roboto Slab"/>
                <a:cs typeface="Roboto Slab"/>
                <a:sym typeface="Roboto Slab"/>
              </a:defRPr>
            </a:lvl1pPr>
            <a:lvl2pPr lvl="1" rtl="0">
              <a:lnSpc>
                <a:spcPct val="100000"/>
              </a:lnSpc>
              <a:spcBef>
                <a:spcPts val="1600"/>
              </a:spcBef>
              <a:spcAft>
                <a:spcPts val="0"/>
              </a:spcAft>
              <a:buNone/>
              <a:defRPr sz="2000" b="1">
                <a:latin typeface="Roboto Slab"/>
                <a:ea typeface="Roboto Slab"/>
                <a:cs typeface="Roboto Slab"/>
                <a:sym typeface="Roboto Slab"/>
              </a:defRPr>
            </a:lvl2pPr>
            <a:lvl3pPr lvl="2" rtl="0">
              <a:lnSpc>
                <a:spcPct val="100000"/>
              </a:lnSpc>
              <a:spcBef>
                <a:spcPts val="1600"/>
              </a:spcBef>
              <a:spcAft>
                <a:spcPts val="0"/>
              </a:spcAft>
              <a:buNone/>
              <a:defRPr sz="2000" b="1">
                <a:latin typeface="Roboto Slab"/>
                <a:ea typeface="Roboto Slab"/>
                <a:cs typeface="Roboto Slab"/>
                <a:sym typeface="Roboto Slab"/>
              </a:defRPr>
            </a:lvl3pPr>
            <a:lvl4pPr lvl="3" rtl="0">
              <a:lnSpc>
                <a:spcPct val="100000"/>
              </a:lnSpc>
              <a:spcBef>
                <a:spcPts val="1600"/>
              </a:spcBef>
              <a:spcAft>
                <a:spcPts val="0"/>
              </a:spcAft>
              <a:buNone/>
              <a:defRPr sz="2000" b="1">
                <a:latin typeface="Roboto Slab"/>
                <a:ea typeface="Roboto Slab"/>
                <a:cs typeface="Roboto Slab"/>
                <a:sym typeface="Roboto Slab"/>
              </a:defRPr>
            </a:lvl4pPr>
            <a:lvl5pPr lvl="4" rtl="0">
              <a:lnSpc>
                <a:spcPct val="100000"/>
              </a:lnSpc>
              <a:spcBef>
                <a:spcPts val="1600"/>
              </a:spcBef>
              <a:spcAft>
                <a:spcPts val="0"/>
              </a:spcAft>
              <a:buNone/>
              <a:defRPr sz="2000" b="1">
                <a:latin typeface="Roboto Slab"/>
                <a:ea typeface="Roboto Slab"/>
                <a:cs typeface="Roboto Slab"/>
                <a:sym typeface="Roboto Slab"/>
              </a:defRPr>
            </a:lvl5pPr>
            <a:lvl6pPr lvl="5" rtl="0">
              <a:lnSpc>
                <a:spcPct val="100000"/>
              </a:lnSpc>
              <a:spcBef>
                <a:spcPts val="1600"/>
              </a:spcBef>
              <a:spcAft>
                <a:spcPts val="0"/>
              </a:spcAft>
              <a:buNone/>
              <a:defRPr sz="2000" b="1">
                <a:latin typeface="Roboto Slab"/>
                <a:ea typeface="Roboto Slab"/>
                <a:cs typeface="Roboto Slab"/>
                <a:sym typeface="Roboto Slab"/>
              </a:defRPr>
            </a:lvl6pPr>
            <a:lvl7pPr lvl="6" rtl="0">
              <a:lnSpc>
                <a:spcPct val="100000"/>
              </a:lnSpc>
              <a:spcBef>
                <a:spcPts val="1600"/>
              </a:spcBef>
              <a:spcAft>
                <a:spcPts val="0"/>
              </a:spcAft>
              <a:buNone/>
              <a:defRPr sz="2000" b="1">
                <a:latin typeface="Roboto Slab"/>
                <a:ea typeface="Roboto Slab"/>
                <a:cs typeface="Roboto Slab"/>
                <a:sym typeface="Roboto Slab"/>
              </a:defRPr>
            </a:lvl7pPr>
            <a:lvl8pPr lvl="7" rtl="0">
              <a:lnSpc>
                <a:spcPct val="100000"/>
              </a:lnSpc>
              <a:spcBef>
                <a:spcPts val="1600"/>
              </a:spcBef>
              <a:spcAft>
                <a:spcPts val="0"/>
              </a:spcAft>
              <a:buNone/>
              <a:defRPr sz="2000" b="1">
                <a:latin typeface="Roboto Slab"/>
                <a:ea typeface="Roboto Slab"/>
                <a:cs typeface="Roboto Slab"/>
                <a:sym typeface="Roboto Slab"/>
              </a:defRPr>
            </a:lvl8pPr>
            <a:lvl9pPr lvl="8" rtl="0">
              <a:lnSpc>
                <a:spcPct val="100000"/>
              </a:lnSpc>
              <a:spcBef>
                <a:spcPts val="1600"/>
              </a:spcBef>
              <a:spcAft>
                <a:spcPts val="1600"/>
              </a:spcAft>
              <a:buNone/>
              <a:defRPr sz="2000" b="1">
                <a:latin typeface="Roboto Slab"/>
                <a:ea typeface="Roboto Slab"/>
                <a:cs typeface="Roboto Slab"/>
                <a:sym typeface="Roboto Slab"/>
              </a:defRPr>
            </a:lvl9pPr>
          </a:lstStyle>
          <a:p>
            <a:endParaRPr/>
          </a:p>
        </p:txBody>
      </p:sp>
      <p:sp>
        <p:nvSpPr>
          <p:cNvPr id="106" name="Google Shape;106;p13"/>
          <p:cNvSpPr txBox="1">
            <a:spLocks noGrp="1"/>
          </p:cNvSpPr>
          <p:nvPr>
            <p:ph type="subTitle" idx="5"/>
          </p:nvPr>
        </p:nvSpPr>
        <p:spPr>
          <a:xfrm>
            <a:off x="1860274" y="3448224"/>
            <a:ext cx="2116800" cy="7047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None/>
              <a:defRPr sz="1600"/>
            </a:lvl1pPr>
            <a:lvl2pPr lvl="1" rtl="0">
              <a:lnSpc>
                <a:spcPct val="100000"/>
              </a:lnSpc>
              <a:spcBef>
                <a:spcPts val="1600"/>
              </a:spcBef>
              <a:spcAft>
                <a:spcPts val="0"/>
              </a:spcAft>
              <a:buNone/>
              <a:defRPr/>
            </a:lvl2pPr>
            <a:lvl3pPr lvl="2" rtl="0">
              <a:lnSpc>
                <a:spcPct val="100000"/>
              </a:lnSpc>
              <a:spcBef>
                <a:spcPts val="1600"/>
              </a:spcBef>
              <a:spcAft>
                <a:spcPts val="0"/>
              </a:spcAft>
              <a:buNone/>
              <a:defRPr/>
            </a:lvl3pPr>
            <a:lvl4pPr lvl="3" rtl="0">
              <a:lnSpc>
                <a:spcPct val="100000"/>
              </a:lnSpc>
              <a:spcBef>
                <a:spcPts val="1600"/>
              </a:spcBef>
              <a:spcAft>
                <a:spcPts val="0"/>
              </a:spcAft>
              <a:buNone/>
              <a:defRPr/>
            </a:lvl4pPr>
            <a:lvl5pPr lvl="4" rtl="0">
              <a:lnSpc>
                <a:spcPct val="100000"/>
              </a:lnSpc>
              <a:spcBef>
                <a:spcPts val="1600"/>
              </a:spcBef>
              <a:spcAft>
                <a:spcPts val="0"/>
              </a:spcAft>
              <a:buNone/>
              <a:defRPr/>
            </a:lvl5pPr>
            <a:lvl6pPr lvl="5" rtl="0">
              <a:lnSpc>
                <a:spcPct val="100000"/>
              </a:lnSpc>
              <a:spcBef>
                <a:spcPts val="1600"/>
              </a:spcBef>
              <a:spcAft>
                <a:spcPts val="0"/>
              </a:spcAft>
              <a:buNone/>
              <a:defRPr/>
            </a:lvl6pPr>
            <a:lvl7pPr lvl="6" rtl="0">
              <a:lnSpc>
                <a:spcPct val="100000"/>
              </a:lnSpc>
              <a:spcBef>
                <a:spcPts val="1600"/>
              </a:spcBef>
              <a:spcAft>
                <a:spcPts val="0"/>
              </a:spcAft>
              <a:buNone/>
              <a:defRPr/>
            </a:lvl7pPr>
            <a:lvl8pPr lvl="7" rtl="0">
              <a:lnSpc>
                <a:spcPct val="100000"/>
              </a:lnSpc>
              <a:spcBef>
                <a:spcPts val="1600"/>
              </a:spcBef>
              <a:spcAft>
                <a:spcPts val="0"/>
              </a:spcAft>
              <a:buNone/>
              <a:defRPr/>
            </a:lvl8pPr>
            <a:lvl9pPr lvl="8" rtl="0">
              <a:lnSpc>
                <a:spcPct val="100000"/>
              </a:lnSpc>
              <a:spcBef>
                <a:spcPts val="1600"/>
              </a:spcBef>
              <a:spcAft>
                <a:spcPts val="1600"/>
              </a:spcAft>
              <a:buNone/>
              <a:defRPr/>
            </a:lvl9pPr>
          </a:lstStyle>
          <a:p>
            <a:endParaRPr/>
          </a:p>
        </p:txBody>
      </p:sp>
      <p:sp>
        <p:nvSpPr>
          <p:cNvPr id="107" name="Google Shape;107;p13"/>
          <p:cNvSpPr txBox="1">
            <a:spLocks noGrp="1"/>
          </p:cNvSpPr>
          <p:nvPr>
            <p:ph type="title" idx="6"/>
          </p:nvPr>
        </p:nvSpPr>
        <p:spPr>
          <a:xfrm>
            <a:off x="720000" y="387600"/>
            <a:ext cx="7704000" cy="612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Font typeface="Palanquin Dark"/>
              <a:buNone/>
              <a:defRPr>
                <a:latin typeface="Palanquin Dark"/>
                <a:ea typeface="Palanquin Dark"/>
                <a:cs typeface="Palanquin Dark"/>
                <a:sym typeface="Palanquin Dark"/>
              </a:defRPr>
            </a:lvl2pPr>
            <a:lvl3pPr lvl="2" rtl="0">
              <a:spcBef>
                <a:spcPts val="0"/>
              </a:spcBef>
              <a:spcAft>
                <a:spcPts val="0"/>
              </a:spcAft>
              <a:buSzPts val="3000"/>
              <a:buFont typeface="Palanquin Dark"/>
              <a:buNone/>
              <a:defRPr>
                <a:latin typeface="Palanquin Dark"/>
                <a:ea typeface="Palanquin Dark"/>
                <a:cs typeface="Palanquin Dark"/>
                <a:sym typeface="Palanquin Dark"/>
              </a:defRPr>
            </a:lvl3pPr>
            <a:lvl4pPr lvl="3" rtl="0">
              <a:spcBef>
                <a:spcPts val="0"/>
              </a:spcBef>
              <a:spcAft>
                <a:spcPts val="0"/>
              </a:spcAft>
              <a:buSzPts val="3000"/>
              <a:buFont typeface="Palanquin Dark"/>
              <a:buNone/>
              <a:defRPr>
                <a:latin typeface="Palanquin Dark"/>
                <a:ea typeface="Palanquin Dark"/>
                <a:cs typeface="Palanquin Dark"/>
                <a:sym typeface="Palanquin Dark"/>
              </a:defRPr>
            </a:lvl4pPr>
            <a:lvl5pPr lvl="4" rtl="0">
              <a:spcBef>
                <a:spcPts val="0"/>
              </a:spcBef>
              <a:spcAft>
                <a:spcPts val="0"/>
              </a:spcAft>
              <a:buSzPts val="3000"/>
              <a:buFont typeface="Palanquin Dark"/>
              <a:buNone/>
              <a:defRPr>
                <a:latin typeface="Palanquin Dark"/>
                <a:ea typeface="Palanquin Dark"/>
                <a:cs typeface="Palanquin Dark"/>
                <a:sym typeface="Palanquin Dark"/>
              </a:defRPr>
            </a:lvl5pPr>
            <a:lvl6pPr lvl="5" rtl="0">
              <a:spcBef>
                <a:spcPts val="0"/>
              </a:spcBef>
              <a:spcAft>
                <a:spcPts val="0"/>
              </a:spcAft>
              <a:buSzPts val="3000"/>
              <a:buFont typeface="Palanquin Dark"/>
              <a:buNone/>
              <a:defRPr>
                <a:latin typeface="Palanquin Dark"/>
                <a:ea typeface="Palanquin Dark"/>
                <a:cs typeface="Palanquin Dark"/>
                <a:sym typeface="Palanquin Dark"/>
              </a:defRPr>
            </a:lvl6pPr>
            <a:lvl7pPr lvl="6" rtl="0">
              <a:spcBef>
                <a:spcPts val="0"/>
              </a:spcBef>
              <a:spcAft>
                <a:spcPts val="0"/>
              </a:spcAft>
              <a:buSzPts val="3000"/>
              <a:buFont typeface="Palanquin Dark"/>
              <a:buNone/>
              <a:defRPr>
                <a:latin typeface="Palanquin Dark"/>
                <a:ea typeface="Palanquin Dark"/>
                <a:cs typeface="Palanquin Dark"/>
                <a:sym typeface="Palanquin Dark"/>
              </a:defRPr>
            </a:lvl7pPr>
            <a:lvl8pPr lvl="7" rtl="0">
              <a:spcBef>
                <a:spcPts val="0"/>
              </a:spcBef>
              <a:spcAft>
                <a:spcPts val="0"/>
              </a:spcAft>
              <a:buSzPts val="3000"/>
              <a:buFont typeface="Palanquin Dark"/>
              <a:buNone/>
              <a:defRPr>
                <a:latin typeface="Palanquin Dark"/>
                <a:ea typeface="Palanquin Dark"/>
                <a:cs typeface="Palanquin Dark"/>
                <a:sym typeface="Palanquin Dark"/>
              </a:defRPr>
            </a:lvl8pPr>
            <a:lvl9pPr lvl="8" rtl="0">
              <a:spcBef>
                <a:spcPts val="0"/>
              </a:spcBef>
              <a:spcAft>
                <a:spcPts val="0"/>
              </a:spcAft>
              <a:buSzPts val="3000"/>
              <a:buFont typeface="Palanquin Dark"/>
              <a:buNone/>
              <a:defRPr>
                <a:latin typeface="Palanquin Dark"/>
                <a:ea typeface="Palanquin Dark"/>
                <a:cs typeface="Palanquin Dark"/>
                <a:sym typeface="Palanquin Dark"/>
              </a:defRPr>
            </a:lvl9pPr>
          </a:lstStyle>
          <a:p>
            <a:endParaRPr/>
          </a:p>
        </p:txBody>
      </p:sp>
      <p:sp>
        <p:nvSpPr>
          <p:cNvPr id="108" name="Google Shape;108;p13"/>
          <p:cNvSpPr txBox="1">
            <a:spLocks noGrp="1"/>
          </p:cNvSpPr>
          <p:nvPr>
            <p:ph type="title" idx="7" hasCustomPrompt="1"/>
          </p:nvPr>
        </p:nvSpPr>
        <p:spPr>
          <a:xfrm>
            <a:off x="4640400" y="1764850"/>
            <a:ext cx="885900" cy="7047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SzPts val="4800"/>
              <a:buNone/>
              <a:defRPr sz="4800"/>
            </a:lvl1pPr>
            <a:lvl2pPr lvl="1" algn="ctr" rtl="0">
              <a:lnSpc>
                <a:spcPct val="100000"/>
              </a:lnSpc>
              <a:spcBef>
                <a:spcPts val="0"/>
              </a:spcBef>
              <a:spcAft>
                <a:spcPts val="0"/>
              </a:spcAft>
              <a:buSzPts val="4800"/>
              <a:buNone/>
              <a:defRPr sz="4800"/>
            </a:lvl2pPr>
            <a:lvl3pPr lvl="2" algn="ctr" rtl="0">
              <a:lnSpc>
                <a:spcPct val="100000"/>
              </a:lnSpc>
              <a:spcBef>
                <a:spcPts val="0"/>
              </a:spcBef>
              <a:spcAft>
                <a:spcPts val="0"/>
              </a:spcAft>
              <a:buSzPts val="4800"/>
              <a:buNone/>
              <a:defRPr sz="4800"/>
            </a:lvl3pPr>
            <a:lvl4pPr lvl="3" algn="ctr" rtl="0">
              <a:lnSpc>
                <a:spcPct val="100000"/>
              </a:lnSpc>
              <a:spcBef>
                <a:spcPts val="0"/>
              </a:spcBef>
              <a:spcAft>
                <a:spcPts val="0"/>
              </a:spcAft>
              <a:buSzPts val="4800"/>
              <a:buNone/>
              <a:defRPr sz="4800"/>
            </a:lvl4pPr>
            <a:lvl5pPr lvl="4" algn="ctr" rtl="0">
              <a:lnSpc>
                <a:spcPct val="100000"/>
              </a:lnSpc>
              <a:spcBef>
                <a:spcPts val="0"/>
              </a:spcBef>
              <a:spcAft>
                <a:spcPts val="0"/>
              </a:spcAft>
              <a:buSzPts val="4800"/>
              <a:buNone/>
              <a:defRPr sz="4800"/>
            </a:lvl5pPr>
            <a:lvl6pPr lvl="5" algn="ctr" rtl="0">
              <a:lnSpc>
                <a:spcPct val="100000"/>
              </a:lnSpc>
              <a:spcBef>
                <a:spcPts val="0"/>
              </a:spcBef>
              <a:spcAft>
                <a:spcPts val="0"/>
              </a:spcAft>
              <a:buSzPts val="4800"/>
              <a:buNone/>
              <a:defRPr sz="4800"/>
            </a:lvl6pPr>
            <a:lvl7pPr lvl="6" algn="ctr" rtl="0">
              <a:lnSpc>
                <a:spcPct val="100000"/>
              </a:lnSpc>
              <a:spcBef>
                <a:spcPts val="0"/>
              </a:spcBef>
              <a:spcAft>
                <a:spcPts val="0"/>
              </a:spcAft>
              <a:buSzPts val="4800"/>
              <a:buNone/>
              <a:defRPr sz="4800"/>
            </a:lvl7pPr>
            <a:lvl8pPr lvl="7" algn="ctr" rtl="0">
              <a:lnSpc>
                <a:spcPct val="100000"/>
              </a:lnSpc>
              <a:spcBef>
                <a:spcPts val="0"/>
              </a:spcBef>
              <a:spcAft>
                <a:spcPts val="0"/>
              </a:spcAft>
              <a:buSzPts val="4800"/>
              <a:buNone/>
              <a:defRPr sz="4800"/>
            </a:lvl8pPr>
            <a:lvl9pPr lvl="8" algn="ctr" rtl="0">
              <a:lnSpc>
                <a:spcPct val="100000"/>
              </a:lnSpc>
              <a:spcBef>
                <a:spcPts val="0"/>
              </a:spcBef>
              <a:spcAft>
                <a:spcPts val="0"/>
              </a:spcAft>
              <a:buSzPts val="4800"/>
              <a:buNone/>
              <a:defRPr sz="4800"/>
            </a:lvl9pPr>
          </a:lstStyle>
          <a:p>
            <a:r>
              <a:t>xx%</a:t>
            </a:r>
          </a:p>
        </p:txBody>
      </p:sp>
      <p:sp>
        <p:nvSpPr>
          <p:cNvPr id="109" name="Google Shape;109;p13"/>
          <p:cNvSpPr txBox="1">
            <a:spLocks noGrp="1"/>
          </p:cNvSpPr>
          <p:nvPr>
            <p:ph type="subTitle" idx="8"/>
          </p:nvPr>
        </p:nvSpPr>
        <p:spPr>
          <a:xfrm>
            <a:off x="5633100" y="1584100"/>
            <a:ext cx="2116800" cy="3714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None/>
              <a:defRPr sz="2000" b="1">
                <a:latin typeface="Roboto Slab"/>
                <a:ea typeface="Roboto Slab"/>
                <a:cs typeface="Roboto Slab"/>
                <a:sym typeface="Roboto Slab"/>
              </a:defRPr>
            </a:lvl1pPr>
            <a:lvl2pPr lvl="1" rtl="0">
              <a:lnSpc>
                <a:spcPct val="100000"/>
              </a:lnSpc>
              <a:spcBef>
                <a:spcPts val="1600"/>
              </a:spcBef>
              <a:spcAft>
                <a:spcPts val="0"/>
              </a:spcAft>
              <a:buNone/>
              <a:defRPr sz="2000" b="1">
                <a:latin typeface="Roboto Slab"/>
                <a:ea typeface="Roboto Slab"/>
                <a:cs typeface="Roboto Slab"/>
                <a:sym typeface="Roboto Slab"/>
              </a:defRPr>
            </a:lvl2pPr>
            <a:lvl3pPr lvl="2" rtl="0">
              <a:lnSpc>
                <a:spcPct val="100000"/>
              </a:lnSpc>
              <a:spcBef>
                <a:spcPts val="1600"/>
              </a:spcBef>
              <a:spcAft>
                <a:spcPts val="0"/>
              </a:spcAft>
              <a:buNone/>
              <a:defRPr sz="2000" b="1">
                <a:latin typeface="Roboto Slab"/>
                <a:ea typeface="Roboto Slab"/>
                <a:cs typeface="Roboto Slab"/>
                <a:sym typeface="Roboto Slab"/>
              </a:defRPr>
            </a:lvl3pPr>
            <a:lvl4pPr lvl="3" rtl="0">
              <a:lnSpc>
                <a:spcPct val="100000"/>
              </a:lnSpc>
              <a:spcBef>
                <a:spcPts val="1600"/>
              </a:spcBef>
              <a:spcAft>
                <a:spcPts val="0"/>
              </a:spcAft>
              <a:buNone/>
              <a:defRPr sz="2000" b="1">
                <a:latin typeface="Roboto Slab"/>
                <a:ea typeface="Roboto Slab"/>
                <a:cs typeface="Roboto Slab"/>
                <a:sym typeface="Roboto Slab"/>
              </a:defRPr>
            </a:lvl4pPr>
            <a:lvl5pPr lvl="4" rtl="0">
              <a:lnSpc>
                <a:spcPct val="100000"/>
              </a:lnSpc>
              <a:spcBef>
                <a:spcPts val="1600"/>
              </a:spcBef>
              <a:spcAft>
                <a:spcPts val="0"/>
              </a:spcAft>
              <a:buNone/>
              <a:defRPr sz="2000" b="1">
                <a:latin typeface="Roboto Slab"/>
                <a:ea typeface="Roboto Slab"/>
                <a:cs typeface="Roboto Slab"/>
                <a:sym typeface="Roboto Slab"/>
              </a:defRPr>
            </a:lvl5pPr>
            <a:lvl6pPr lvl="5" rtl="0">
              <a:lnSpc>
                <a:spcPct val="100000"/>
              </a:lnSpc>
              <a:spcBef>
                <a:spcPts val="1600"/>
              </a:spcBef>
              <a:spcAft>
                <a:spcPts val="0"/>
              </a:spcAft>
              <a:buNone/>
              <a:defRPr sz="2000" b="1">
                <a:latin typeface="Roboto Slab"/>
                <a:ea typeface="Roboto Slab"/>
                <a:cs typeface="Roboto Slab"/>
                <a:sym typeface="Roboto Slab"/>
              </a:defRPr>
            </a:lvl6pPr>
            <a:lvl7pPr lvl="6" rtl="0">
              <a:lnSpc>
                <a:spcPct val="100000"/>
              </a:lnSpc>
              <a:spcBef>
                <a:spcPts val="1600"/>
              </a:spcBef>
              <a:spcAft>
                <a:spcPts val="0"/>
              </a:spcAft>
              <a:buNone/>
              <a:defRPr sz="2000" b="1">
                <a:latin typeface="Roboto Slab"/>
                <a:ea typeface="Roboto Slab"/>
                <a:cs typeface="Roboto Slab"/>
                <a:sym typeface="Roboto Slab"/>
              </a:defRPr>
            </a:lvl7pPr>
            <a:lvl8pPr lvl="7" rtl="0">
              <a:lnSpc>
                <a:spcPct val="100000"/>
              </a:lnSpc>
              <a:spcBef>
                <a:spcPts val="1600"/>
              </a:spcBef>
              <a:spcAft>
                <a:spcPts val="0"/>
              </a:spcAft>
              <a:buNone/>
              <a:defRPr sz="2000" b="1">
                <a:latin typeface="Roboto Slab"/>
                <a:ea typeface="Roboto Slab"/>
                <a:cs typeface="Roboto Slab"/>
                <a:sym typeface="Roboto Slab"/>
              </a:defRPr>
            </a:lvl8pPr>
            <a:lvl9pPr lvl="8" rtl="0">
              <a:lnSpc>
                <a:spcPct val="100000"/>
              </a:lnSpc>
              <a:spcBef>
                <a:spcPts val="1600"/>
              </a:spcBef>
              <a:spcAft>
                <a:spcPts val="1600"/>
              </a:spcAft>
              <a:buNone/>
              <a:defRPr sz="2000" b="1">
                <a:latin typeface="Roboto Slab"/>
                <a:ea typeface="Roboto Slab"/>
                <a:cs typeface="Roboto Slab"/>
                <a:sym typeface="Roboto Slab"/>
              </a:defRPr>
            </a:lvl9pPr>
          </a:lstStyle>
          <a:p>
            <a:endParaRPr/>
          </a:p>
        </p:txBody>
      </p:sp>
      <p:sp>
        <p:nvSpPr>
          <p:cNvPr id="110" name="Google Shape;110;p13"/>
          <p:cNvSpPr txBox="1">
            <a:spLocks noGrp="1"/>
          </p:cNvSpPr>
          <p:nvPr>
            <p:ph type="subTitle" idx="9"/>
          </p:nvPr>
        </p:nvSpPr>
        <p:spPr>
          <a:xfrm>
            <a:off x="5633100" y="1955554"/>
            <a:ext cx="2116800" cy="7047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None/>
              <a:defRPr sz="1600"/>
            </a:lvl1pPr>
            <a:lvl2pPr lvl="1" rtl="0">
              <a:lnSpc>
                <a:spcPct val="100000"/>
              </a:lnSpc>
              <a:spcBef>
                <a:spcPts val="1600"/>
              </a:spcBef>
              <a:spcAft>
                <a:spcPts val="0"/>
              </a:spcAft>
              <a:buNone/>
              <a:defRPr/>
            </a:lvl2pPr>
            <a:lvl3pPr lvl="2" rtl="0">
              <a:lnSpc>
                <a:spcPct val="100000"/>
              </a:lnSpc>
              <a:spcBef>
                <a:spcPts val="1600"/>
              </a:spcBef>
              <a:spcAft>
                <a:spcPts val="0"/>
              </a:spcAft>
              <a:buNone/>
              <a:defRPr/>
            </a:lvl3pPr>
            <a:lvl4pPr lvl="3" rtl="0">
              <a:lnSpc>
                <a:spcPct val="100000"/>
              </a:lnSpc>
              <a:spcBef>
                <a:spcPts val="1600"/>
              </a:spcBef>
              <a:spcAft>
                <a:spcPts val="0"/>
              </a:spcAft>
              <a:buNone/>
              <a:defRPr/>
            </a:lvl4pPr>
            <a:lvl5pPr lvl="4" rtl="0">
              <a:lnSpc>
                <a:spcPct val="100000"/>
              </a:lnSpc>
              <a:spcBef>
                <a:spcPts val="1600"/>
              </a:spcBef>
              <a:spcAft>
                <a:spcPts val="0"/>
              </a:spcAft>
              <a:buNone/>
              <a:defRPr/>
            </a:lvl5pPr>
            <a:lvl6pPr lvl="5" rtl="0">
              <a:lnSpc>
                <a:spcPct val="100000"/>
              </a:lnSpc>
              <a:spcBef>
                <a:spcPts val="1600"/>
              </a:spcBef>
              <a:spcAft>
                <a:spcPts val="0"/>
              </a:spcAft>
              <a:buNone/>
              <a:defRPr/>
            </a:lvl6pPr>
            <a:lvl7pPr lvl="6" rtl="0">
              <a:lnSpc>
                <a:spcPct val="100000"/>
              </a:lnSpc>
              <a:spcBef>
                <a:spcPts val="1600"/>
              </a:spcBef>
              <a:spcAft>
                <a:spcPts val="0"/>
              </a:spcAft>
              <a:buNone/>
              <a:defRPr/>
            </a:lvl7pPr>
            <a:lvl8pPr lvl="7" rtl="0">
              <a:lnSpc>
                <a:spcPct val="100000"/>
              </a:lnSpc>
              <a:spcBef>
                <a:spcPts val="1600"/>
              </a:spcBef>
              <a:spcAft>
                <a:spcPts val="0"/>
              </a:spcAft>
              <a:buNone/>
              <a:defRPr/>
            </a:lvl8pPr>
            <a:lvl9pPr lvl="8" rtl="0">
              <a:lnSpc>
                <a:spcPct val="100000"/>
              </a:lnSpc>
              <a:spcBef>
                <a:spcPts val="1600"/>
              </a:spcBef>
              <a:spcAft>
                <a:spcPts val="1600"/>
              </a:spcAft>
              <a:buNone/>
              <a:defRPr/>
            </a:lvl9pPr>
          </a:lstStyle>
          <a:p>
            <a:endParaRPr/>
          </a:p>
        </p:txBody>
      </p:sp>
      <p:sp>
        <p:nvSpPr>
          <p:cNvPr id="111" name="Google Shape;111;p13"/>
          <p:cNvSpPr txBox="1">
            <a:spLocks noGrp="1"/>
          </p:cNvSpPr>
          <p:nvPr>
            <p:ph type="title" idx="13" hasCustomPrompt="1"/>
          </p:nvPr>
        </p:nvSpPr>
        <p:spPr>
          <a:xfrm>
            <a:off x="4640400" y="3257500"/>
            <a:ext cx="885900" cy="7047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SzPts val="4800"/>
              <a:buNone/>
              <a:defRPr sz="4800"/>
            </a:lvl1pPr>
            <a:lvl2pPr lvl="1" algn="ctr" rtl="0">
              <a:lnSpc>
                <a:spcPct val="100000"/>
              </a:lnSpc>
              <a:spcBef>
                <a:spcPts val="0"/>
              </a:spcBef>
              <a:spcAft>
                <a:spcPts val="0"/>
              </a:spcAft>
              <a:buSzPts val="4800"/>
              <a:buNone/>
              <a:defRPr sz="4800"/>
            </a:lvl2pPr>
            <a:lvl3pPr lvl="2" algn="ctr" rtl="0">
              <a:lnSpc>
                <a:spcPct val="100000"/>
              </a:lnSpc>
              <a:spcBef>
                <a:spcPts val="0"/>
              </a:spcBef>
              <a:spcAft>
                <a:spcPts val="0"/>
              </a:spcAft>
              <a:buSzPts val="4800"/>
              <a:buNone/>
              <a:defRPr sz="4800"/>
            </a:lvl3pPr>
            <a:lvl4pPr lvl="3" algn="ctr" rtl="0">
              <a:lnSpc>
                <a:spcPct val="100000"/>
              </a:lnSpc>
              <a:spcBef>
                <a:spcPts val="0"/>
              </a:spcBef>
              <a:spcAft>
                <a:spcPts val="0"/>
              </a:spcAft>
              <a:buSzPts val="4800"/>
              <a:buNone/>
              <a:defRPr sz="4800"/>
            </a:lvl4pPr>
            <a:lvl5pPr lvl="4" algn="ctr" rtl="0">
              <a:lnSpc>
                <a:spcPct val="100000"/>
              </a:lnSpc>
              <a:spcBef>
                <a:spcPts val="0"/>
              </a:spcBef>
              <a:spcAft>
                <a:spcPts val="0"/>
              </a:spcAft>
              <a:buSzPts val="4800"/>
              <a:buNone/>
              <a:defRPr sz="4800"/>
            </a:lvl5pPr>
            <a:lvl6pPr lvl="5" algn="ctr" rtl="0">
              <a:lnSpc>
                <a:spcPct val="100000"/>
              </a:lnSpc>
              <a:spcBef>
                <a:spcPts val="0"/>
              </a:spcBef>
              <a:spcAft>
                <a:spcPts val="0"/>
              </a:spcAft>
              <a:buSzPts val="4800"/>
              <a:buNone/>
              <a:defRPr sz="4800"/>
            </a:lvl6pPr>
            <a:lvl7pPr lvl="6" algn="ctr" rtl="0">
              <a:lnSpc>
                <a:spcPct val="100000"/>
              </a:lnSpc>
              <a:spcBef>
                <a:spcPts val="0"/>
              </a:spcBef>
              <a:spcAft>
                <a:spcPts val="0"/>
              </a:spcAft>
              <a:buSzPts val="4800"/>
              <a:buNone/>
              <a:defRPr sz="4800"/>
            </a:lvl7pPr>
            <a:lvl8pPr lvl="7" algn="ctr" rtl="0">
              <a:lnSpc>
                <a:spcPct val="100000"/>
              </a:lnSpc>
              <a:spcBef>
                <a:spcPts val="0"/>
              </a:spcBef>
              <a:spcAft>
                <a:spcPts val="0"/>
              </a:spcAft>
              <a:buSzPts val="4800"/>
              <a:buNone/>
              <a:defRPr sz="4800"/>
            </a:lvl8pPr>
            <a:lvl9pPr lvl="8" algn="ctr" rtl="0">
              <a:lnSpc>
                <a:spcPct val="100000"/>
              </a:lnSpc>
              <a:spcBef>
                <a:spcPts val="0"/>
              </a:spcBef>
              <a:spcAft>
                <a:spcPts val="0"/>
              </a:spcAft>
              <a:buSzPts val="4800"/>
              <a:buNone/>
              <a:defRPr sz="4800"/>
            </a:lvl9pPr>
          </a:lstStyle>
          <a:p>
            <a:r>
              <a:t>xx%</a:t>
            </a:r>
          </a:p>
        </p:txBody>
      </p:sp>
      <p:sp>
        <p:nvSpPr>
          <p:cNvPr id="112" name="Google Shape;112;p13"/>
          <p:cNvSpPr txBox="1">
            <a:spLocks noGrp="1"/>
          </p:cNvSpPr>
          <p:nvPr>
            <p:ph type="subTitle" idx="14"/>
          </p:nvPr>
        </p:nvSpPr>
        <p:spPr>
          <a:xfrm>
            <a:off x="5633100" y="3076770"/>
            <a:ext cx="2116800" cy="3714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None/>
              <a:defRPr sz="2000" b="1">
                <a:latin typeface="Roboto Slab"/>
                <a:ea typeface="Roboto Slab"/>
                <a:cs typeface="Roboto Slab"/>
                <a:sym typeface="Roboto Slab"/>
              </a:defRPr>
            </a:lvl1pPr>
            <a:lvl2pPr lvl="1" rtl="0">
              <a:lnSpc>
                <a:spcPct val="100000"/>
              </a:lnSpc>
              <a:spcBef>
                <a:spcPts val="1600"/>
              </a:spcBef>
              <a:spcAft>
                <a:spcPts val="0"/>
              </a:spcAft>
              <a:buNone/>
              <a:defRPr sz="2000" b="1">
                <a:latin typeface="Roboto Slab"/>
                <a:ea typeface="Roboto Slab"/>
                <a:cs typeface="Roboto Slab"/>
                <a:sym typeface="Roboto Slab"/>
              </a:defRPr>
            </a:lvl2pPr>
            <a:lvl3pPr lvl="2" rtl="0">
              <a:lnSpc>
                <a:spcPct val="100000"/>
              </a:lnSpc>
              <a:spcBef>
                <a:spcPts val="1600"/>
              </a:spcBef>
              <a:spcAft>
                <a:spcPts val="0"/>
              </a:spcAft>
              <a:buNone/>
              <a:defRPr sz="2000" b="1">
                <a:latin typeface="Roboto Slab"/>
                <a:ea typeface="Roboto Slab"/>
                <a:cs typeface="Roboto Slab"/>
                <a:sym typeface="Roboto Slab"/>
              </a:defRPr>
            </a:lvl3pPr>
            <a:lvl4pPr lvl="3" rtl="0">
              <a:lnSpc>
                <a:spcPct val="100000"/>
              </a:lnSpc>
              <a:spcBef>
                <a:spcPts val="1600"/>
              </a:spcBef>
              <a:spcAft>
                <a:spcPts val="0"/>
              </a:spcAft>
              <a:buNone/>
              <a:defRPr sz="2000" b="1">
                <a:latin typeface="Roboto Slab"/>
                <a:ea typeface="Roboto Slab"/>
                <a:cs typeface="Roboto Slab"/>
                <a:sym typeface="Roboto Slab"/>
              </a:defRPr>
            </a:lvl4pPr>
            <a:lvl5pPr lvl="4" rtl="0">
              <a:lnSpc>
                <a:spcPct val="100000"/>
              </a:lnSpc>
              <a:spcBef>
                <a:spcPts val="1600"/>
              </a:spcBef>
              <a:spcAft>
                <a:spcPts val="0"/>
              </a:spcAft>
              <a:buNone/>
              <a:defRPr sz="2000" b="1">
                <a:latin typeface="Roboto Slab"/>
                <a:ea typeface="Roboto Slab"/>
                <a:cs typeface="Roboto Slab"/>
                <a:sym typeface="Roboto Slab"/>
              </a:defRPr>
            </a:lvl5pPr>
            <a:lvl6pPr lvl="5" rtl="0">
              <a:lnSpc>
                <a:spcPct val="100000"/>
              </a:lnSpc>
              <a:spcBef>
                <a:spcPts val="1600"/>
              </a:spcBef>
              <a:spcAft>
                <a:spcPts val="0"/>
              </a:spcAft>
              <a:buNone/>
              <a:defRPr sz="2000" b="1">
                <a:latin typeface="Roboto Slab"/>
                <a:ea typeface="Roboto Slab"/>
                <a:cs typeface="Roboto Slab"/>
                <a:sym typeface="Roboto Slab"/>
              </a:defRPr>
            </a:lvl6pPr>
            <a:lvl7pPr lvl="6" rtl="0">
              <a:lnSpc>
                <a:spcPct val="100000"/>
              </a:lnSpc>
              <a:spcBef>
                <a:spcPts val="1600"/>
              </a:spcBef>
              <a:spcAft>
                <a:spcPts val="0"/>
              </a:spcAft>
              <a:buNone/>
              <a:defRPr sz="2000" b="1">
                <a:latin typeface="Roboto Slab"/>
                <a:ea typeface="Roboto Slab"/>
                <a:cs typeface="Roboto Slab"/>
                <a:sym typeface="Roboto Slab"/>
              </a:defRPr>
            </a:lvl7pPr>
            <a:lvl8pPr lvl="7" rtl="0">
              <a:lnSpc>
                <a:spcPct val="100000"/>
              </a:lnSpc>
              <a:spcBef>
                <a:spcPts val="1600"/>
              </a:spcBef>
              <a:spcAft>
                <a:spcPts val="0"/>
              </a:spcAft>
              <a:buNone/>
              <a:defRPr sz="2000" b="1">
                <a:latin typeface="Roboto Slab"/>
                <a:ea typeface="Roboto Slab"/>
                <a:cs typeface="Roboto Slab"/>
                <a:sym typeface="Roboto Slab"/>
              </a:defRPr>
            </a:lvl8pPr>
            <a:lvl9pPr lvl="8" rtl="0">
              <a:lnSpc>
                <a:spcPct val="100000"/>
              </a:lnSpc>
              <a:spcBef>
                <a:spcPts val="1600"/>
              </a:spcBef>
              <a:spcAft>
                <a:spcPts val="1600"/>
              </a:spcAft>
              <a:buNone/>
              <a:defRPr sz="2000" b="1">
                <a:latin typeface="Roboto Slab"/>
                <a:ea typeface="Roboto Slab"/>
                <a:cs typeface="Roboto Slab"/>
                <a:sym typeface="Roboto Slab"/>
              </a:defRPr>
            </a:lvl9pPr>
          </a:lstStyle>
          <a:p>
            <a:endParaRPr/>
          </a:p>
        </p:txBody>
      </p:sp>
      <p:sp>
        <p:nvSpPr>
          <p:cNvPr id="113" name="Google Shape;113;p13"/>
          <p:cNvSpPr txBox="1">
            <a:spLocks noGrp="1"/>
          </p:cNvSpPr>
          <p:nvPr>
            <p:ph type="subTitle" idx="15"/>
          </p:nvPr>
        </p:nvSpPr>
        <p:spPr>
          <a:xfrm>
            <a:off x="5633100" y="3448224"/>
            <a:ext cx="2116800" cy="7047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None/>
              <a:defRPr sz="1600"/>
            </a:lvl1pPr>
            <a:lvl2pPr lvl="1" rtl="0">
              <a:lnSpc>
                <a:spcPct val="100000"/>
              </a:lnSpc>
              <a:spcBef>
                <a:spcPts val="1600"/>
              </a:spcBef>
              <a:spcAft>
                <a:spcPts val="0"/>
              </a:spcAft>
              <a:buNone/>
              <a:defRPr/>
            </a:lvl2pPr>
            <a:lvl3pPr lvl="2" rtl="0">
              <a:lnSpc>
                <a:spcPct val="100000"/>
              </a:lnSpc>
              <a:spcBef>
                <a:spcPts val="1600"/>
              </a:spcBef>
              <a:spcAft>
                <a:spcPts val="0"/>
              </a:spcAft>
              <a:buNone/>
              <a:defRPr/>
            </a:lvl3pPr>
            <a:lvl4pPr lvl="3" rtl="0">
              <a:lnSpc>
                <a:spcPct val="100000"/>
              </a:lnSpc>
              <a:spcBef>
                <a:spcPts val="1600"/>
              </a:spcBef>
              <a:spcAft>
                <a:spcPts val="0"/>
              </a:spcAft>
              <a:buNone/>
              <a:defRPr/>
            </a:lvl4pPr>
            <a:lvl5pPr lvl="4" rtl="0">
              <a:lnSpc>
                <a:spcPct val="100000"/>
              </a:lnSpc>
              <a:spcBef>
                <a:spcPts val="1600"/>
              </a:spcBef>
              <a:spcAft>
                <a:spcPts val="0"/>
              </a:spcAft>
              <a:buNone/>
              <a:defRPr/>
            </a:lvl5pPr>
            <a:lvl6pPr lvl="5" rtl="0">
              <a:lnSpc>
                <a:spcPct val="100000"/>
              </a:lnSpc>
              <a:spcBef>
                <a:spcPts val="1600"/>
              </a:spcBef>
              <a:spcAft>
                <a:spcPts val="0"/>
              </a:spcAft>
              <a:buNone/>
              <a:defRPr/>
            </a:lvl6pPr>
            <a:lvl7pPr lvl="6" rtl="0">
              <a:lnSpc>
                <a:spcPct val="100000"/>
              </a:lnSpc>
              <a:spcBef>
                <a:spcPts val="1600"/>
              </a:spcBef>
              <a:spcAft>
                <a:spcPts val="0"/>
              </a:spcAft>
              <a:buNone/>
              <a:defRPr/>
            </a:lvl7pPr>
            <a:lvl8pPr lvl="7" rtl="0">
              <a:lnSpc>
                <a:spcPct val="100000"/>
              </a:lnSpc>
              <a:spcBef>
                <a:spcPts val="1600"/>
              </a:spcBef>
              <a:spcAft>
                <a:spcPts val="0"/>
              </a:spcAft>
              <a:buNone/>
              <a:defRPr/>
            </a:lvl8pPr>
            <a:lvl9pPr lvl="8" rtl="0">
              <a:lnSpc>
                <a:spcPct val="100000"/>
              </a:lnSpc>
              <a:spcBef>
                <a:spcPts val="1600"/>
              </a:spcBef>
              <a:spcAft>
                <a:spcPts val="1600"/>
              </a:spcAft>
              <a:buNone/>
              <a:defRPr/>
            </a:lvl9pPr>
          </a:lstStyle>
          <a:p>
            <a:endParaRPr/>
          </a:p>
        </p:txBody>
      </p:sp>
      <p:grpSp>
        <p:nvGrpSpPr>
          <p:cNvPr id="114" name="Google Shape;114;p13"/>
          <p:cNvGrpSpPr/>
          <p:nvPr/>
        </p:nvGrpSpPr>
        <p:grpSpPr>
          <a:xfrm>
            <a:off x="8052666" y="539548"/>
            <a:ext cx="371325" cy="4064402"/>
            <a:chOff x="8238341" y="539998"/>
            <a:chExt cx="371325" cy="4064402"/>
          </a:xfrm>
        </p:grpSpPr>
        <p:sp>
          <p:nvSpPr>
            <p:cNvPr id="115" name="Google Shape;115;p13"/>
            <p:cNvSpPr/>
            <p:nvPr/>
          </p:nvSpPr>
          <p:spPr>
            <a:xfrm>
              <a:off x="8354654" y="4137566"/>
              <a:ext cx="138700" cy="118650"/>
            </a:xfrm>
            <a:custGeom>
              <a:avLst/>
              <a:gdLst/>
              <a:ahLst/>
              <a:cxnLst/>
              <a:rect l="l" t="t" r="r" b="b"/>
              <a:pathLst>
                <a:path w="5548" h="4746" extrusionOk="0">
                  <a:moveTo>
                    <a:pt x="0" y="4746"/>
                  </a:moveTo>
                  <a:lnTo>
                    <a:pt x="2778" y="0"/>
                  </a:lnTo>
                  <a:lnTo>
                    <a:pt x="5548" y="474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3"/>
            <p:cNvSpPr/>
            <p:nvPr/>
          </p:nvSpPr>
          <p:spPr>
            <a:xfrm>
              <a:off x="8354654" y="4485725"/>
              <a:ext cx="138700" cy="118675"/>
            </a:xfrm>
            <a:custGeom>
              <a:avLst/>
              <a:gdLst/>
              <a:ahLst/>
              <a:cxnLst/>
              <a:rect l="l" t="t" r="r" b="b"/>
              <a:pathLst>
                <a:path w="5548" h="4747" extrusionOk="0">
                  <a:moveTo>
                    <a:pt x="0" y="4746"/>
                  </a:moveTo>
                  <a:lnTo>
                    <a:pt x="2778" y="1"/>
                  </a:lnTo>
                  <a:lnTo>
                    <a:pt x="5548" y="474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7" name="Google Shape;117;p13"/>
            <p:cNvCxnSpPr/>
            <p:nvPr/>
          </p:nvCxnSpPr>
          <p:spPr>
            <a:xfrm>
              <a:off x="8424004" y="1140857"/>
              <a:ext cx="0" cy="2767200"/>
            </a:xfrm>
            <a:prstGeom prst="straightConnector1">
              <a:avLst/>
            </a:prstGeom>
            <a:noFill/>
            <a:ln w="9525" cap="flat" cmpd="sng">
              <a:solidFill>
                <a:schemeClr val="dk1"/>
              </a:solidFill>
              <a:prstDash val="solid"/>
              <a:round/>
              <a:headEnd type="none" w="med" len="med"/>
              <a:tailEnd type="none" w="med" len="med"/>
            </a:ln>
          </p:spPr>
        </p:cxnSp>
        <p:sp>
          <p:nvSpPr>
            <p:cNvPr id="118" name="Google Shape;118;p13"/>
            <p:cNvSpPr/>
            <p:nvPr/>
          </p:nvSpPr>
          <p:spPr>
            <a:xfrm>
              <a:off x="8238341" y="539998"/>
              <a:ext cx="371325" cy="371350"/>
            </a:xfrm>
            <a:custGeom>
              <a:avLst/>
              <a:gdLst/>
              <a:ahLst/>
              <a:cxnLst/>
              <a:rect l="l" t="t" r="r" b="b"/>
              <a:pathLst>
                <a:path w="14853" h="14854" extrusionOk="0">
                  <a:moveTo>
                    <a:pt x="0" y="14223"/>
                  </a:moveTo>
                  <a:lnTo>
                    <a:pt x="14223" y="1"/>
                  </a:lnTo>
                  <a:lnTo>
                    <a:pt x="14853" y="1"/>
                  </a:lnTo>
                  <a:lnTo>
                    <a:pt x="0" y="14853"/>
                  </a:lnTo>
                  <a:close/>
                  <a:moveTo>
                    <a:pt x="12025" y="1"/>
                  </a:moveTo>
                  <a:lnTo>
                    <a:pt x="12648" y="1"/>
                  </a:lnTo>
                  <a:lnTo>
                    <a:pt x="0" y="12649"/>
                  </a:lnTo>
                  <a:lnTo>
                    <a:pt x="0" y="12026"/>
                  </a:lnTo>
                  <a:close/>
                  <a:moveTo>
                    <a:pt x="9799" y="1"/>
                  </a:moveTo>
                  <a:lnTo>
                    <a:pt x="10422" y="1"/>
                  </a:lnTo>
                  <a:lnTo>
                    <a:pt x="0" y="10423"/>
                  </a:lnTo>
                  <a:lnTo>
                    <a:pt x="0" y="9800"/>
                  </a:lnTo>
                  <a:close/>
                  <a:moveTo>
                    <a:pt x="7573" y="1"/>
                  </a:moveTo>
                  <a:lnTo>
                    <a:pt x="8196" y="1"/>
                  </a:lnTo>
                  <a:lnTo>
                    <a:pt x="0" y="8196"/>
                  </a:lnTo>
                  <a:lnTo>
                    <a:pt x="0" y="7574"/>
                  </a:lnTo>
                  <a:close/>
                  <a:moveTo>
                    <a:pt x="5347" y="1"/>
                  </a:moveTo>
                  <a:lnTo>
                    <a:pt x="5970" y="1"/>
                  </a:lnTo>
                  <a:lnTo>
                    <a:pt x="0" y="5970"/>
                  </a:lnTo>
                  <a:lnTo>
                    <a:pt x="0" y="5348"/>
                  </a:lnTo>
                  <a:close/>
                  <a:moveTo>
                    <a:pt x="3085" y="1"/>
                  </a:moveTo>
                  <a:lnTo>
                    <a:pt x="3708" y="1"/>
                  </a:lnTo>
                  <a:lnTo>
                    <a:pt x="0" y="3709"/>
                  </a:lnTo>
                  <a:lnTo>
                    <a:pt x="0" y="3086"/>
                  </a:lnTo>
                  <a:close/>
                  <a:moveTo>
                    <a:pt x="888" y="1"/>
                  </a:moveTo>
                  <a:lnTo>
                    <a:pt x="1510" y="1"/>
                  </a:lnTo>
                  <a:lnTo>
                    <a:pt x="0" y="1511"/>
                  </a:lnTo>
                  <a:lnTo>
                    <a:pt x="0" y="888"/>
                  </a:lnTo>
                  <a:close/>
                  <a:moveTo>
                    <a:pt x="1747" y="14853"/>
                  </a:moveTo>
                  <a:lnTo>
                    <a:pt x="14853" y="1747"/>
                  </a:lnTo>
                  <a:lnTo>
                    <a:pt x="14853" y="2377"/>
                  </a:lnTo>
                  <a:lnTo>
                    <a:pt x="2377" y="14853"/>
                  </a:lnTo>
                  <a:close/>
                  <a:moveTo>
                    <a:pt x="4123" y="14853"/>
                  </a:moveTo>
                  <a:lnTo>
                    <a:pt x="14853" y="4124"/>
                  </a:lnTo>
                  <a:lnTo>
                    <a:pt x="14853" y="4746"/>
                  </a:lnTo>
                  <a:lnTo>
                    <a:pt x="4753" y="14853"/>
                  </a:lnTo>
                  <a:close/>
                  <a:moveTo>
                    <a:pt x="6514" y="14853"/>
                  </a:moveTo>
                  <a:lnTo>
                    <a:pt x="14853" y="6514"/>
                  </a:lnTo>
                  <a:lnTo>
                    <a:pt x="14853" y="7144"/>
                  </a:lnTo>
                  <a:lnTo>
                    <a:pt x="7144" y="14853"/>
                  </a:lnTo>
                  <a:close/>
                  <a:moveTo>
                    <a:pt x="8890" y="14853"/>
                  </a:moveTo>
                  <a:lnTo>
                    <a:pt x="14853" y="8891"/>
                  </a:lnTo>
                  <a:lnTo>
                    <a:pt x="14853" y="9521"/>
                  </a:lnTo>
                  <a:lnTo>
                    <a:pt x="9520" y="14853"/>
                  </a:lnTo>
                  <a:close/>
                  <a:moveTo>
                    <a:pt x="11295" y="14853"/>
                  </a:moveTo>
                  <a:lnTo>
                    <a:pt x="14853" y="11303"/>
                  </a:lnTo>
                  <a:lnTo>
                    <a:pt x="14853" y="11926"/>
                  </a:lnTo>
                  <a:lnTo>
                    <a:pt x="11925" y="14853"/>
                  </a:lnTo>
                  <a:close/>
                  <a:moveTo>
                    <a:pt x="13679" y="14853"/>
                  </a:moveTo>
                  <a:lnTo>
                    <a:pt x="14853" y="13679"/>
                  </a:lnTo>
                  <a:lnTo>
                    <a:pt x="14853" y="14302"/>
                  </a:lnTo>
                  <a:lnTo>
                    <a:pt x="14302" y="1485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p:cSld name="CUSTOM_2">
    <p:spTree>
      <p:nvGrpSpPr>
        <p:cNvPr id="1" name="Shape 119"/>
        <p:cNvGrpSpPr/>
        <p:nvPr/>
      </p:nvGrpSpPr>
      <p:grpSpPr>
        <a:xfrm>
          <a:off x="0" y="0"/>
          <a:ext cx="0" cy="0"/>
          <a:chOff x="0" y="0"/>
          <a:chExt cx="0" cy="0"/>
        </a:xfrm>
      </p:grpSpPr>
      <p:sp>
        <p:nvSpPr>
          <p:cNvPr id="120" name="Google Shape;120;p14"/>
          <p:cNvSpPr txBox="1">
            <a:spLocks noGrp="1"/>
          </p:cNvSpPr>
          <p:nvPr>
            <p:ph type="subTitle" idx="1"/>
          </p:nvPr>
        </p:nvSpPr>
        <p:spPr>
          <a:xfrm>
            <a:off x="720000" y="2469693"/>
            <a:ext cx="2138100" cy="371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2000" b="1">
                <a:latin typeface="Roboto Slab"/>
                <a:ea typeface="Roboto Slab"/>
                <a:cs typeface="Roboto Slab"/>
                <a:sym typeface="Roboto Slab"/>
              </a:defRPr>
            </a:lvl1pPr>
            <a:lvl2pPr lvl="1" rtl="0">
              <a:lnSpc>
                <a:spcPct val="100000"/>
              </a:lnSpc>
              <a:spcBef>
                <a:spcPts val="1600"/>
              </a:spcBef>
              <a:spcAft>
                <a:spcPts val="0"/>
              </a:spcAft>
              <a:buNone/>
              <a:defRPr sz="2000" b="1">
                <a:latin typeface="Roboto Slab"/>
                <a:ea typeface="Roboto Slab"/>
                <a:cs typeface="Roboto Slab"/>
                <a:sym typeface="Roboto Slab"/>
              </a:defRPr>
            </a:lvl2pPr>
            <a:lvl3pPr lvl="2" rtl="0">
              <a:lnSpc>
                <a:spcPct val="100000"/>
              </a:lnSpc>
              <a:spcBef>
                <a:spcPts val="1600"/>
              </a:spcBef>
              <a:spcAft>
                <a:spcPts val="0"/>
              </a:spcAft>
              <a:buNone/>
              <a:defRPr sz="2000" b="1">
                <a:latin typeface="Roboto Slab"/>
                <a:ea typeface="Roboto Slab"/>
                <a:cs typeface="Roboto Slab"/>
                <a:sym typeface="Roboto Slab"/>
              </a:defRPr>
            </a:lvl3pPr>
            <a:lvl4pPr lvl="3" rtl="0">
              <a:lnSpc>
                <a:spcPct val="100000"/>
              </a:lnSpc>
              <a:spcBef>
                <a:spcPts val="1600"/>
              </a:spcBef>
              <a:spcAft>
                <a:spcPts val="0"/>
              </a:spcAft>
              <a:buNone/>
              <a:defRPr sz="2000" b="1">
                <a:latin typeface="Roboto Slab"/>
                <a:ea typeface="Roboto Slab"/>
                <a:cs typeface="Roboto Slab"/>
                <a:sym typeface="Roboto Slab"/>
              </a:defRPr>
            </a:lvl4pPr>
            <a:lvl5pPr lvl="4" rtl="0">
              <a:lnSpc>
                <a:spcPct val="100000"/>
              </a:lnSpc>
              <a:spcBef>
                <a:spcPts val="1600"/>
              </a:spcBef>
              <a:spcAft>
                <a:spcPts val="0"/>
              </a:spcAft>
              <a:buNone/>
              <a:defRPr sz="2000" b="1">
                <a:latin typeface="Roboto Slab"/>
                <a:ea typeface="Roboto Slab"/>
                <a:cs typeface="Roboto Slab"/>
                <a:sym typeface="Roboto Slab"/>
              </a:defRPr>
            </a:lvl5pPr>
            <a:lvl6pPr lvl="5" rtl="0">
              <a:lnSpc>
                <a:spcPct val="100000"/>
              </a:lnSpc>
              <a:spcBef>
                <a:spcPts val="1600"/>
              </a:spcBef>
              <a:spcAft>
                <a:spcPts val="0"/>
              </a:spcAft>
              <a:buNone/>
              <a:defRPr sz="2000" b="1">
                <a:latin typeface="Roboto Slab"/>
                <a:ea typeface="Roboto Slab"/>
                <a:cs typeface="Roboto Slab"/>
                <a:sym typeface="Roboto Slab"/>
              </a:defRPr>
            </a:lvl6pPr>
            <a:lvl7pPr lvl="6" rtl="0">
              <a:lnSpc>
                <a:spcPct val="100000"/>
              </a:lnSpc>
              <a:spcBef>
                <a:spcPts val="1600"/>
              </a:spcBef>
              <a:spcAft>
                <a:spcPts val="0"/>
              </a:spcAft>
              <a:buNone/>
              <a:defRPr sz="2000" b="1">
                <a:latin typeface="Roboto Slab"/>
                <a:ea typeface="Roboto Slab"/>
                <a:cs typeface="Roboto Slab"/>
                <a:sym typeface="Roboto Slab"/>
              </a:defRPr>
            </a:lvl7pPr>
            <a:lvl8pPr lvl="7" rtl="0">
              <a:lnSpc>
                <a:spcPct val="100000"/>
              </a:lnSpc>
              <a:spcBef>
                <a:spcPts val="1600"/>
              </a:spcBef>
              <a:spcAft>
                <a:spcPts val="0"/>
              </a:spcAft>
              <a:buNone/>
              <a:defRPr sz="2000" b="1">
                <a:latin typeface="Roboto Slab"/>
                <a:ea typeface="Roboto Slab"/>
                <a:cs typeface="Roboto Slab"/>
                <a:sym typeface="Roboto Slab"/>
              </a:defRPr>
            </a:lvl8pPr>
            <a:lvl9pPr lvl="8" rtl="0">
              <a:lnSpc>
                <a:spcPct val="100000"/>
              </a:lnSpc>
              <a:spcBef>
                <a:spcPts val="1600"/>
              </a:spcBef>
              <a:spcAft>
                <a:spcPts val="1600"/>
              </a:spcAft>
              <a:buNone/>
              <a:defRPr sz="2000" b="1">
                <a:latin typeface="Roboto Slab"/>
                <a:ea typeface="Roboto Slab"/>
                <a:cs typeface="Roboto Slab"/>
                <a:sym typeface="Roboto Slab"/>
              </a:defRPr>
            </a:lvl9pPr>
          </a:lstStyle>
          <a:p>
            <a:endParaRPr/>
          </a:p>
        </p:txBody>
      </p:sp>
      <p:sp>
        <p:nvSpPr>
          <p:cNvPr id="121" name="Google Shape;121;p14"/>
          <p:cNvSpPr txBox="1">
            <a:spLocks noGrp="1"/>
          </p:cNvSpPr>
          <p:nvPr>
            <p:ph type="subTitle" idx="2"/>
          </p:nvPr>
        </p:nvSpPr>
        <p:spPr>
          <a:xfrm>
            <a:off x="720000" y="2841143"/>
            <a:ext cx="2138100" cy="1043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lvl1pPr>
            <a:lvl2pPr lvl="1" rtl="0">
              <a:lnSpc>
                <a:spcPct val="100000"/>
              </a:lnSpc>
              <a:spcBef>
                <a:spcPts val="1600"/>
              </a:spcBef>
              <a:spcAft>
                <a:spcPts val="0"/>
              </a:spcAft>
              <a:buNone/>
              <a:defRPr/>
            </a:lvl2pPr>
            <a:lvl3pPr lvl="2" rtl="0">
              <a:lnSpc>
                <a:spcPct val="100000"/>
              </a:lnSpc>
              <a:spcBef>
                <a:spcPts val="1600"/>
              </a:spcBef>
              <a:spcAft>
                <a:spcPts val="0"/>
              </a:spcAft>
              <a:buNone/>
              <a:defRPr/>
            </a:lvl3pPr>
            <a:lvl4pPr lvl="3" rtl="0">
              <a:lnSpc>
                <a:spcPct val="100000"/>
              </a:lnSpc>
              <a:spcBef>
                <a:spcPts val="1600"/>
              </a:spcBef>
              <a:spcAft>
                <a:spcPts val="0"/>
              </a:spcAft>
              <a:buNone/>
              <a:defRPr/>
            </a:lvl4pPr>
            <a:lvl5pPr lvl="4" rtl="0">
              <a:lnSpc>
                <a:spcPct val="100000"/>
              </a:lnSpc>
              <a:spcBef>
                <a:spcPts val="1600"/>
              </a:spcBef>
              <a:spcAft>
                <a:spcPts val="0"/>
              </a:spcAft>
              <a:buNone/>
              <a:defRPr/>
            </a:lvl5pPr>
            <a:lvl6pPr lvl="5" rtl="0">
              <a:lnSpc>
                <a:spcPct val="100000"/>
              </a:lnSpc>
              <a:spcBef>
                <a:spcPts val="1600"/>
              </a:spcBef>
              <a:spcAft>
                <a:spcPts val="0"/>
              </a:spcAft>
              <a:buNone/>
              <a:defRPr/>
            </a:lvl6pPr>
            <a:lvl7pPr lvl="6" rtl="0">
              <a:lnSpc>
                <a:spcPct val="100000"/>
              </a:lnSpc>
              <a:spcBef>
                <a:spcPts val="1600"/>
              </a:spcBef>
              <a:spcAft>
                <a:spcPts val="0"/>
              </a:spcAft>
              <a:buNone/>
              <a:defRPr/>
            </a:lvl7pPr>
            <a:lvl8pPr lvl="7" rtl="0">
              <a:lnSpc>
                <a:spcPct val="100000"/>
              </a:lnSpc>
              <a:spcBef>
                <a:spcPts val="1600"/>
              </a:spcBef>
              <a:spcAft>
                <a:spcPts val="0"/>
              </a:spcAft>
              <a:buNone/>
              <a:defRPr/>
            </a:lvl8pPr>
            <a:lvl9pPr lvl="8" rtl="0">
              <a:lnSpc>
                <a:spcPct val="100000"/>
              </a:lnSpc>
              <a:spcBef>
                <a:spcPts val="1600"/>
              </a:spcBef>
              <a:spcAft>
                <a:spcPts val="1600"/>
              </a:spcAft>
              <a:buNone/>
              <a:defRPr/>
            </a:lvl9pPr>
          </a:lstStyle>
          <a:p>
            <a:endParaRPr/>
          </a:p>
        </p:txBody>
      </p:sp>
      <p:sp>
        <p:nvSpPr>
          <p:cNvPr id="122" name="Google Shape;122;p14"/>
          <p:cNvSpPr txBox="1">
            <a:spLocks noGrp="1"/>
          </p:cNvSpPr>
          <p:nvPr>
            <p:ph type="subTitle" idx="3"/>
          </p:nvPr>
        </p:nvSpPr>
        <p:spPr>
          <a:xfrm>
            <a:off x="3133646" y="2469693"/>
            <a:ext cx="2138100" cy="371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2000" b="1">
                <a:latin typeface="Roboto Slab"/>
                <a:ea typeface="Roboto Slab"/>
                <a:cs typeface="Roboto Slab"/>
                <a:sym typeface="Roboto Slab"/>
              </a:defRPr>
            </a:lvl1pPr>
            <a:lvl2pPr lvl="1" rtl="0">
              <a:lnSpc>
                <a:spcPct val="100000"/>
              </a:lnSpc>
              <a:spcBef>
                <a:spcPts val="1600"/>
              </a:spcBef>
              <a:spcAft>
                <a:spcPts val="0"/>
              </a:spcAft>
              <a:buNone/>
              <a:defRPr sz="2000" b="1">
                <a:latin typeface="Roboto Slab"/>
                <a:ea typeface="Roboto Slab"/>
                <a:cs typeface="Roboto Slab"/>
                <a:sym typeface="Roboto Slab"/>
              </a:defRPr>
            </a:lvl2pPr>
            <a:lvl3pPr lvl="2" rtl="0">
              <a:lnSpc>
                <a:spcPct val="100000"/>
              </a:lnSpc>
              <a:spcBef>
                <a:spcPts val="1600"/>
              </a:spcBef>
              <a:spcAft>
                <a:spcPts val="0"/>
              </a:spcAft>
              <a:buNone/>
              <a:defRPr sz="2000" b="1">
                <a:latin typeface="Roboto Slab"/>
                <a:ea typeface="Roboto Slab"/>
                <a:cs typeface="Roboto Slab"/>
                <a:sym typeface="Roboto Slab"/>
              </a:defRPr>
            </a:lvl3pPr>
            <a:lvl4pPr lvl="3" rtl="0">
              <a:lnSpc>
                <a:spcPct val="100000"/>
              </a:lnSpc>
              <a:spcBef>
                <a:spcPts val="1600"/>
              </a:spcBef>
              <a:spcAft>
                <a:spcPts val="0"/>
              </a:spcAft>
              <a:buNone/>
              <a:defRPr sz="2000" b="1">
                <a:latin typeface="Roboto Slab"/>
                <a:ea typeface="Roboto Slab"/>
                <a:cs typeface="Roboto Slab"/>
                <a:sym typeface="Roboto Slab"/>
              </a:defRPr>
            </a:lvl4pPr>
            <a:lvl5pPr lvl="4" rtl="0">
              <a:lnSpc>
                <a:spcPct val="100000"/>
              </a:lnSpc>
              <a:spcBef>
                <a:spcPts val="1600"/>
              </a:spcBef>
              <a:spcAft>
                <a:spcPts val="0"/>
              </a:spcAft>
              <a:buNone/>
              <a:defRPr sz="2000" b="1">
                <a:latin typeface="Roboto Slab"/>
                <a:ea typeface="Roboto Slab"/>
                <a:cs typeface="Roboto Slab"/>
                <a:sym typeface="Roboto Slab"/>
              </a:defRPr>
            </a:lvl5pPr>
            <a:lvl6pPr lvl="5" rtl="0">
              <a:lnSpc>
                <a:spcPct val="100000"/>
              </a:lnSpc>
              <a:spcBef>
                <a:spcPts val="1600"/>
              </a:spcBef>
              <a:spcAft>
                <a:spcPts val="0"/>
              </a:spcAft>
              <a:buNone/>
              <a:defRPr sz="2000" b="1">
                <a:latin typeface="Roboto Slab"/>
                <a:ea typeface="Roboto Slab"/>
                <a:cs typeface="Roboto Slab"/>
                <a:sym typeface="Roboto Slab"/>
              </a:defRPr>
            </a:lvl6pPr>
            <a:lvl7pPr lvl="6" rtl="0">
              <a:lnSpc>
                <a:spcPct val="100000"/>
              </a:lnSpc>
              <a:spcBef>
                <a:spcPts val="1600"/>
              </a:spcBef>
              <a:spcAft>
                <a:spcPts val="0"/>
              </a:spcAft>
              <a:buNone/>
              <a:defRPr sz="2000" b="1">
                <a:latin typeface="Roboto Slab"/>
                <a:ea typeface="Roboto Slab"/>
                <a:cs typeface="Roboto Slab"/>
                <a:sym typeface="Roboto Slab"/>
              </a:defRPr>
            </a:lvl7pPr>
            <a:lvl8pPr lvl="7" rtl="0">
              <a:lnSpc>
                <a:spcPct val="100000"/>
              </a:lnSpc>
              <a:spcBef>
                <a:spcPts val="1600"/>
              </a:spcBef>
              <a:spcAft>
                <a:spcPts val="0"/>
              </a:spcAft>
              <a:buNone/>
              <a:defRPr sz="2000" b="1">
                <a:latin typeface="Roboto Slab"/>
                <a:ea typeface="Roboto Slab"/>
                <a:cs typeface="Roboto Slab"/>
                <a:sym typeface="Roboto Slab"/>
              </a:defRPr>
            </a:lvl8pPr>
            <a:lvl9pPr lvl="8" rtl="0">
              <a:lnSpc>
                <a:spcPct val="100000"/>
              </a:lnSpc>
              <a:spcBef>
                <a:spcPts val="1600"/>
              </a:spcBef>
              <a:spcAft>
                <a:spcPts val="1600"/>
              </a:spcAft>
              <a:buNone/>
              <a:defRPr sz="2000" b="1">
                <a:latin typeface="Roboto Slab"/>
                <a:ea typeface="Roboto Slab"/>
                <a:cs typeface="Roboto Slab"/>
                <a:sym typeface="Roboto Slab"/>
              </a:defRPr>
            </a:lvl9pPr>
          </a:lstStyle>
          <a:p>
            <a:endParaRPr/>
          </a:p>
        </p:txBody>
      </p:sp>
      <p:sp>
        <p:nvSpPr>
          <p:cNvPr id="123" name="Google Shape;123;p14"/>
          <p:cNvSpPr txBox="1">
            <a:spLocks noGrp="1"/>
          </p:cNvSpPr>
          <p:nvPr>
            <p:ph type="subTitle" idx="4"/>
          </p:nvPr>
        </p:nvSpPr>
        <p:spPr>
          <a:xfrm>
            <a:off x="3133646" y="2841143"/>
            <a:ext cx="2138100" cy="1043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lvl1pPr>
            <a:lvl2pPr lvl="1" rtl="0">
              <a:lnSpc>
                <a:spcPct val="100000"/>
              </a:lnSpc>
              <a:spcBef>
                <a:spcPts val="1600"/>
              </a:spcBef>
              <a:spcAft>
                <a:spcPts val="0"/>
              </a:spcAft>
              <a:buNone/>
              <a:defRPr/>
            </a:lvl2pPr>
            <a:lvl3pPr lvl="2" rtl="0">
              <a:lnSpc>
                <a:spcPct val="100000"/>
              </a:lnSpc>
              <a:spcBef>
                <a:spcPts val="1600"/>
              </a:spcBef>
              <a:spcAft>
                <a:spcPts val="0"/>
              </a:spcAft>
              <a:buNone/>
              <a:defRPr/>
            </a:lvl3pPr>
            <a:lvl4pPr lvl="3" rtl="0">
              <a:lnSpc>
                <a:spcPct val="100000"/>
              </a:lnSpc>
              <a:spcBef>
                <a:spcPts val="1600"/>
              </a:spcBef>
              <a:spcAft>
                <a:spcPts val="0"/>
              </a:spcAft>
              <a:buNone/>
              <a:defRPr/>
            </a:lvl4pPr>
            <a:lvl5pPr lvl="4" rtl="0">
              <a:lnSpc>
                <a:spcPct val="100000"/>
              </a:lnSpc>
              <a:spcBef>
                <a:spcPts val="1600"/>
              </a:spcBef>
              <a:spcAft>
                <a:spcPts val="0"/>
              </a:spcAft>
              <a:buNone/>
              <a:defRPr/>
            </a:lvl5pPr>
            <a:lvl6pPr lvl="5" rtl="0">
              <a:lnSpc>
                <a:spcPct val="100000"/>
              </a:lnSpc>
              <a:spcBef>
                <a:spcPts val="1600"/>
              </a:spcBef>
              <a:spcAft>
                <a:spcPts val="0"/>
              </a:spcAft>
              <a:buNone/>
              <a:defRPr/>
            </a:lvl6pPr>
            <a:lvl7pPr lvl="6" rtl="0">
              <a:lnSpc>
                <a:spcPct val="100000"/>
              </a:lnSpc>
              <a:spcBef>
                <a:spcPts val="1600"/>
              </a:spcBef>
              <a:spcAft>
                <a:spcPts val="0"/>
              </a:spcAft>
              <a:buNone/>
              <a:defRPr/>
            </a:lvl7pPr>
            <a:lvl8pPr lvl="7" rtl="0">
              <a:lnSpc>
                <a:spcPct val="100000"/>
              </a:lnSpc>
              <a:spcBef>
                <a:spcPts val="1600"/>
              </a:spcBef>
              <a:spcAft>
                <a:spcPts val="0"/>
              </a:spcAft>
              <a:buNone/>
              <a:defRPr/>
            </a:lvl8pPr>
            <a:lvl9pPr lvl="8" rtl="0">
              <a:lnSpc>
                <a:spcPct val="100000"/>
              </a:lnSpc>
              <a:spcBef>
                <a:spcPts val="1600"/>
              </a:spcBef>
              <a:spcAft>
                <a:spcPts val="1600"/>
              </a:spcAft>
              <a:buNone/>
              <a:defRPr/>
            </a:lvl9pPr>
          </a:lstStyle>
          <a:p>
            <a:endParaRPr/>
          </a:p>
        </p:txBody>
      </p:sp>
      <p:sp>
        <p:nvSpPr>
          <p:cNvPr id="124" name="Google Shape;124;p14"/>
          <p:cNvSpPr txBox="1">
            <a:spLocks noGrp="1"/>
          </p:cNvSpPr>
          <p:nvPr>
            <p:ph type="subTitle" idx="5"/>
          </p:nvPr>
        </p:nvSpPr>
        <p:spPr>
          <a:xfrm>
            <a:off x="5547291" y="2469693"/>
            <a:ext cx="2138100" cy="371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2000" b="1">
                <a:latin typeface="Roboto Slab"/>
                <a:ea typeface="Roboto Slab"/>
                <a:cs typeface="Roboto Slab"/>
                <a:sym typeface="Roboto Slab"/>
              </a:defRPr>
            </a:lvl1pPr>
            <a:lvl2pPr lvl="1" rtl="0">
              <a:lnSpc>
                <a:spcPct val="100000"/>
              </a:lnSpc>
              <a:spcBef>
                <a:spcPts val="1600"/>
              </a:spcBef>
              <a:spcAft>
                <a:spcPts val="0"/>
              </a:spcAft>
              <a:buNone/>
              <a:defRPr sz="2000" b="1">
                <a:latin typeface="Roboto Slab"/>
                <a:ea typeface="Roboto Slab"/>
                <a:cs typeface="Roboto Slab"/>
                <a:sym typeface="Roboto Slab"/>
              </a:defRPr>
            </a:lvl2pPr>
            <a:lvl3pPr lvl="2" rtl="0">
              <a:lnSpc>
                <a:spcPct val="100000"/>
              </a:lnSpc>
              <a:spcBef>
                <a:spcPts val="1600"/>
              </a:spcBef>
              <a:spcAft>
                <a:spcPts val="0"/>
              </a:spcAft>
              <a:buNone/>
              <a:defRPr sz="2000" b="1">
                <a:latin typeface="Roboto Slab"/>
                <a:ea typeface="Roboto Slab"/>
                <a:cs typeface="Roboto Slab"/>
                <a:sym typeface="Roboto Slab"/>
              </a:defRPr>
            </a:lvl3pPr>
            <a:lvl4pPr lvl="3" rtl="0">
              <a:lnSpc>
                <a:spcPct val="100000"/>
              </a:lnSpc>
              <a:spcBef>
                <a:spcPts val="1600"/>
              </a:spcBef>
              <a:spcAft>
                <a:spcPts val="0"/>
              </a:spcAft>
              <a:buNone/>
              <a:defRPr sz="2000" b="1">
                <a:latin typeface="Roboto Slab"/>
                <a:ea typeface="Roboto Slab"/>
                <a:cs typeface="Roboto Slab"/>
                <a:sym typeface="Roboto Slab"/>
              </a:defRPr>
            </a:lvl4pPr>
            <a:lvl5pPr lvl="4" rtl="0">
              <a:lnSpc>
                <a:spcPct val="100000"/>
              </a:lnSpc>
              <a:spcBef>
                <a:spcPts val="1600"/>
              </a:spcBef>
              <a:spcAft>
                <a:spcPts val="0"/>
              </a:spcAft>
              <a:buNone/>
              <a:defRPr sz="2000" b="1">
                <a:latin typeface="Roboto Slab"/>
                <a:ea typeface="Roboto Slab"/>
                <a:cs typeface="Roboto Slab"/>
                <a:sym typeface="Roboto Slab"/>
              </a:defRPr>
            </a:lvl5pPr>
            <a:lvl6pPr lvl="5" rtl="0">
              <a:lnSpc>
                <a:spcPct val="100000"/>
              </a:lnSpc>
              <a:spcBef>
                <a:spcPts val="1600"/>
              </a:spcBef>
              <a:spcAft>
                <a:spcPts val="0"/>
              </a:spcAft>
              <a:buNone/>
              <a:defRPr sz="2000" b="1">
                <a:latin typeface="Roboto Slab"/>
                <a:ea typeface="Roboto Slab"/>
                <a:cs typeface="Roboto Slab"/>
                <a:sym typeface="Roboto Slab"/>
              </a:defRPr>
            </a:lvl6pPr>
            <a:lvl7pPr lvl="6" rtl="0">
              <a:lnSpc>
                <a:spcPct val="100000"/>
              </a:lnSpc>
              <a:spcBef>
                <a:spcPts val="1600"/>
              </a:spcBef>
              <a:spcAft>
                <a:spcPts val="0"/>
              </a:spcAft>
              <a:buNone/>
              <a:defRPr sz="2000" b="1">
                <a:latin typeface="Roboto Slab"/>
                <a:ea typeface="Roboto Slab"/>
                <a:cs typeface="Roboto Slab"/>
                <a:sym typeface="Roboto Slab"/>
              </a:defRPr>
            </a:lvl7pPr>
            <a:lvl8pPr lvl="7" rtl="0">
              <a:lnSpc>
                <a:spcPct val="100000"/>
              </a:lnSpc>
              <a:spcBef>
                <a:spcPts val="1600"/>
              </a:spcBef>
              <a:spcAft>
                <a:spcPts val="0"/>
              </a:spcAft>
              <a:buNone/>
              <a:defRPr sz="2000" b="1">
                <a:latin typeface="Roboto Slab"/>
                <a:ea typeface="Roboto Slab"/>
                <a:cs typeface="Roboto Slab"/>
                <a:sym typeface="Roboto Slab"/>
              </a:defRPr>
            </a:lvl8pPr>
            <a:lvl9pPr lvl="8" rtl="0">
              <a:lnSpc>
                <a:spcPct val="100000"/>
              </a:lnSpc>
              <a:spcBef>
                <a:spcPts val="1600"/>
              </a:spcBef>
              <a:spcAft>
                <a:spcPts val="1600"/>
              </a:spcAft>
              <a:buNone/>
              <a:defRPr sz="2000" b="1">
                <a:latin typeface="Roboto Slab"/>
                <a:ea typeface="Roboto Slab"/>
                <a:cs typeface="Roboto Slab"/>
                <a:sym typeface="Roboto Slab"/>
              </a:defRPr>
            </a:lvl9pPr>
          </a:lstStyle>
          <a:p>
            <a:endParaRPr/>
          </a:p>
        </p:txBody>
      </p:sp>
      <p:sp>
        <p:nvSpPr>
          <p:cNvPr id="125" name="Google Shape;125;p14"/>
          <p:cNvSpPr txBox="1">
            <a:spLocks noGrp="1"/>
          </p:cNvSpPr>
          <p:nvPr>
            <p:ph type="subTitle" idx="6"/>
          </p:nvPr>
        </p:nvSpPr>
        <p:spPr>
          <a:xfrm>
            <a:off x="5547291" y="2841143"/>
            <a:ext cx="2138100" cy="1043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lvl1pPr>
            <a:lvl2pPr lvl="1" rtl="0">
              <a:lnSpc>
                <a:spcPct val="100000"/>
              </a:lnSpc>
              <a:spcBef>
                <a:spcPts val="1600"/>
              </a:spcBef>
              <a:spcAft>
                <a:spcPts val="0"/>
              </a:spcAft>
              <a:buNone/>
              <a:defRPr/>
            </a:lvl2pPr>
            <a:lvl3pPr lvl="2" rtl="0">
              <a:lnSpc>
                <a:spcPct val="100000"/>
              </a:lnSpc>
              <a:spcBef>
                <a:spcPts val="1600"/>
              </a:spcBef>
              <a:spcAft>
                <a:spcPts val="0"/>
              </a:spcAft>
              <a:buNone/>
              <a:defRPr/>
            </a:lvl3pPr>
            <a:lvl4pPr lvl="3" rtl="0">
              <a:lnSpc>
                <a:spcPct val="100000"/>
              </a:lnSpc>
              <a:spcBef>
                <a:spcPts val="1600"/>
              </a:spcBef>
              <a:spcAft>
                <a:spcPts val="0"/>
              </a:spcAft>
              <a:buNone/>
              <a:defRPr/>
            </a:lvl4pPr>
            <a:lvl5pPr lvl="4" rtl="0">
              <a:lnSpc>
                <a:spcPct val="100000"/>
              </a:lnSpc>
              <a:spcBef>
                <a:spcPts val="1600"/>
              </a:spcBef>
              <a:spcAft>
                <a:spcPts val="0"/>
              </a:spcAft>
              <a:buNone/>
              <a:defRPr/>
            </a:lvl5pPr>
            <a:lvl6pPr lvl="5" rtl="0">
              <a:lnSpc>
                <a:spcPct val="100000"/>
              </a:lnSpc>
              <a:spcBef>
                <a:spcPts val="1600"/>
              </a:spcBef>
              <a:spcAft>
                <a:spcPts val="0"/>
              </a:spcAft>
              <a:buNone/>
              <a:defRPr/>
            </a:lvl6pPr>
            <a:lvl7pPr lvl="6" rtl="0">
              <a:lnSpc>
                <a:spcPct val="100000"/>
              </a:lnSpc>
              <a:spcBef>
                <a:spcPts val="1600"/>
              </a:spcBef>
              <a:spcAft>
                <a:spcPts val="0"/>
              </a:spcAft>
              <a:buNone/>
              <a:defRPr/>
            </a:lvl7pPr>
            <a:lvl8pPr lvl="7" rtl="0">
              <a:lnSpc>
                <a:spcPct val="100000"/>
              </a:lnSpc>
              <a:spcBef>
                <a:spcPts val="1600"/>
              </a:spcBef>
              <a:spcAft>
                <a:spcPts val="0"/>
              </a:spcAft>
              <a:buNone/>
              <a:defRPr/>
            </a:lvl8pPr>
            <a:lvl9pPr lvl="8" rtl="0">
              <a:lnSpc>
                <a:spcPct val="100000"/>
              </a:lnSpc>
              <a:spcBef>
                <a:spcPts val="1600"/>
              </a:spcBef>
              <a:spcAft>
                <a:spcPts val="1600"/>
              </a:spcAft>
              <a:buNone/>
              <a:defRPr/>
            </a:lvl9pPr>
          </a:lstStyle>
          <a:p>
            <a:endParaRPr/>
          </a:p>
        </p:txBody>
      </p:sp>
      <p:sp>
        <p:nvSpPr>
          <p:cNvPr id="126" name="Google Shape;126;p14"/>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algn="l" rtl="0">
              <a:spcBef>
                <a:spcPts val="0"/>
              </a:spcBef>
              <a:spcAft>
                <a:spcPts val="0"/>
              </a:spcAft>
              <a:buSzPts val="3000"/>
              <a:buFont typeface="Palanquin Dark"/>
              <a:buNone/>
              <a:defRPr>
                <a:latin typeface="Palanquin Dark"/>
                <a:ea typeface="Palanquin Dark"/>
                <a:cs typeface="Palanquin Dark"/>
                <a:sym typeface="Palanquin Dark"/>
              </a:defRPr>
            </a:lvl2pPr>
            <a:lvl3pPr lvl="2" algn="l" rtl="0">
              <a:spcBef>
                <a:spcPts val="0"/>
              </a:spcBef>
              <a:spcAft>
                <a:spcPts val="0"/>
              </a:spcAft>
              <a:buSzPts val="3000"/>
              <a:buFont typeface="Palanquin Dark"/>
              <a:buNone/>
              <a:defRPr>
                <a:latin typeface="Palanquin Dark"/>
                <a:ea typeface="Palanquin Dark"/>
                <a:cs typeface="Palanquin Dark"/>
                <a:sym typeface="Palanquin Dark"/>
              </a:defRPr>
            </a:lvl3pPr>
            <a:lvl4pPr lvl="3" algn="l" rtl="0">
              <a:spcBef>
                <a:spcPts val="0"/>
              </a:spcBef>
              <a:spcAft>
                <a:spcPts val="0"/>
              </a:spcAft>
              <a:buSzPts val="3000"/>
              <a:buFont typeface="Palanquin Dark"/>
              <a:buNone/>
              <a:defRPr>
                <a:latin typeface="Palanquin Dark"/>
                <a:ea typeface="Palanquin Dark"/>
                <a:cs typeface="Palanquin Dark"/>
                <a:sym typeface="Palanquin Dark"/>
              </a:defRPr>
            </a:lvl4pPr>
            <a:lvl5pPr lvl="4" algn="l" rtl="0">
              <a:spcBef>
                <a:spcPts val="0"/>
              </a:spcBef>
              <a:spcAft>
                <a:spcPts val="0"/>
              </a:spcAft>
              <a:buSzPts val="3000"/>
              <a:buFont typeface="Palanquin Dark"/>
              <a:buNone/>
              <a:defRPr>
                <a:latin typeface="Palanquin Dark"/>
                <a:ea typeface="Palanquin Dark"/>
                <a:cs typeface="Palanquin Dark"/>
                <a:sym typeface="Palanquin Dark"/>
              </a:defRPr>
            </a:lvl5pPr>
            <a:lvl6pPr lvl="5" algn="l" rtl="0">
              <a:spcBef>
                <a:spcPts val="0"/>
              </a:spcBef>
              <a:spcAft>
                <a:spcPts val="0"/>
              </a:spcAft>
              <a:buSzPts val="3000"/>
              <a:buFont typeface="Palanquin Dark"/>
              <a:buNone/>
              <a:defRPr>
                <a:latin typeface="Palanquin Dark"/>
                <a:ea typeface="Palanquin Dark"/>
                <a:cs typeface="Palanquin Dark"/>
                <a:sym typeface="Palanquin Dark"/>
              </a:defRPr>
            </a:lvl6pPr>
            <a:lvl7pPr lvl="6" algn="l" rtl="0">
              <a:spcBef>
                <a:spcPts val="0"/>
              </a:spcBef>
              <a:spcAft>
                <a:spcPts val="0"/>
              </a:spcAft>
              <a:buSzPts val="3000"/>
              <a:buFont typeface="Palanquin Dark"/>
              <a:buNone/>
              <a:defRPr>
                <a:latin typeface="Palanquin Dark"/>
                <a:ea typeface="Palanquin Dark"/>
                <a:cs typeface="Palanquin Dark"/>
                <a:sym typeface="Palanquin Dark"/>
              </a:defRPr>
            </a:lvl7pPr>
            <a:lvl8pPr lvl="7" algn="l" rtl="0">
              <a:spcBef>
                <a:spcPts val="0"/>
              </a:spcBef>
              <a:spcAft>
                <a:spcPts val="0"/>
              </a:spcAft>
              <a:buSzPts val="3000"/>
              <a:buFont typeface="Palanquin Dark"/>
              <a:buNone/>
              <a:defRPr>
                <a:latin typeface="Palanquin Dark"/>
                <a:ea typeface="Palanquin Dark"/>
                <a:cs typeface="Palanquin Dark"/>
                <a:sym typeface="Palanquin Dark"/>
              </a:defRPr>
            </a:lvl8pPr>
            <a:lvl9pPr lvl="8" algn="l" rtl="0">
              <a:spcBef>
                <a:spcPts val="0"/>
              </a:spcBef>
              <a:spcAft>
                <a:spcPts val="0"/>
              </a:spcAft>
              <a:buSzPts val="3000"/>
              <a:buFont typeface="Palanquin Dark"/>
              <a:buNone/>
              <a:defRPr>
                <a:latin typeface="Palanquin Dark"/>
                <a:ea typeface="Palanquin Dark"/>
                <a:cs typeface="Palanquin Dark"/>
                <a:sym typeface="Palanquin Dark"/>
              </a:defRPr>
            </a:lvl9pPr>
          </a:lstStyle>
          <a:p>
            <a:endParaRPr/>
          </a:p>
        </p:txBody>
      </p:sp>
      <p:sp>
        <p:nvSpPr>
          <p:cNvPr id="127" name="Google Shape;127;p14"/>
          <p:cNvSpPr/>
          <p:nvPr/>
        </p:nvSpPr>
        <p:spPr>
          <a:xfrm>
            <a:off x="6327570" y="1328720"/>
            <a:ext cx="2326273" cy="3275664"/>
          </a:xfrm>
          <a:custGeom>
            <a:avLst/>
            <a:gdLst/>
            <a:ahLst/>
            <a:cxnLst/>
            <a:rect l="l" t="t" r="r" b="b"/>
            <a:pathLst>
              <a:path w="21279" h="29964" extrusionOk="0">
                <a:moveTo>
                  <a:pt x="13341" y="1"/>
                </a:moveTo>
                <a:cubicBezTo>
                  <a:pt x="12875" y="1"/>
                  <a:pt x="12444" y="361"/>
                  <a:pt x="12444" y="898"/>
                </a:cubicBezTo>
                <a:lnTo>
                  <a:pt x="12444" y="20427"/>
                </a:lnTo>
                <a:cubicBezTo>
                  <a:pt x="11457" y="19745"/>
                  <a:pt x="10145" y="19377"/>
                  <a:pt x="8712" y="19377"/>
                </a:cubicBezTo>
                <a:cubicBezTo>
                  <a:pt x="7844" y="19377"/>
                  <a:pt x="6932" y="19512"/>
                  <a:pt x="6021" y="19794"/>
                </a:cubicBezTo>
                <a:cubicBezTo>
                  <a:pt x="2362" y="20888"/>
                  <a:pt x="1" y="23970"/>
                  <a:pt x="836" y="26678"/>
                </a:cubicBezTo>
                <a:cubicBezTo>
                  <a:pt x="1445" y="28723"/>
                  <a:pt x="3665" y="29963"/>
                  <a:pt x="6316" y="29963"/>
                </a:cubicBezTo>
                <a:cubicBezTo>
                  <a:pt x="7175" y="29963"/>
                  <a:pt x="8078" y="29833"/>
                  <a:pt x="8987" y="29558"/>
                </a:cubicBezTo>
                <a:cubicBezTo>
                  <a:pt x="12530" y="28493"/>
                  <a:pt x="14806" y="25612"/>
                  <a:pt x="14259" y="22991"/>
                </a:cubicBezTo>
                <a:lnTo>
                  <a:pt x="14259" y="12132"/>
                </a:lnTo>
                <a:cubicBezTo>
                  <a:pt x="14691" y="12622"/>
                  <a:pt x="15209" y="12996"/>
                  <a:pt x="15785" y="13284"/>
                </a:cubicBezTo>
                <a:cubicBezTo>
                  <a:pt x="18262" y="14580"/>
                  <a:pt x="19760" y="15387"/>
                  <a:pt x="18925" y="19275"/>
                </a:cubicBezTo>
                <a:cubicBezTo>
                  <a:pt x="18925" y="19301"/>
                  <a:pt x="18936" y="19313"/>
                  <a:pt x="18956" y="19313"/>
                </a:cubicBezTo>
                <a:cubicBezTo>
                  <a:pt x="19234" y="19313"/>
                  <a:pt x="21279" y="16983"/>
                  <a:pt x="20768" y="14753"/>
                </a:cubicBezTo>
                <a:cubicBezTo>
                  <a:pt x="20192" y="12362"/>
                  <a:pt x="19098" y="11729"/>
                  <a:pt x="16793" y="10692"/>
                </a:cubicBezTo>
                <a:cubicBezTo>
                  <a:pt x="15440" y="10116"/>
                  <a:pt x="14662" y="8445"/>
                  <a:pt x="14259" y="7178"/>
                </a:cubicBezTo>
                <a:lnTo>
                  <a:pt x="14259" y="4758"/>
                </a:lnTo>
                <a:cubicBezTo>
                  <a:pt x="14633" y="5046"/>
                  <a:pt x="15007" y="5334"/>
                  <a:pt x="15440" y="5536"/>
                </a:cubicBezTo>
                <a:cubicBezTo>
                  <a:pt x="17917" y="6832"/>
                  <a:pt x="19386" y="7667"/>
                  <a:pt x="18550" y="11527"/>
                </a:cubicBezTo>
                <a:cubicBezTo>
                  <a:pt x="18550" y="11552"/>
                  <a:pt x="18562" y="11565"/>
                  <a:pt x="18582" y="11565"/>
                </a:cubicBezTo>
                <a:cubicBezTo>
                  <a:pt x="18866" y="11565"/>
                  <a:pt x="20931" y="9260"/>
                  <a:pt x="20394" y="7005"/>
                </a:cubicBezTo>
                <a:cubicBezTo>
                  <a:pt x="19847" y="4614"/>
                  <a:pt x="18752" y="3980"/>
                  <a:pt x="16448" y="2972"/>
                </a:cubicBezTo>
                <a:cubicBezTo>
                  <a:pt x="15468" y="2540"/>
                  <a:pt x="14806" y="1532"/>
                  <a:pt x="14345" y="553"/>
                </a:cubicBezTo>
                <a:cubicBezTo>
                  <a:pt x="14230" y="380"/>
                  <a:pt x="14086" y="236"/>
                  <a:pt x="13884" y="178"/>
                </a:cubicBezTo>
                <a:cubicBezTo>
                  <a:pt x="13714" y="56"/>
                  <a:pt x="13525" y="1"/>
                  <a:pt x="133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8" name="Google Shape;128;p14"/>
          <p:cNvGrpSpPr/>
          <p:nvPr/>
        </p:nvGrpSpPr>
        <p:grpSpPr>
          <a:xfrm>
            <a:off x="827514" y="4233023"/>
            <a:ext cx="5126594" cy="371350"/>
            <a:chOff x="827514" y="4233023"/>
            <a:chExt cx="5126594" cy="371350"/>
          </a:xfrm>
        </p:grpSpPr>
        <p:sp>
          <p:nvSpPr>
            <p:cNvPr id="129" name="Google Shape;129;p14"/>
            <p:cNvSpPr/>
            <p:nvPr/>
          </p:nvSpPr>
          <p:spPr>
            <a:xfrm rot="5400000">
              <a:off x="5825433" y="4359373"/>
              <a:ext cx="138700" cy="118650"/>
            </a:xfrm>
            <a:custGeom>
              <a:avLst/>
              <a:gdLst/>
              <a:ahLst/>
              <a:cxnLst/>
              <a:rect l="l" t="t" r="r" b="b"/>
              <a:pathLst>
                <a:path w="5548" h="4746" extrusionOk="0">
                  <a:moveTo>
                    <a:pt x="0" y="4746"/>
                  </a:moveTo>
                  <a:lnTo>
                    <a:pt x="2778" y="0"/>
                  </a:lnTo>
                  <a:lnTo>
                    <a:pt x="5548" y="474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4"/>
            <p:cNvSpPr/>
            <p:nvPr/>
          </p:nvSpPr>
          <p:spPr>
            <a:xfrm rot="5400000">
              <a:off x="5446789" y="4359360"/>
              <a:ext cx="138700" cy="118675"/>
            </a:xfrm>
            <a:custGeom>
              <a:avLst/>
              <a:gdLst/>
              <a:ahLst/>
              <a:cxnLst/>
              <a:rect l="l" t="t" r="r" b="b"/>
              <a:pathLst>
                <a:path w="5548" h="4747" extrusionOk="0">
                  <a:moveTo>
                    <a:pt x="0" y="4746"/>
                  </a:moveTo>
                  <a:lnTo>
                    <a:pt x="2778" y="1"/>
                  </a:lnTo>
                  <a:lnTo>
                    <a:pt x="5548" y="474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1" name="Google Shape;131;p14"/>
            <p:cNvCxnSpPr/>
            <p:nvPr/>
          </p:nvCxnSpPr>
          <p:spPr>
            <a:xfrm>
              <a:off x="1458820" y="4418698"/>
              <a:ext cx="3738000" cy="0"/>
            </a:xfrm>
            <a:prstGeom prst="straightConnector1">
              <a:avLst/>
            </a:prstGeom>
            <a:noFill/>
            <a:ln w="9525" cap="flat" cmpd="sng">
              <a:solidFill>
                <a:schemeClr val="dk1"/>
              </a:solidFill>
              <a:prstDash val="solid"/>
              <a:round/>
              <a:headEnd type="none" w="med" len="med"/>
              <a:tailEnd type="none" w="med" len="med"/>
            </a:ln>
          </p:spPr>
        </p:cxnSp>
        <p:sp>
          <p:nvSpPr>
            <p:cNvPr id="132" name="Google Shape;132;p14"/>
            <p:cNvSpPr/>
            <p:nvPr/>
          </p:nvSpPr>
          <p:spPr>
            <a:xfrm>
              <a:off x="827514" y="4233023"/>
              <a:ext cx="371325" cy="371350"/>
            </a:xfrm>
            <a:custGeom>
              <a:avLst/>
              <a:gdLst/>
              <a:ahLst/>
              <a:cxnLst/>
              <a:rect l="l" t="t" r="r" b="b"/>
              <a:pathLst>
                <a:path w="14853" h="14854" extrusionOk="0">
                  <a:moveTo>
                    <a:pt x="0" y="14223"/>
                  </a:moveTo>
                  <a:lnTo>
                    <a:pt x="14223" y="1"/>
                  </a:lnTo>
                  <a:lnTo>
                    <a:pt x="14853" y="1"/>
                  </a:lnTo>
                  <a:lnTo>
                    <a:pt x="0" y="14853"/>
                  </a:lnTo>
                  <a:close/>
                  <a:moveTo>
                    <a:pt x="12025" y="1"/>
                  </a:moveTo>
                  <a:lnTo>
                    <a:pt x="12648" y="1"/>
                  </a:lnTo>
                  <a:lnTo>
                    <a:pt x="0" y="12649"/>
                  </a:lnTo>
                  <a:lnTo>
                    <a:pt x="0" y="12026"/>
                  </a:lnTo>
                  <a:close/>
                  <a:moveTo>
                    <a:pt x="9799" y="1"/>
                  </a:moveTo>
                  <a:lnTo>
                    <a:pt x="10422" y="1"/>
                  </a:lnTo>
                  <a:lnTo>
                    <a:pt x="0" y="10423"/>
                  </a:lnTo>
                  <a:lnTo>
                    <a:pt x="0" y="9800"/>
                  </a:lnTo>
                  <a:close/>
                  <a:moveTo>
                    <a:pt x="7573" y="1"/>
                  </a:moveTo>
                  <a:lnTo>
                    <a:pt x="8196" y="1"/>
                  </a:lnTo>
                  <a:lnTo>
                    <a:pt x="0" y="8196"/>
                  </a:lnTo>
                  <a:lnTo>
                    <a:pt x="0" y="7574"/>
                  </a:lnTo>
                  <a:close/>
                  <a:moveTo>
                    <a:pt x="5347" y="1"/>
                  </a:moveTo>
                  <a:lnTo>
                    <a:pt x="5970" y="1"/>
                  </a:lnTo>
                  <a:lnTo>
                    <a:pt x="0" y="5970"/>
                  </a:lnTo>
                  <a:lnTo>
                    <a:pt x="0" y="5348"/>
                  </a:lnTo>
                  <a:close/>
                  <a:moveTo>
                    <a:pt x="3085" y="1"/>
                  </a:moveTo>
                  <a:lnTo>
                    <a:pt x="3708" y="1"/>
                  </a:lnTo>
                  <a:lnTo>
                    <a:pt x="0" y="3709"/>
                  </a:lnTo>
                  <a:lnTo>
                    <a:pt x="0" y="3086"/>
                  </a:lnTo>
                  <a:close/>
                  <a:moveTo>
                    <a:pt x="888" y="1"/>
                  </a:moveTo>
                  <a:lnTo>
                    <a:pt x="1510" y="1"/>
                  </a:lnTo>
                  <a:lnTo>
                    <a:pt x="0" y="1511"/>
                  </a:lnTo>
                  <a:lnTo>
                    <a:pt x="0" y="888"/>
                  </a:lnTo>
                  <a:close/>
                  <a:moveTo>
                    <a:pt x="1747" y="14853"/>
                  </a:moveTo>
                  <a:lnTo>
                    <a:pt x="14853" y="1747"/>
                  </a:lnTo>
                  <a:lnTo>
                    <a:pt x="14853" y="2377"/>
                  </a:lnTo>
                  <a:lnTo>
                    <a:pt x="2377" y="14853"/>
                  </a:lnTo>
                  <a:close/>
                  <a:moveTo>
                    <a:pt x="4123" y="14853"/>
                  </a:moveTo>
                  <a:lnTo>
                    <a:pt x="14853" y="4124"/>
                  </a:lnTo>
                  <a:lnTo>
                    <a:pt x="14853" y="4746"/>
                  </a:lnTo>
                  <a:lnTo>
                    <a:pt x="4753" y="14853"/>
                  </a:lnTo>
                  <a:close/>
                  <a:moveTo>
                    <a:pt x="6514" y="14853"/>
                  </a:moveTo>
                  <a:lnTo>
                    <a:pt x="14853" y="6514"/>
                  </a:lnTo>
                  <a:lnTo>
                    <a:pt x="14853" y="7144"/>
                  </a:lnTo>
                  <a:lnTo>
                    <a:pt x="7144" y="14853"/>
                  </a:lnTo>
                  <a:close/>
                  <a:moveTo>
                    <a:pt x="8890" y="14853"/>
                  </a:moveTo>
                  <a:lnTo>
                    <a:pt x="14853" y="8891"/>
                  </a:lnTo>
                  <a:lnTo>
                    <a:pt x="14853" y="9521"/>
                  </a:lnTo>
                  <a:lnTo>
                    <a:pt x="9520" y="14853"/>
                  </a:lnTo>
                  <a:close/>
                  <a:moveTo>
                    <a:pt x="11295" y="14853"/>
                  </a:moveTo>
                  <a:lnTo>
                    <a:pt x="14853" y="11303"/>
                  </a:lnTo>
                  <a:lnTo>
                    <a:pt x="14853" y="11926"/>
                  </a:lnTo>
                  <a:lnTo>
                    <a:pt x="11925" y="14853"/>
                  </a:lnTo>
                  <a:close/>
                  <a:moveTo>
                    <a:pt x="13679" y="14853"/>
                  </a:moveTo>
                  <a:lnTo>
                    <a:pt x="14853" y="13679"/>
                  </a:lnTo>
                  <a:lnTo>
                    <a:pt x="14853" y="14302"/>
                  </a:lnTo>
                  <a:lnTo>
                    <a:pt x="14302" y="1485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1">
  <p:cSld name="CUSTOM_2_1">
    <p:spTree>
      <p:nvGrpSpPr>
        <p:cNvPr id="1" name="Shape 133"/>
        <p:cNvGrpSpPr/>
        <p:nvPr/>
      </p:nvGrpSpPr>
      <p:grpSpPr>
        <a:xfrm>
          <a:off x="0" y="0"/>
          <a:ext cx="0" cy="0"/>
          <a:chOff x="0" y="0"/>
          <a:chExt cx="0" cy="0"/>
        </a:xfrm>
      </p:grpSpPr>
      <p:sp>
        <p:nvSpPr>
          <p:cNvPr id="134" name="Google Shape;134;p15"/>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algn="l" rtl="0">
              <a:spcBef>
                <a:spcPts val="0"/>
              </a:spcBef>
              <a:spcAft>
                <a:spcPts val="0"/>
              </a:spcAft>
              <a:buSzPts val="3000"/>
              <a:buFont typeface="Palanquin Dark"/>
              <a:buNone/>
              <a:defRPr>
                <a:latin typeface="Palanquin Dark"/>
                <a:ea typeface="Palanquin Dark"/>
                <a:cs typeface="Palanquin Dark"/>
                <a:sym typeface="Palanquin Dark"/>
              </a:defRPr>
            </a:lvl2pPr>
            <a:lvl3pPr lvl="2" algn="l" rtl="0">
              <a:spcBef>
                <a:spcPts val="0"/>
              </a:spcBef>
              <a:spcAft>
                <a:spcPts val="0"/>
              </a:spcAft>
              <a:buSzPts val="3000"/>
              <a:buFont typeface="Palanquin Dark"/>
              <a:buNone/>
              <a:defRPr>
                <a:latin typeface="Palanquin Dark"/>
                <a:ea typeface="Palanquin Dark"/>
                <a:cs typeface="Palanquin Dark"/>
                <a:sym typeface="Palanquin Dark"/>
              </a:defRPr>
            </a:lvl3pPr>
            <a:lvl4pPr lvl="3" algn="l" rtl="0">
              <a:spcBef>
                <a:spcPts val="0"/>
              </a:spcBef>
              <a:spcAft>
                <a:spcPts val="0"/>
              </a:spcAft>
              <a:buSzPts val="3000"/>
              <a:buFont typeface="Palanquin Dark"/>
              <a:buNone/>
              <a:defRPr>
                <a:latin typeface="Palanquin Dark"/>
                <a:ea typeface="Palanquin Dark"/>
                <a:cs typeface="Palanquin Dark"/>
                <a:sym typeface="Palanquin Dark"/>
              </a:defRPr>
            </a:lvl4pPr>
            <a:lvl5pPr lvl="4" algn="l" rtl="0">
              <a:spcBef>
                <a:spcPts val="0"/>
              </a:spcBef>
              <a:spcAft>
                <a:spcPts val="0"/>
              </a:spcAft>
              <a:buSzPts val="3000"/>
              <a:buFont typeface="Palanquin Dark"/>
              <a:buNone/>
              <a:defRPr>
                <a:latin typeface="Palanquin Dark"/>
                <a:ea typeface="Palanquin Dark"/>
                <a:cs typeface="Palanquin Dark"/>
                <a:sym typeface="Palanquin Dark"/>
              </a:defRPr>
            </a:lvl5pPr>
            <a:lvl6pPr lvl="5" algn="l" rtl="0">
              <a:spcBef>
                <a:spcPts val="0"/>
              </a:spcBef>
              <a:spcAft>
                <a:spcPts val="0"/>
              </a:spcAft>
              <a:buSzPts val="3000"/>
              <a:buFont typeface="Palanquin Dark"/>
              <a:buNone/>
              <a:defRPr>
                <a:latin typeface="Palanquin Dark"/>
                <a:ea typeface="Palanquin Dark"/>
                <a:cs typeface="Palanquin Dark"/>
                <a:sym typeface="Palanquin Dark"/>
              </a:defRPr>
            </a:lvl6pPr>
            <a:lvl7pPr lvl="6" algn="l" rtl="0">
              <a:spcBef>
                <a:spcPts val="0"/>
              </a:spcBef>
              <a:spcAft>
                <a:spcPts val="0"/>
              </a:spcAft>
              <a:buSzPts val="3000"/>
              <a:buFont typeface="Palanquin Dark"/>
              <a:buNone/>
              <a:defRPr>
                <a:latin typeface="Palanquin Dark"/>
                <a:ea typeface="Palanquin Dark"/>
                <a:cs typeface="Palanquin Dark"/>
                <a:sym typeface="Palanquin Dark"/>
              </a:defRPr>
            </a:lvl7pPr>
            <a:lvl8pPr lvl="7" algn="l" rtl="0">
              <a:spcBef>
                <a:spcPts val="0"/>
              </a:spcBef>
              <a:spcAft>
                <a:spcPts val="0"/>
              </a:spcAft>
              <a:buSzPts val="3000"/>
              <a:buFont typeface="Palanquin Dark"/>
              <a:buNone/>
              <a:defRPr>
                <a:latin typeface="Palanquin Dark"/>
                <a:ea typeface="Palanquin Dark"/>
                <a:cs typeface="Palanquin Dark"/>
                <a:sym typeface="Palanquin Dark"/>
              </a:defRPr>
            </a:lvl8pPr>
            <a:lvl9pPr lvl="8" algn="l" rtl="0">
              <a:spcBef>
                <a:spcPts val="0"/>
              </a:spcBef>
              <a:spcAft>
                <a:spcPts val="0"/>
              </a:spcAft>
              <a:buSzPts val="3000"/>
              <a:buFont typeface="Palanquin Dark"/>
              <a:buNone/>
              <a:defRPr>
                <a:latin typeface="Palanquin Dark"/>
                <a:ea typeface="Palanquin Dark"/>
                <a:cs typeface="Palanquin Dark"/>
                <a:sym typeface="Palanquin Dark"/>
              </a:defRPr>
            </a:lvl9pPr>
          </a:lstStyle>
          <a:p>
            <a:endParaRPr/>
          </a:p>
        </p:txBody>
      </p:sp>
      <p:sp>
        <p:nvSpPr>
          <p:cNvPr id="135" name="Google Shape;135;p15"/>
          <p:cNvSpPr txBox="1">
            <a:spLocks noGrp="1"/>
          </p:cNvSpPr>
          <p:nvPr>
            <p:ph type="subTitle" idx="1"/>
          </p:nvPr>
        </p:nvSpPr>
        <p:spPr>
          <a:xfrm>
            <a:off x="720000" y="3696174"/>
            <a:ext cx="2338500" cy="371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2000" b="1">
                <a:latin typeface="Roboto Slab"/>
                <a:ea typeface="Roboto Slab"/>
                <a:cs typeface="Roboto Slab"/>
                <a:sym typeface="Roboto Slab"/>
              </a:defRPr>
            </a:lvl1pPr>
            <a:lvl2pPr lvl="1" rtl="0">
              <a:lnSpc>
                <a:spcPct val="100000"/>
              </a:lnSpc>
              <a:spcBef>
                <a:spcPts val="0"/>
              </a:spcBef>
              <a:spcAft>
                <a:spcPts val="0"/>
              </a:spcAft>
              <a:buNone/>
              <a:defRPr sz="2000" b="1">
                <a:latin typeface="Roboto Slab"/>
                <a:ea typeface="Roboto Slab"/>
                <a:cs typeface="Roboto Slab"/>
                <a:sym typeface="Roboto Slab"/>
              </a:defRPr>
            </a:lvl2pPr>
            <a:lvl3pPr lvl="2" rtl="0">
              <a:lnSpc>
                <a:spcPct val="100000"/>
              </a:lnSpc>
              <a:spcBef>
                <a:spcPts val="0"/>
              </a:spcBef>
              <a:spcAft>
                <a:spcPts val="0"/>
              </a:spcAft>
              <a:buNone/>
              <a:defRPr sz="2000" b="1">
                <a:latin typeface="Roboto Slab"/>
                <a:ea typeface="Roboto Slab"/>
                <a:cs typeface="Roboto Slab"/>
                <a:sym typeface="Roboto Slab"/>
              </a:defRPr>
            </a:lvl3pPr>
            <a:lvl4pPr lvl="3" rtl="0">
              <a:lnSpc>
                <a:spcPct val="100000"/>
              </a:lnSpc>
              <a:spcBef>
                <a:spcPts val="0"/>
              </a:spcBef>
              <a:spcAft>
                <a:spcPts val="0"/>
              </a:spcAft>
              <a:buNone/>
              <a:defRPr sz="2000" b="1">
                <a:latin typeface="Roboto Slab"/>
                <a:ea typeface="Roboto Slab"/>
                <a:cs typeface="Roboto Slab"/>
                <a:sym typeface="Roboto Slab"/>
              </a:defRPr>
            </a:lvl4pPr>
            <a:lvl5pPr lvl="4" rtl="0">
              <a:lnSpc>
                <a:spcPct val="100000"/>
              </a:lnSpc>
              <a:spcBef>
                <a:spcPts val="0"/>
              </a:spcBef>
              <a:spcAft>
                <a:spcPts val="0"/>
              </a:spcAft>
              <a:buNone/>
              <a:defRPr sz="2000" b="1">
                <a:latin typeface="Roboto Slab"/>
                <a:ea typeface="Roboto Slab"/>
                <a:cs typeface="Roboto Slab"/>
                <a:sym typeface="Roboto Slab"/>
              </a:defRPr>
            </a:lvl5pPr>
            <a:lvl6pPr lvl="5" rtl="0">
              <a:lnSpc>
                <a:spcPct val="100000"/>
              </a:lnSpc>
              <a:spcBef>
                <a:spcPts val="0"/>
              </a:spcBef>
              <a:spcAft>
                <a:spcPts val="0"/>
              </a:spcAft>
              <a:buNone/>
              <a:defRPr sz="2000" b="1">
                <a:latin typeface="Roboto Slab"/>
                <a:ea typeface="Roboto Slab"/>
                <a:cs typeface="Roboto Slab"/>
                <a:sym typeface="Roboto Slab"/>
              </a:defRPr>
            </a:lvl6pPr>
            <a:lvl7pPr lvl="6" rtl="0">
              <a:lnSpc>
                <a:spcPct val="100000"/>
              </a:lnSpc>
              <a:spcBef>
                <a:spcPts val="0"/>
              </a:spcBef>
              <a:spcAft>
                <a:spcPts val="0"/>
              </a:spcAft>
              <a:buNone/>
              <a:defRPr sz="2000" b="1">
                <a:latin typeface="Roboto Slab"/>
                <a:ea typeface="Roboto Slab"/>
                <a:cs typeface="Roboto Slab"/>
                <a:sym typeface="Roboto Slab"/>
              </a:defRPr>
            </a:lvl7pPr>
            <a:lvl8pPr lvl="7" rtl="0">
              <a:lnSpc>
                <a:spcPct val="100000"/>
              </a:lnSpc>
              <a:spcBef>
                <a:spcPts val="0"/>
              </a:spcBef>
              <a:spcAft>
                <a:spcPts val="0"/>
              </a:spcAft>
              <a:buNone/>
              <a:defRPr sz="2000" b="1">
                <a:latin typeface="Roboto Slab"/>
                <a:ea typeface="Roboto Slab"/>
                <a:cs typeface="Roboto Slab"/>
                <a:sym typeface="Roboto Slab"/>
              </a:defRPr>
            </a:lvl8pPr>
            <a:lvl9pPr lvl="8" rtl="0">
              <a:lnSpc>
                <a:spcPct val="100000"/>
              </a:lnSpc>
              <a:spcBef>
                <a:spcPts val="0"/>
              </a:spcBef>
              <a:spcAft>
                <a:spcPts val="0"/>
              </a:spcAft>
              <a:buNone/>
              <a:defRPr sz="2000" b="1">
                <a:latin typeface="Roboto Slab"/>
                <a:ea typeface="Roboto Slab"/>
                <a:cs typeface="Roboto Slab"/>
                <a:sym typeface="Roboto Slab"/>
              </a:defRPr>
            </a:lvl9pPr>
          </a:lstStyle>
          <a:p>
            <a:endParaRPr/>
          </a:p>
        </p:txBody>
      </p:sp>
      <p:sp>
        <p:nvSpPr>
          <p:cNvPr id="136" name="Google Shape;136;p15"/>
          <p:cNvSpPr txBox="1">
            <a:spLocks noGrp="1"/>
          </p:cNvSpPr>
          <p:nvPr>
            <p:ph type="subTitle" idx="2"/>
          </p:nvPr>
        </p:nvSpPr>
        <p:spPr>
          <a:xfrm>
            <a:off x="720000" y="4067649"/>
            <a:ext cx="2338500" cy="61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a:endParaRPr/>
          </a:p>
        </p:txBody>
      </p:sp>
      <p:sp>
        <p:nvSpPr>
          <p:cNvPr id="137" name="Google Shape;137;p15"/>
          <p:cNvSpPr txBox="1">
            <a:spLocks noGrp="1"/>
          </p:cNvSpPr>
          <p:nvPr>
            <p:ph type="subTitle" idx="3"/>
          </p:nvPr>
        </p:nvSpPr>
        <p:spPr>
          <a:xfrm>
            <a:off x="3402750" y="3696174"/>
            <a:ext cx="2338500" cy="371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2000" b="1">
                <a:latin typeface="Roboto Slab"/>
                <a:ea typeface="Roboto Slab"/>
                <a:cs typeface="Roboto Slab"/>
                <a:sym typeface="Roboto Slab"/>
              </a:defRPr>
            </a:lvl1pPr>
            <a:lvl2pPr lvl="1" rtl="0">
              <a:lnSpc>
                <a:spcPct val="100000"/>
              </a:lnSpc>
              <a:spcBef>
                <a:spcPts val="0"/>
              </a:spcBef>
              <a:spcAft>
                <a:spcPts val="0"/>
              </a:spcAft>
              <a:buNone/>
              <a:defRPr sz="2000" b="1">
                <a:latin typeface="Roboto Slab"/>
                <a:ea typeface="Roboto Slab"/>
                <a:cs typeface="Roboto Slab"/>
                <a:sym typeface="Roboto Slab"/>
              </a:defRPr>
            </a:lvl2pPr>
            <a:lvl3pPr lvl="2" rtl="0">
              <a:lnSpc>
                <a:spcPct val="100000"/>
              </a:lnSpc>
              <a:spcBef>
                <a:spcPts val="0"/>
              </a:spcBef>
              <a:spcAft>
                <a:spcPts val="0"/>
              </a:spcAft>
              <a:buNone/>
              <a:defRPr sz="2000" b="1">
                <a:latin typeface="Roboto Slab"/>
                <a:ea typeface="Roboto Slab"/>
                <a:cs typeface="Roboto Slab"/>
                <a:sym typeface="Roboto Slab"/>
              </a:defRPr>
            </a:lvl3pPr>
            <a:lvl4pPr lvl="3" rtl="0">
              <a:lnSpc>
                <a:spcPct val="100000"/>
              </a:lnSpc>
              <a:spcBef>
                <a:spcPts val="0"/>
              </a:spcBef>
              <a:spcAft>
                <a:spcPts val="0"/>
              </a:spcAft>
              <a:buNone/>
              <a:defRPr sz="2000" b="1">
                <a:latin typeface="Roboto Slab"/>
                <a:ea typeface="Roboto Slab"/>
                <a:cs typeface="Roboto Slab"/>
                <a:sym typeface="Roboto Slab"/>
              </a:defRPr>
            </a:lvl4pPr>
            <a:lvl5pPr lvl="4" rtl="0">
              <a:lnSpc>
                <a:spcPct val="100000"/>
              </a:lnSpc>
              <a:spcBef>
                <a:spcPts val="0"/>
              </a:spcBef>
              <a:spcAft>
                <a:spcPts val="0"/>
              </a:spcAft>
              <a:buNone/>
              <a:defRPr sz="2000" b="1">
                <a:latin typeface="Roboto Slab"/>
                <a:ea typeface="Roboto Slab"/>
                <a:cs typeface="Roboto Slab"/>
                <a:sym typeface="Roboto Slab"/>
              </a:defRPr>
            </a:lvl5pPr>
            <a:lvl6pPr lvl="5" rtl="0">
              <a:lnSpc>
                <a:spcPct val="100000"/>
              </a:lnSpc>
              <a:spcBef>
                <a:spcPts val="0"/>
              </a:spcBef>
              <a:spcAft>
                <a:spcPts val="0"/>
              </a:spcAft>
              <a:buNone/>
              <a:defRPr sz="2000" b="1">
                <a:latin typeface="Roboto Slab"/>
                <a:ea typeface="Roboto Slab"/>
                <a:cs typeface="Roboto Slab"/>
                <a:sym typeface="Roboto Slab"/>
              </a:defRPr>
            </a:lvl6pPr>
            <a:lvl7pPr lvl="6" rtl="0">
              <a:lnSpc>
                <a:spcPct val="100000"/>
              </a:lnSpc>
              <a:spcBef>
                <a:spcPts val="0"/>
              </a:spcBef>
              <a:spcAft>
                <a:spcPts val="0"/>
              </a:spcAft>
              <a:buNone/>
              <a:defRPr sz="2000" b="1">
                <a:latin typeface="Roboto Slab"/>
                <a:ea typeface="Roboto Slab"/>
                <a:cs typeface="Roboto Slab"/>
                <a:sym typeface="Roboto Slab"/>
              </a:defRPr>
            </a:lvl7pPr>
            <a:lvl8pPr lvl="7" rtl="0">
              <a:lnSpc>
                <a:spcPct val="100000"/>
              </a:lnSpc>
              <a:spcBef>
                <a:spcPts val="0"/>
              </a:spcBef>
              <a:spcAft>
                <a:spcPts val="0"/>
              </a:spcAft>
              <a:buNone/>
              <a:defRPr sz="2000" b="1">
                <a:latin typeface="Roboto Slab"/>
                <a:ea typeface="Roboto Slab"/>
                <a:cs typeface="Roboto Slab"/>
                <a:sym typeface="Roboto Slab"/>
              </a:defRPr>
            </a:lvl8pPr>
            <a:lvl9pPr lvl="8" rtl="0">
              <a:lnSpc>
                <a:spcPct val="100000"/>
              </a:lnSpc>
              <a:spcBef>
                <a:spcPts val="0"/>
              </a:spcBef>
              <a:spcAft>
                <a:spcPts val="0"/>
              </a:spcAft>
              <a:buNone/>
              <a:defRPr sz="2000" b="1">
                <a:latin typeface="Roboto Slab"/>
                <a:ea typeface="Roboto Slab"/>
                <a:cs typeface="Roboto Slab"/>
                <a:sym typeface="Roboto Slab"/>
              </a:defRPr>
            </a:lvl9pPr>
          </a:lstStyle>
          <a:p>
            <a:endParaRPr/>
          </a:p>
        </p:txBody>
      </p:sp>
      <p:sp>
        <p:nvSpPr>
          <p:cNvPr id="138" name="Google Shape;138;p15"/>
          <p:cNvSpPr txBox="1">
            <a:spLocks noGrp="1"/>
          </p:cNvSpPr>
          <p:nvPr>
            <p:ph type="subTitle" idx="4"/>
          </p:nvPr>
        </p:nvSpPr>
        <p:spPr>
          <a:xfrm>
            <a:off x="3402750" y="4067649"/>
            <a:ext cx="2338500" cy="61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a:endParaRPr/>
          </a:p>
        </p:txBody>
      </p:sp>
      <p:sp>
        <p:nvSpPr>
          <p:cNvPr id="139" name="Google Shape;139;p15"/>
          <p:cNvSpPr txBox="1">
            <a:spLocks noGrp="1"/>
          </p:cNvSpPr>
          <p:nvPr>
            <p:ph type="subTitle" idx="5"/>
          </p:nvPr>
        </p:nvSpPr>
        <p:spPr>
          <a:xfrm>
            <a:off x="6085500" y="3696174"/>
            <a:ext cx="2338500" cy="371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2000" b="1">
                <a:latin typeface="Roboto Slab"/>
                <a:ea typeface="Roboto Slab"/>
                <a:cs typeface="Roboto Slab"/>
                <a:sym typeface="Roboto Slab"/>
              </a:defRPr>
            </a:lvl1pPr>
            <a:lvl2pPr lvl="1" rtl="0">
              <a:lnSpc>
                <a:spcPct val="100000"/>
              </a:lnSpc>
              <a:spcBef>
                <a:spcPts val="0"/>
              </a:spcBef>
              <a:spcAft>
                <a:spcPts val="0"/>
              </a:spcAft>
              <a:buNone/>
              <a:defRPr sz="2000" b="1">
                <a:latin typeface="Roboto Slab"/>
                <a:ea typeface="Roboto Slab"/>
                <a:cs typeface="Roboto Slab"/>
                <a:sym typeface="Roboto Slab"/>
              </a:defRPr>
            </a:lvl2pPr>
            <a:lvl3pPr lvl="2" rtl="0">
              <a:lnSpc>
                <a:spcPct val="100000"/>
              </a:lnSpc>
              <a:spcBef>
                <a:spcPts val="0"/>
              </a:spcBef>
              <a:spcAft>
                <a:spcPts val="0"/>
              </a:spcAft>
              <a:buNone/>
              <a:defRPr sz="2000" b="1">
                <a:latin typeface="Roboto Slab"/>
                <a:ea typeface="Roboto Slab"/>
                <a:cs typeface="Roboto Slab"/>
                <a:sym typeface="Roboto Slab"/>
              </a:defRPr>
            </a:lvl3pPr>
            <a:lvl4pPr lvl="3" rtl="0">
              <a:lnSpc>
                <a:spcPct val="100000"/>
              </a:lnSpc>
              <a:spcBef>
                <a:spcPts val="0"/>
              </a:spcBef>
              <a:spcAft>
                <a:spcPts val="0"/>
              </a:spcAft>
              <a:buNone/>
              <a:defRPr sz="2000" b="1">
                <a:latin typeface="Roboto Slab"/>
                <a:ea typeface="Roboto Slab"/>
                <a:cs typeface="Roboto Slab"/>
                <a:sym typeface="Roboto Slab"/>
              </a:defRPr>
            </a:lvl4pPr>
            <a:lvl5pPr lvl="4" rtl="0">
              <a:lnSpc>
                <a:spcPct val="100000"/>
              </a:lnSpc>
              <a:spcBef>
                <a:spcPts val="0"/>
              </a:spcBef>
              <a:spcAft>
                <a:spcPts val="0"/>
              </a:spcAft>
              <a:buNone/>
              <a:defRPr sz="2000" b="1">
                <a:latin typeface="Roboto Slab"/>
                <a:ea typeface="Roboto Slab"/>
                <a:cs typeface="Roboto Slab"/>
                <a:sym typeface="Roboto Slab"/>
              </a:defRPr>
            </a:lvl5pPr>
            <a:lvl6pPr lvl="5" rtl="0">
              <a:lnSpc>
                <a:spcPct val="100000"/>
              </a:lnSpc>
              <a:spcBef>
                <a:spcPts val="0"/>
              </a:spcBef>
              <a:spcAft>
                <a:spcPts val="0"/>
              </a:spcAft>
              <a:buNone/>
              <a:defRPr sz="2000" b="1">
                <a:latin typeface="Roboto Slab"/>
                <a:ea typeface="Roboto Slab"/>
                <a:cs typeface="Roboto Slab"/>
                <a:sym typeface="Roboto Slab"/>
              </a:defRPr>
            </a:lvl6pPr>
            <a:lvl7pPr lvl="6" rtl="0">
              <a:lnSpc>
                <a:spcPct val="100000"/>
              </a:lnSpc>
              <a:spcBef>
                <a:spcPts val="0"/>
              </a:spcBef>
              <a:spcAft>
                <a:spcPts val="0"/>
              </a:spcAft>
              <a:buNone/>
              <a:defRPr sz="2000" b="1">
                <a:latin typeface="Roboto Slab"/>
                <a:ea typeface="Roboto Slab"/>
                <a:cs typeface="Roboto Slab"/>
                <a:sym typeface="Roboto Slab"/>
              </a:defRPr>
            </a:lvl7pPr>
            <a:lvl8pPr lvl="7" rtl="0">
              <a:lnSpc>
                <a:spcPct val="100000"/>
              </a:lnSpc>
              <a:spcBef>
                <a:spcPts val="0"/>
              </a:spcBef>
              <a:spcAft>
                <a:spcPts val="0"/>
              </a:spcAft>
              <a:buNone/>
              <a:defRPr sz="2000" b="1">
                <a:latin typeface="Roboto Slab"/>
                <a:ea typeface="Roboto Slab"/>
                <a:cs typeface="Roboto Slab"/>
                <a:sym typeface="Roboto Slab"/>
              </a:defRPr>
            </a:lvl8pPr>
            <a:lvl9pPr lvl="8" rtl="0">
              <a:lnSpc>
                <a:spcPct val="100000"/>
              </a:lnSpc>
              <a:spcBef>
                <a:spcPts val="0"/>
              </a:spcBef>
              <a:spcAft>
                <a:spcPts val="0"/>
              </a:spcAft>
              <a:buNone/>
              <a:defRPr sz="2000" b="1">
                <a:latin typeface="Roboto Slab"/>
                <a:ea typeface="Roboto Slab"/>
                <a:cs typeface="Roboto Slab"/>
                <a:sym typeface="Roboto Slab"/>
              </a:defRPr>
            </a:lvl9pPr>
          </a:lstStyle>
          <a:p>
            <a:endParaRPr/>
          </a:p>
        </p:txBody>
      </p:sp>
      <p:sp>
        <p:nvSpPr>
          <p:cNvPr id="140" name="Google Shape;140;p15"/>
          <p:cNvSpPr txBox="1">
            <a:spLocks noGrp="1"/>
          </p:cNvSpPr>
          <p:nvPr>
            <p:ph type="subTitle" idx="6"/>
          </p:nvPr>
        </p:nvSpPr>
        <p:spPr>
          <a:xfrm>
            <a:off x="6085500" y="4067649"/>
            <a:ext cx="2338500" cy="61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a:endParaRPr/>
          </a:p>
        </p:txBody>
      </p:sp>
      <p:grpSp>
        <p:nvGrpSpPr>
          <p:cNvPr id="141" name="Google Shape;141;p15"/>
          <p:cNvGrpSpPr/>
          <p:nvPr/>
        </p:nvGrpSpPr>
        <p:grpSpPr>
          <a:xfrm>
            <a:off x="6181110" y="540000"/>
            <a:ext cx="2242882" cy="371350"/>
            <a:chOff x="6181110" y="540000"/>
            <a:chExt cx="2242882" cy="371350"/>
          </a:xfrm>
        </p:grpSpPr>
        <p:sp>
          <p:nvSpPr>
            <p:cNvPr id="142" name="Google Shape;142;p15"/>
            <p:cNvSpPr/>
            <p:nvPr/>
          </p:nvSpPr>
          <p:spPr>
            <a:xfrm>
              <a:off x="8052666" y="540000"/>
              <a:ext cx="371325" cy="371350"/>
            </a:xfrm>
            <a:custGeom>
              <a:avLst/>
              <a:gdLst/>
              <a:ahLst/>
              <a:cxnLst/>
              <a:rect l="l" t="t" r="r" b="b"/>
              <a:pathLst>
                <a:path w="14853" h="14854" extrusionOk="0">
                  <a:moveTo>
                    <a:pt x="0" y="14223"/>
                  </a:moveTo>
                  <a:lnTo>
                    <a:pt x="14223" y="1"/>
                  </a:lnTo>
                  <a:lnTo>
                    <a:pt x="14853" y="1"/>
                  </a:lnTo>
                  <a:lnTo>
                    <a:pt x="0" y="14853"/>
                  </a:lnTo>
                  <a:close/>
                  <a:moveTo>
                    <a:pt x="12025" y="1"/>
                  </a:moveTo>
                  <a:lnTo>
                    <a:pt x="12648" y="1"/>
                  </a:lnTo>
                  <a:lnTo>
                    <a:pt x="0" y="12649"/>
                  </a:lnTo>
                  <a:lnTo>
                    <a:pt x="0" y="12026"/>
                  </a:lnTo>
                  <a:close/>
                  <a:moveTo>
                    <a:pt x="9799" y="1"/>
                  </a:moveTo>
                  <a:lnTo>
                    <a:pt x="10422" y="1"/>
                  </a:lnTo>
                  <a:lnTo>
                    <a:pt x="0" y="10423"/>
                  </a:lnTo>
                  <a:lnTo>
                    <a:pt x="0" y="9800"/>
                  </a:lnTo>
                  <a:close/>
                  <a:moveTo>
                    <a:pt x="7573" y="1"/>
                  </a:moveTo>
                  <a:lnTo>
                    <a:pt x="8196" y="1"/>
                  </a:lnTo>
                  <a:lnTo>
                    <a:pt x="0" y="8196"/>
                  </a:lnTo>
                  <a:lnTo>
                    <a:pt x="0" y="7574"/>
                  </a:lnTo>
                  <a:close/>
                  <a:moveTo>
                    <a:pt x="5347" y="1"/>
                  </a:moveTo>
                  <a:lnTo>
                    <a:pt x="5970" y="1"/>
                  </a:lnTo>
                  <a:lnTo>
                    <a:pt x="0" y="5970"/>
                  </a:lnTo>
                  <a:lnTo>
                    <a:pt x="0" y="5348"/>
                  </a:lnTo>
                  <a:close/>
                  <a:moveTo>
                    <a:pt x="3085" y="1"/>
                  </a:moveTo>
                  <a:lnTo>
                    <a:pt x="3708" y="1"/>
                  </a:lnTo>
                  <a:lnTo>
                    <a:pt x="0" y="3709"/>
                  </a:lnTo>
                  <a:lnTo>
                    <a:pt x="0" y="3086"/>
                  </a:lnTo>
                  <a:close/>
                  <a:moveTo>
                    <a:pt x="888" y="1"/>
                  </a:moveTo>
                  <a:lnTo>
                    <a:pt x="1510" y="1"/>
                  </a:lnTo>
                  <a:lnTo>
                    <a:pt x="0" y="1511"/>
                  </a:lnTo>
                  <a:lnTo>
                    <a:pt x="0" y="888"/>
                  </a:lnTo>
                  <a:close/>
                  <a:moveTo>
                    <a:pt x="1747" y="14853"/>
                  </a:moveTo>
                  <a:lnTo>
                    <a:pt x="14853" y="1747"/>
                  </a:lnTo>
                  <a:lnTo>
                    <a:pt x="14853" y="2377"/>
                  </a:lnTo>
                  <a:lnTo>
                    <a:pt x="2377" y="14853"/>
                  </a:lnTo>
                  <a:close/>
                  <a:moveTo>
                    <a:pt x="4123" y="14853"/>
                  </a:moveTo>
                  <a:lnTo>
                    <a:pt x="14853" y="4124"/>
                  </a:lnTo>
                  <a:lnTo>
                    <a:pt x="14853" y="4746"/>
                  </a:lnTo>
                  <a:lnTo>
                    <a:pt x="4753" y="14853"/>
                  </a:lnTo>
                  <a:close/>
                  <a:moveTo>
                    <a:pt x="6514" y="14853"/>
                  </a:moveTo>
                  <a:lnTo>
                    <a:pt x="14853" y="6514"/>
                  </a:lnTo>
                  <a:lnTo>
                    <a:pt x="14853" y="7144"/>
                  </a:lnTo>
                  <a:lnTo>
                    <a:pt x="7144" y="14853"/>
                  </a:lnTo>
                  <a:close/>
                  <a:moveTo>
                    <a:pt x="8890" y="14853"/>
                  </a:moveTo>
                  <a:lnTo>
                    <a:pt x="14853" y="8891"/>
                  </a:lnTo>
                  <a:lnTo>
                    <a:pt x="14853" y="9521"/>
                  </a:lnTo>
                  <a:lnTo>
                    <a:pt x="9520" y="14853"/>
                  </a:lnTo>
                  <a:close/>
                  <a:moveTo>
                    <a:pt x="11295" y="14853"/>
                  </a:moveTo>
                  <a:lnTo>
                    <a:pt x="14853" y="11303"/>
                  </a:lnTo>
                  <a:lnTo>
                    <a:pt x="14853" y="11926"/>
                  </a:lnTo>
                  <a:lnTo>
                    <a:pt x="11925" y="14853"/>
                  </a:lnTo>
                  <a:close/>
                  <a:moveTo>
                    <a:pt x="13679" y="14853"/>
                  </a:moveTo>
                  <a:lnTo>
                    <a:pt x="14853" y="13679"/>
                  </a:lnTo>
                  <a:lnTo>
                    <a:pt x="14853" y="14302"/>
                  </a:lnTo>
                  <a:lnTo>
                    <a:pt x="14302" y="1485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5"/>
            <p:cNvSpPr/>
            <p:nvPr/>
          </p:nvSpPr>
          <p:spPr>
            <a:xfrm rot="5400000">
              <a:off x="6486908" y="666338"/>
              <a:ext cx="138700" cy="118675"/>
            </a:xfrm>
            <a:custGeom>
              <a:avLst/>
              <a:gdLst/>
              <a:ahLst/>
              <a:cxnLst/>
              <a:rect l="l" t="t" r="r" b="b"/>
              <a:pathLst>
                <a:path w="5548" h="4747" extrusionOk="0">
                  <a:moveTo>
                    <a:pt x="0" y="4746"/>
                  </a:moveTo>
                  <a:lnTo>
                    <a:pt x="2778" y="1"/>
                  </a:lnTo>
                  <a:lnTo>
                    <a:pt x="5548" y="474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4" name="Google Shape;144;p15"/>
            <p:cNvCxnSpPr/>
            <p:nvPr/>
          </p:nvCxnSpPr>
          <p:spPr>
            <a:xfrm>
              <a:off x="7334131" y="204275"/>
              <a:ext cx="0" cy="1042800"/>
            </a:xfrm>
            <a:prstGeom prst="straightConnector1">
              <a:avLst/>
            </a:prstGeom>
            <a:noFill/>
            <a:ln w="9525" cap="flat" cmpd="sng">
              <a:solidFill>
                <a:schemeClr val="dk1"/>
              </a:solidFill>
              <a:prstDash val="solid"/>
              <a:round/>
              <a:headEnd type="none" w="med" len="med"/>
              <a:tailEnd type="none" w="med" len="med"/>
            </a:ln>
          </p:spPr>
        </p:cxnSp>
        <p:sp>
          <p:nvSpPr>
            <p:cNvPr id="145" name="Google Shape;145;p15"/>
            <p:cNvSpPr/>
            <p:nvPr/>
          </p:nvSpPr>
          <p:spPr>
            <a:xfrm rot="5400000">
              <a:off x="6171097" y="666338"/>
              <a:ext cx="138700" cy="118675"/>
            </a:xfrm>
            <a:custGeom>
              <a:avLst/>
              <a:gdLst/>
              <a:ahLst/>
              <a:cxnLst/>
              <a:rect l="l" t="t" r="r" b="b"/>
              <a:pathLst>
                <a:path w="5548" h="4747" extrusionOk="0">
                  <a:moveTo>
                    <a:pt x="0" y="4746"/>
                  </a:moveTo>
                  <a:lnTo>
                    <a:pt x="2778" y="1"/>
                  </a:lnTo>
                  <a:lnTo>
                    <a:pt x="5548" y="474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
  <p:cSld name="CUSTOM_1">
    <p:spTree>
      <p:nvGrpSpPr>
        <p:cNvPr id="1" name="Shape 146"/>
        <p:cNvGrpSpPr/>
        <p:nvPr/>
      </p:nvGrpSpPr>
      <p:grpSpPr>
        <a:xfrm>
          <a:off x="0" y="0"/>
          <a:ext cx="0" cy="0"/>
          <a:chOff x="0" y="0"/>
          <a:chExt cx="0" cy="0"/>
        </a:xfrm>
      </p:grpSpPr>
      <p:sp>
        <p:nvSpPr>
          <p:cNvPr id="147" name="Google Shape;147;p16"/>
          <p:cNvSpPr txBox="1">
            <a:spLocks noGrp="1"/>
          </p:cNvSpPr>
          <p:nvPr>
            <p:ph type="title"/>
          </p:nvPr>
        </p:nvSpPr>
        <p:spPr>
          <a:xfrm>
            <a:off x="720000" y="1119700"/>
            <a:ext cx="6252900" cy="612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algn="l" rtl="0">
              <a:spcBef>
                <a:spcPts val="0"/>
              </a:spcBef>
              <a:spcAft>
                <a:spcPts val="0"/>
              </a:spcAft>
              <a:buSzPts val="3000"/>
              <a:buFont typeface="Palanquin Dark"/>
              <a:buNone/>
              <a:defRPr>
                <a:latin typeface="Palanquin Dark"/>
                <a:ea typeface="Palanquin Dark"/>
                <a:cs typeface="Palanquin Dark"/>
                <a:sym typeface="Palanquin Dark"/>
              </a:defRPr>
            </a:lvl2pPr>
            <a:lvl3pPr lvl="2" algn="l" rtl="0">
              <a:spcBef>
                <a:spcPts val="0"/>
              </a:spcBef>
              <a:spcAft>
                <a:spcPts val="0"/>
              </a:spcAft>
              <a:buSzPts val="3000"/>
              <a:buFont typeface="Palanquin Dark"/>
              <a:buNone/>
              <a:defRPr>
                <a:latin typeface="Palanquin Dark"/>
                <a:ea typeface="Palanquin Dark"/>
                <a:cs typeface="Palanquin Dark"/>
                <a:sym typeface="Palanquin Dark"/>
              </a:defRPr>
            </a:lvl3pPr>
            <a:lvl4pPr lvl="3" algn="l" rtl="0">
              <a:spcBef>
                <a:spcPts val="0"/>
              </a:spcBef>
              <a:spcAft>
                <a:spcPts val="0"/>
              </a:spcAft>
              <a:buSzPts val="3000"/>
              <a:buFont typeface="Palanquin Dark"/>
              <a:buNone/>
              <a:defRPr>
                <a:latin typeface="Palanquin Dark"/>
                <a:ea typeface="Palanquin Dark"/>
                <a:cs typeface="Palanquin Dark"/>
                <a:sym typeface="Palanquin Dark"/>
              </a:defRPr>
            </a:lvl4pPr>
            <a:lvl5pPr lvl="4" algn="l" rtl="0">
              <a:spcBef>
                <a:spcPts val="0"/>
              </a:spcBef>
              <a:spcAft>
                <a:spcPts val="0"/>
              </a:spcAft>
              <a:buSzPts val="3000"/>
              <a:buFont typeface="Palanquin Dark"/>
              <a:buNone/>
              <a:defRPr>
                <a:latin typeface="Palanquin Dark"/>
                <a:ea typeface="Palanquin Dark"/>
                <a:cs typeface="Palanquin Dark"/>
                <a:sym typeface="Palanquin Dark"/>
              </a:defRPr>
            </a:lvl5pPr>
            <a:lvl6pPr lvl="5" algn="l" rtl="0">
              <a:spcBef>
                <a:spcPts val="0"/>
              </a:spcBef>
              <a:spcAft>
                <a:spcPts val="0"/>
              </a:spcAft>
              <a:buSzPts val="3000"/>
              <a:buFont typeface="Palanquin Dark"/>
              <a:buNone/>
              <a:defRPr>
                <a:latin typeface="Palanquin Dark"/>
                <a:ea typeface="Palanquin Dark"/>
                <a:cs typeface="Palanquin Dark"/>
                <a:sym typeface="Palanquin Dark"/>
              </a:defRPr>
            </a:lvl6pPr>
            <a:lvl7pPr lvl="6" algn="l" rtl="0">
              <a:spcBef>
                <a:spcPts val="0"/>
              </a:spcBef>
              <a:spcAft>
                <a:spcPts val="0"/>
              </a:spcAft>
              <a:buSzPts val="3000"/>
              <a:buFont typeface="Palanquin Dark"/>
              <a:buNone/>
              <a:defRPr>
                <a:latin typeface="Palanquin Dark"/>
                <a:ea typeface="Palanquin Dark"/>
                <a:cs typeface="Palanquin Dark"/>
                <a:sym typeface="Palanquin Dark"/>
              </a:defRPr>
            </a:lvl7pPr>
            <a:lvl8pPr lvl="7" algn="l" rtl="0">
              <a:spcBef>
                <a:spcPts val="0"/>
              </a:spcBef>
              <a:spcAft>
                <a:spcPts val="0"/>
              </a:spcAft>
              <a:buSzPts val="3000"/>
              <a:buFont typeface="Palanquin Dark"/>
              <a:buNone/>
              <a:defRPr>
                <a:latin typeface="Palanquin Dark"/>
                <a:ea typeface="Palanquin Dark"/>
                <a:cs typeface="Palanquin Dark"/>
                <a:sym typeface="Palanquin Dark"/>
              </a:defRPr>
            </a:lvl8pPr>
            <a:lvl9pPr lvl="8" algn="l" rtl="0">
              <a:spcBef>
                <a:spcPts val="0"/>
              </a:spcBef>
              <a:spcAft>
                <a:spcPts val="0"/>
              </a:spcAft>
              <a:buSzPts val="3000"/>
              <a:buFont typeface="Palanquin Dark"/>
              <a:buNone/>
              <a:defRPr>
                <a:latin typeface="Palanquin Dark"/>
                <a:ea typeface="Palanquin Dark"/>
                <a:cs typeface="Palanquin Dark"/>
                <a:sym typeface="Palanquin Dark"/>
              </a:defRPr>
            </a:lvl9pPr>
          </a:lstStyle>
          <a:p>
            <a:endParaRPr/>
          </a:p>
        </p:txBody>
      </p:sp>
      <p:sp>
        <p:nvSpPr>
          <p:cNvPr id="148" name="Google Shape;148;p16"/>
          <p:cNvSpPr txBox="1">
            <a:spLocks noGrp="1"/>
          </p:cNvSpPr>
          <p:nvPr>
            <p:ph type="body" idx="1"/>
          </p:nvPr>
        </p:nvSpPr>
        <p:spPr>
          <a:xfrm>
            <a:off x="720000" y="1816893"/>
            <a:ext cx="5340600" cy="2146200"/>
          </a:xfrm>
          <a:prstGeom prst="rect">
            <a:avLst/>
          </a:prstGeom>
        </p:spPr>
        <p:txBody>
          <a:bodyPr spcFirstLastPara="1" wrap="square" lIns="91425" tIns="91425" rIns="91425" bIns="91425" anchor="t" anchorCtr="0">
            <a:noAutofit/>
          </a:bodyPr>
          <a:lstStyle>
            <a:lvl1pPr marL="457200" lvl="0" indent="-330200" rtl="0">
              <a:spcBef>
                <a:spcPts val="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grpSp>
        <p:nvGrpSpPr>
          <p:cNvPr id="149" name="Google Shape;149;p16"/>
          <p:cNvGrpSpPr/>
          <p:nvPr/>
        </p:nvGrpSpPr>
        <p:grpSpPr>
          <a:xfrm>
            <a:off x="8052666" y="539992"/>
            <a:ext cx="371325" cy="4063516"/>
            <a:chOff x="8052666" y="539992"/>
            <a:chExt cx="371325" cy="4063516"/>
          </a:xfrm>
        </p:grpSpPr>
        <p:sp>
          <p:nvSpPr>
            <p:cNvPr id="150" name="Google Shape;150;p16"/>
            <p:cNvSpPr/>
            <p:nvPr/>
          </p:nvSpPr>
          <p:spPr>
            <a:xfrm>
              <a:off x="8168979" y="4177514"/>
              <a:ext cx="138700" cy="118675"/>
            </a:xfrm>
            <a:custGeom>
              <a:avLst/>
              <a:gdLst/>
              <a:ahLst/>
              <a:cxnLst/>
              <a:rect l="l" t="t" r="r" b="b"/>
              <a:pathLst>
                <a:path w="5548" h="4747" extrusionOk="0">
                  <a:moveTo>
                    <a:pt x="0" y="4746"/>
                  </a:moveTo>
                  <a:lnTo>
                    <a:pt x="2778" y="1"/>
                  </a:lnTo>
                  <a:lnTo>
                    <a:pt x="5548" y="474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6"/>
            <p:cNvSpPr/>
            <p:nvPr/>
          </p:nvSpPr>
          <p:spPr>
            <a:xfrm>
              <a:off x="8052666" y="2386075"/>
              <a:ext cx="371325" cy="371350"/>
            </a:xfrm>
            <a:custGeom>
              <a:avLst/>
              <a:gdLst/>
              <a:ahLst/>
              <a:cxnLst/>
              <a:rect l="l" t="t" r="r" b="b"/>
              <a:pathLst>
                <a:path w="14853" h="14854" extrusionOk="0">
                  <a:moveTo>
                    <a:pt x="0" y="14223"/>
                  </a:moveTo>
                  <a:lnTo>
                    <a:pt x="14223" y="1"/>
                  </a:lnTo>
                  <a:lnTo>
                    <a:pt x="14853" y="1"/>
                  </a:lnTo>
                  <a:lnTo>
                    <a:pt x="0" y="14853"/>
                  </a:lnTo>
                  <a:close/>
                  <a:moveTo>
                    <a:pt x="12025" y="1"/>
                  </a:moveTo>
                  <a:lnTo>
                    <a:pt x="12648" y="1"/>
                  </a:lnTo>
                  <a:lnTo>
                    <a:pt x="0" y="12649"/>
                  </a:lnTo>
                  <a:lnTo>
                    <a:pt x="0" y="12026"/>
                  </a:lnTo>
                  <a:close/>
                  <a:moveTo>
                    <a:pt x="9799" y="1"/>
                  </a:moveTo>
                  <a:lnTo>
                    <a:pt x="10422" y="1"/>
                  </a:lnTo>
                  <a:lnTo>
                    <a:pt x="0" y="10423"/>
                  </a:lnTo>
                  <a:lnTo>
                    <a:pt x="0" y="9800"/>
                  </a:lnTo>
                  <a:close/>
                  <a:moveTo>
                    <a:pt x="7573" y="1"/>
                  </a:moveTo>
                  <a:lnTo>
                    <a:pt x="8196" y="1"/>
                  </a:lnTo>
                  <a:lnTo>
                    <a:pt x="0" y="8196"/>
                  </a:lnTo>
                  <a:lnTo>
                    <a:pt x="0" y="7574"/>
                  </a:lnTo>
                  <a:close/>
                  <a:moveTo>
                    <a:pt x="5347" y="1"/>
                  </a:moveTo>
                  <a:lnTo>
                    <a:pt x="5970" y="1"/>
                  </a:lnTo>
                  <a:lnTo>
                    <a:pt x="0" y="5970"/>
                  </a:lnTo>
                  <a:lnTo>
                    <a:pt x="0" y="5348"/>
                  </a:lnTo>
                  <a:close/>
                  <a:moveTo>
                    <a:pt x="3085" y="1"/>
                  </a:moveTo>
                  <a:lnTo>
                    <a:pt x="3708" y="1"/>
                  </a:lnTo>
                  <a:lnTo>
                    <a:pt x="0" y="3709"/>
                  </a:lnTo>
                  <a:lnTo>
                    <a:pt x="0" y="3086"/>
                  </a:lnTo>
                  <a:close/>
                  <a:moveTo>
                    <a:pt x="888" y="1"/>
                  </a:moveTo>
                  <a:lnTo>
                    <a:pt x="1510" y="1"/>
                  </a:lnTo>
                  <a:lnTo>
                    <a:pt x="0" y="1511"/>
                  </a:lnTo>
                  <a:lnTo>
                    <a:pt x="0" y="888"/>
                  </a:lnTo>
                  <a:close/>
                  <a:moveTo>
                    <a:pt x="1747" y="14853"/>
                  </a:moveTo>
                  <a:lnTo>
                    <a:pt x="14853" y="1747"/>
                  </a:lnTo>
                  <a:lnTo>
                    <a:pt x="14853" y="2377"/>
                  </a:lnTo>
                  <a:lnTo>
                    <a:pt x="2377" y="14853"/>
                  </a:lnTo>
                  <a:close/>
                  <a:moveTo>
                    <a:pt x="4123" y="14853"/>
                  </a:moveTo>
                  <a:lnTo>
                    <a:pt x="14853" y="4124"/>
                  </a:lnTo>
                  <a:lnTo>
                    <a:pt x="14853" y="4746"/>
                  </a:lnTo>
                  <a:lnTo>
                    <a:pt x="4753" y="14853"/>
                  </a:lnTo>
                  <a:close/>
                  <a:moveTo>
                    <a:pt x="6514" y="14853"/>
                  </a:moveTo>
                  <a:lnTo>
                    <a:pt x="14853" y="6514"/>
                  </a:lnTo>
                  <a:lnTo>
                    <a:pt x="14853" y="7144"/>
                  </a:lnTo>
                  <a:lnTo>
                    <a:pt x="7144" y="14853"/>
                  </a:lnTo>
                  <a:close/>
                  <a:moveTo>
                    <a:pt x="8890" y="14853"/>
                  </a:moveTo>
                  <a:lnTo>
                    <a:pt x="14853" y="8891"/>
                  </a:lnTo>
                  <a:lnTo>
                    <a:pt x="14853" y="9521"/>
                  </a:lnTo>
                  <a:lnTo>
                    <a:pt x="9520" y="14853"/>
                  </a:lnTo>
                  <a:close/>
                  <a:moveTo>
                    <a:pt x="11295" y="14853"/>
                  </a:moveTo>
                  <a:lnTo>
                    <a:pt x="14853" y="11303"/>
                  </a:lnTo>
                  <a:lnTo>
                    <a:pt x="14853" y="11926"/>
                  </a:lnTo>
                  <a:lnTo>
                    <a:pt x="11925" y="14853"/>
                  </a:lnTo>
                  <a:close/>
                  <a:moveTo>
                    <a:pt x="13679" y="14853"/>
                  </a:moveTo>
                  <a:lnTo>
                    <a:pt x="14853" y="13679"/>
                  </a:lnTo>
                  <a:lnTo>
                    <a:pt x="14853" y="14302"/>
                  </a:lnTo>
                  <a:lnTo>
                    <a:pt x="14302" y="1485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6"/>
            <p:cNvSpPr/>
            <p:nvPr/>
          </p:nvSpPr>
          <p:spPr>
            <a:xfrm rot="10800000">
              <a:off x="8168979" y="847311"/>
              <a:ext cx="138700" cy="118675"/>
            </a:xfrm>
            <a:custGeom>
              <a:avLst/>
              <a:gdLst/>
              <a:ahLst/>
              <a:cxnLst/>
              <a:rect l="l" t="t" r="r" b="b"/>
              <a:pathLst>
                <a:path w="5548" h="4747" extrusionOk="0">
                  <a:moveTo>
                    <a:pt x="0" y="4746"/>
                  </a:moveTo>
                  <a:lnTo>
                    <a:pt x="2778" y="1"/>
                  </a:lnTo>
                  <a:lnTo>
                    <a:pt x="5548" y="474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3" name="Google Shape;153;p16"/>
            <p:cNvCxnSpPr/>
            <p:nvPr/>
          </p:nvCxnSpPr>
          <p:spPr>
            <a:xfrm rot="10800000">
              <a:off x="8238329" y="1154631"/>
              <a:ext cx="0" cy="1042800"/>
            </a:xfrm>
            <a:prstGeom prst="straightConnector1">
              <a:avLst/>
            </a:prstGeom>
            <a:noFill/>
            <a:ln w="9525" cap="flat" cmpd="sng">
              <a:solidFill>
                <a:schemeClr val="dk1"/>
              </a:solidFill>
              <a:prstDash val="solid"/>
              <a:round/>
              <a:headEnd type="none" w="med" len="med"/>
              <a:tailEnd type="none" w="med" len="med"/>
            </a:ln>
          </p:spPr>
        </p:cxnSp>
        <p:cxnSp>
          <p:nvCxnSpPr>
            <p:cNvPr id="154" name="Google Shape;154;p16"/>
            <p:cNvCxnSpPr/>
            <p:nvPr/>
          </p:nvCxnSpPr>
          <p:spPr>
            <a:xfrm rot="10800000">
              <a:off x="8238329" y="2946069"/>
              <a:ext cx="0" cy="1042800"/>
            </a:xfrm>
            <a:prstGeom prst="straightConnector1">
              <a:avLst/>
            </a:prstGeom>
            <a:noFill/>
            <a:ln w="9525" cap="flat" cmpd="sng">
              <a:solidFill>
                <a:schemeClr val="dk1"/>
              </a:solidFill>
              <a:prstDash val="solid"/>
              <a:round/>
              <a:headEnd type="none" w="med" len="med"/>
              <a:tailEnd type="none" w="med" len="med"/>
            </a:ln>
          </p:spPr>
        </p:cxnSp>
        <p:sp>
          <p:nvSpPr>
            <p:cNvPr id="155" name="Google Shape;155;p16"/>
            <p:cNvSpPr/>
            <p:nvPr/>
          </p:nvSpPr>
          <p:spPr>
            <a:xfrm rot="10800000">
              <a:off x="8168979" y="539992"/>
              <a:ext cx="138700" cy="118675"/>
            </a:xfrm>
            <a:custGeom>
              <a:avLst/>
              <a:gdLst/>
              <a:ahLst/>
              <a:cxnLst/>
              <a:rect l="l" t="t" r="r" b="b"/>
              <a:pathLst>
                <a:path w="5548" h="4747" extrusionOk="0">
                  <a:moveTo>
                    <a:pt x="0" y="4746"/>
                  </a:moveTo>
                  <a:lnTo>
                    <a:pt x="2778" y="1"/>
                  </a:lnTo>
                  <a:lnTo>
                    <a:pt x="5548" y="474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6"/>
            <p:cNvSpPr/>
            <p:nvPr/>
          </p:nvSpPr>
          <p:spPr>
            <a:xfrm>
              <a:off x="8168979" y="4484833"/>
              <a:ext cx="138700" cy="118675"/>
            </a:xfrm>
            <a:custGeom>
              <a:avLst/>
              <a:gdLst/>
              <a:ahLst/>
              <a:cxnLst/>
              <a:rect l="l" t="t" r="r" b="b"/>
              <a:pathLst>
                <a:path w="5548" h="4747" extrusionOk="0">
                  <a:moveTo>
                    <a:pt x="0" y="4746"/>
                  </a:moveTo>
                  <a:lnTo>
                    <a:pt x="2778" y="1"/>
                  </a:lnTo>
                  <a:lnTo>
                    <a:pt x="5548" y="474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1">
  <p:cSld name="CUSTOM_3">
    <p:spTree>
      <p:nvGrpSpPr>
        <p:cNvPr id="1" name="Shape 157"/>
        <p:cNvGrpSpPr/>
        <p:nvPr/>
      </p:nvGrpSpPr>
      <p:grpSpPr>
        <a:xfrm>
          <a:off x="0" y="0"/>
          <a:ext cx="0" cy="0"/>
          <a:chOff x="0" y="0"/>
          <a:chExt cx="0" cy="0"/>
        </a:xfrm>
      </p:grpSpPr>
      <p:sp>
        <p:nvSpPr>
          <p:cNvPr id="158" name="Google Shape;158;p17"/>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Font typeface="Palanquin Dark"/>
              <a:buNone/>
              <a:defRPr>
                <a:latin typeface="Palanquin Dark"/>
                <a:ea typeface="Palanquin Dark"/>
                <a:cs typeface="Palanquin Dark"/>
                <a:sym typeface="Palanquin Dark"/>
              </a:defRPr>
            </a:lvl2pPr>
            <a:lvl3pPr lvl="2" rtl="0">
              <a:spcBef>
                <a:spcPts val="0"/>
              </a:spcBef>
              <a:spcAft>
                <a:spcPts val="0"/>
              </a:spcAft>
              <a:buSzPts val="3000"/>
              <a:buFont typeface="Palanquin Dark"/>
              <a:buNone/>
              <a:defRPr>
                <a:latin typeface="Palanquin Dark"/>
                <a:ea typeface="Palanquin Dark"/>
                <a:cs typeface="Palanquin Dark"/>
                <a:sym typeface="Palanquin Dark"/>
              </a:defRPr>
            </a:lvl3pPr>
            <a:lvl4pPr lvl="3" rtl="0">
              <a:spcBef>
                <a:spcPts val="0"/>
              </a:spcBef>
              <a:spcAft>
                <a:spcPts val="0"/>
              </a:spcAft>
              <a:buSzPts val="3000"/>
              <a:buFont typeface="Palanquin Dark"/>
              <a:buNone/>
              <a:defRPr>
                <a:latin typeface="Palanquin Dark"/>
                <a:ea typeface="Palanquin Dark"/>
                <a:cs typeface="Palanquin Dark"/>
                <a:sym typeface="Palanquin Dark"/>
              </a:defRPr>
            </a:lvl4pPr>
            <a:lvl5pPr lvl="4" rtl="0">
              <a:spcBef>
                <a:spcPts val="0"/>
              </a:spcBef>
              <a:spcAft>
                <a:spcPts val="0"/>
              </a:spcAft>
              <a:buSzPts val="3000"/>
              <a:buFont typeface="Palanquin Dark"/>
              <a:buNone/>
              <a:defRPr>
                <a:latin typeface="Palanquin Dark"/>
                <a:ea typeface="Palanquin Dark"/>
                <a:cs typeface="Palanquin Dark"/>
                <a:sym typeface="Palanquin Dark"/>
              </a:defRPr>
            </a:lvl5pPr>
            <a:lvl6pPr lvl="5" rtl="0">
              <a:spcBef>
                <a:spcPts val="0"/>
              </a:spcBef>
              <a:spcAft>
                <a:spcPts val="0"/>
              </a:spcAft>
              <a:buSzPts val="3000"/>
              <a:buFont typeface="Palanquin Dark"/>
              <a:buNone/>
              <a:defRPr>
                <a:latin typeface="Palanquin Dark"/>
                <a:ea typeface="Palanquin Dark"/>
                <a:cs typeface="Palanquin Dark"/>
                <a:sym typeface="Palanquin Dark"/>
              </a:defRPr>
            </a:lvl6pPr>
            <a:lvl7pPr lvl="6" rtl="0">
              <a:spcBef>
                <a:spcPts val="0"/>
              </a:spcBef>
              <a:spcAft>
                <a:spcPts val="0"/>
              </a:spcAft>
              <a:buSzPts val="3000"/>
              <a:buFont typeface="Palanquin Dark"/>
              <a:buNone/>
              <a:defRPr>
                <a:latin typeface="Palanquin Dark"/>
                <a:ea typeface="Palanquin Dark"/>
                <a:cs typeface="Palanquin Dark"/>
                <a:sym typeface="Palanquin Dark"/>
              </a:defRPr>
            </a:lvl7pPr>
            <a:lvl8pPr lvl="7" rtl="0">
              <a:spcBef>
                <a:spcPts val="0"/>
              </a:spcBef>
              <a:spcAft>
                <a:spcPts val="0"/>
              </a:spcAft>
              <a:buSzPts val="3000"/>
              <a:buFont typeface="Palanquin Dark"/>
              <a:buNone/>
              <a:defRPr>
                <a:latin typeface="Palanquin Dark"/>
                <a:ea typeface="Palanquin Dark"/>
                <a:cs typeface="Palanquin Dark"/>
                <a:sym typeface="Palanquin Dark"/>
              </a:defRPr>
            </a:lvl8pPr>
            <a:lvl9pPr lvl="8" rtl="0">
              <a:spcBef>
                <a:spcPts val="0"/>
              </a:spcBef>
              <a:spcAft>
                <a:spcPts val="0"/>
              </a:spcAft>
              <a:buSzPts val="3000"/>
              <a:buFont typeface="Palanquin Dark"/>
              <a:buNone/>
              <a:defRPr>
                <a:latin typeface="Palanquin Dark"/>
                <a:ea typeface="Palanquin Dark"/>
                <a:cs typeface="Palanquin Dark"/>
                <a:sym typeface="Palanquin Dark"/>
              </a:defRPr>
            </a:lvl9pPr>
          </a:lstStyle>
          <a:p>
            <a:endParaRPr/>
          </a:p>
        </p:txBody>
      </p:sp>
      <p:grpSp>
        <p:nvGrpSpPr>
          <p:cNvPr id="159" name="Google Shape;159;p17"/>
          <p:cNvGrpSpPr/>
          <p:nvPr/>
        </p:nvGrpSpPr>
        <p:grpSpPr>
          <a:xfrm>
            <a:off x="8052666" y="539548"/>
            <a:ext cx="371325" cy="4064402"/>
            <a:chOff x="8238341" y="539998"/>
            <a:chExt cx="371325" cy="4064402"/>
          </a:xfrm>
        </p:grpSpPr>
        <p:sp>
          <p:nvSpPr>
            <p:cNvPr id="160" name="Google Shape;160;p17"/>
            <p:cNvSpPr/>
            <p:nvPr/>
          </p:nvSpPr>
          <p:spPr>
            <a:xfrm>
              <a:off x="8354654" y="4137566"/>
              <a:ext cx="138700" cy="118650"/>
            </a:xfrm>
            <a:custGeom>
              <a:avLst/>
              <a:gdLst/>
              <a:ahLst/>
              <a:cxnLst/>
              <a:rect l="l" t="t" r="r" b="b"/>
              <a:pathLst>
                <a:path w="5548" h="4746" extrusionOk="0">
                  <a:moveTo>
                    <a:pt x="0" y="4746"/>
                  </a:moveTo>
                  <a:lnTo>
                    <a:pt x="2778" y="0"/>
                  </a:lnTo>
                  <a:lnTo>
                    <a:pt x="5548" y="474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7"/>
            <p:cNvSpPr/>
            <p:nvPr/>
          </p:nvSpPr>
          <p:spPr>
            <a:xfrm>
              <a:off x="8354654" y="4485725"/>
              <a:ext cx="138700" cy="118675"/>
            </a:xfrm>
            <a:custGeom>
              <a:avLst/>
              <a:gdLst/>
              <a:ahLst/>
              <a:cxnLst/>
              <a:rect l="l" t="t" r="r" b="b"/>
              <a:pathLst>
                <a:path w="5548" h="4747" extrusionOk="0">
                  <a:moveTo>
                    <a:pt x="0" y="4746"/>
                  </a:moveTo>
                  <a:lnTo>
                    <a:pt x="2778" y="1"/>
                  </a:lnTo>
                  <a:lnTo>
                    <a:pt x="5548" y="474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2" name="Google Shape;162;p17"/>
            <p:cNvCxnSpPr/>
            <p:nvPr/>
          </p:nvCxnSpPr>
          <p:spPr>
            <a:xfrm>
              <a:off x="8424004" y="1140857"/>
              <a:ext cx="0" cy="2767200"/>
            </a:xfrm>
            <a:prstGeom prst="straightConnector1">
              <a:avLst/>
            </a:prstGeom>
            <a:noFill/>
            <a:ln w="9525" cap="flat" cmpd="sng">
              <a:solidFill>
                <a:schemeClr val="dk1"/>
              </a:solidFill>
              <a:prstDash val="solid"/>
              <a:round/>
              <a:headEnd type="none" w="med" len="med"/>
              <a:tailEnd type="none" w="med" len="med"/>
            </a:ln>
          </p:spPr>
        </p:cxnSp>
        <p:sp>
          <p:nvSpPr>
            <p:cNvPr id="163" name="Google Shape;163;p17"/>
            <p:cNvSpPr/>
            <p:nvPr/>
          </p:nvSpPr>
          <p:spPr>
            <a:xfrm>
              <a:off x="8238341" y="539998"/>
              <a:ext cx="371325" cy="371350"/>
            </a:xfrm>
            <a:custGeom>
              <a:avLst/>
              <a:gdLst/>
              <a:ahLst/>
              <a:cxnLst/>
              <a:rect l="l" t="t" r="r" b="b"/>
              <a:pathLst>
                <a:path w="14853" h="14854" extrusionOk="0">
                  <a:moveTo>
                    <a:pt x="0" y="14223"/>
                  </a:moveTo>
                  <a:lnTo>
                    <a:pt x="14223" y="1"/>
                  </a:lnTo>
                  <a:lnTo>
                    <a:pt x="14853" y="1"/>
                  </a:lnTo>
                  <a:lnTo>
                    <a:pt x="0" y="14853"/>
                  </a:lnTo>
                  <a:close/>
                  <a:moveTo>
                    <a:pt x="12025" y="1"/>
                  </a:moveTo>
                  <a:lnTo>
                    <a:pt x="12648" y="1"/>
                  </a:lnTo>
                  <a:lnTo>
                    <a:pt x="0" y="12649"/>
                  </a:lnTo>
                  <a:lnTo>
                    <a:pt x="0" y="12026"/>
                  </a:lnTo>
                  <a:close/>
                  <a:moveTo>
                    <a:pt x="9799" y="1"/>
                  </a:moveTo>
                  <a:lnTo>
                    <a:pt x="10422" y="1"/>
                  </a:lnTo>
                  <a:lnTo>
                    <a:pt x="0" y="10423"/>
                  </a:lnTo>
                  <a:lnTo>
                    <a:pt x="0" y="9800"/>
                  </a:lnTo>
                  <a:close/>
                  <a:moveTo>
                    <a:pt x="7573" y="1"/>
                  </a:moveTo>
                  <a:lnTo>
                    <a:pt x="8196" y="1"/>
                  </a:lnTo>
                  <a:lnTo>
                    <a:pt x="0" y="8196"/>
                  </a:lnTo>
                  <a:lnTo>
                    <a:pt x="0" y="7574"/>
                  </a:lnTo>
                  <a:close/>
                  <a:moveTo>
                    <a:pt x="5347" y="1"/>
                  </a:moveTo>
                  <a:lnTo>
                    <a:pt x="5970" y="1"/>
                  </a:lnTo>
                  <a:lnTo>
                    <a:pt x="0" y="5970"/>
                  </a:lnTo>
                  <a:lnTo>
                    <a:pt x="0" y="5348"/>
                  </a:lnTo>
                  <a:close/>
                  <a:moveTo>
                    <a:pt x="3085" y="1"/>
                  </a:moveTo>
                  <a:lnTo>
                    <a:pt x="3708" y="1"/>
                  </a:lnTo>
                  <a:lnTo>
                    <a:pt x="0" y="3709"/>
                  </a:lnTo>
                  <a:lnTo>
                    <a:pt x="0" y="3086"/>
                  </a:lnTo>
                  <a:close/>
                  <a:moveTo>
                    <a:pt x="888" y="1"/>
                  </a:moveTo>
                  <a:lnTo>
                    <a:pt x="1510" y="1"/>
                  </a:lnTo>
                  <a:lnTo>
                    <a:pt x="0" y="1511"/>
                  </a:lnTo>
                  <a:lnTo>
                    <a:pt x="0" y="888"/>
                  </a:lnTo>
                  <a:close/>
                  <a:moveTo>
                    <a:pt x="1747" y="14853"/>
                  </a:moveTo>
                  <a:lnTo>
                    <a:pt x="14853" y="1747"/>
                  </a:lnTo>
                  <a:lnTo>
                    <a:pt x="14853" y="2377"/>
                  </a:lnTo>
                  <a:lnTo>
                    <a:pt x="2377" y="14853"/>
                  </a:lnTo>
                  <a:close/>
                  <a:moveTo>
                    <a:pt x="4123" y="14853"/>
                  </a:moveTo>
                  <a:lnTo>
                    <a:pt x="14853" y="4124"/>
                  </a:lnTo>
                  <a:lnTo>
                    <a:pt x="14853" y="4746"/>
                  </a:lnTo>
                  <a:lnTo>
                    <a:pt x="4753" y="14853"/>
                  </a:lnTo>
                  <a:close/>
                  <a:moveTo>
                    <a:pt x="6514" y="14853"/>
                  </a:moveTo>
                  <a:lnTo>
                    <a:pt x="14853" y="6514"/>
                  </a:lnTo>
                  <a:lnTo>
                    <a:pt x="14853" y="7144"/>
                  </a:lnTo>
                  <a:lnTo>
                    <a:pt x="7144" y="14853"/>
                  </a:lnTo>
                  <a:close/>
                  <a:moveTo>
                    <a:pt x="8890" y="14853"/>
                  </a:moveTo>
                  <a:lnTo>
                    <a:pt x="14853" y="8891"/>
                  </a:lnTo>
                  <a:lnTo>
                    <a:pt x="14853" y="9521"/>
                  </a:lnTo>
                  <a:lnTo>
                    <a:pt x="9520" y="14853"/>
                  </a:lnTo>
                  <a:close/>
                  <a:moveTo>
                    <a:pt x="11295" y="14853"/>
                  </a:moveTo>
                  <a:lnTo>
                    <a:pt x="14853" y="11303"/>
                  </a:lnTo>
                  <a:lnTo>
                    <a:pt x="14853" y="11926"/>
                  </a:lnTo>
                  <a:lnTo>
                    <a:pt x="11925" y="14853"/>
                  </a:lnTo>
                  <a:close/>
                  <a:moveTo>
                    <a:pt x="13679" y="14853"/>
                  </a:moveTo>
                  <a:lnTo>
                    <a:pt x="14853" y="13679"/>
                  </a:lnTo>
                  <a:lnTo>
                    <a:pt x="14853" y="14302"/>
                  </a:lnTo>
                  <a:lnTo>
                    <a:pt x="14302" y="1485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2">
  <p:cSld name="CUSTOM_3_1">
    <p:spTree>
      <p:nvGrpSpPr>
        <p:cNvPr id="1" name="Shape 164"/>
        <p:cNvGrpSpPr/>
        <p:nvPr/>
      </p:nvGrpSpPr>
      <p:grpSpPr>
        <a:xfrm>
          <a:off x="0" y="0"/>
          <a:ext cx="0" cy="0"/>
          <a:chOff x="0" y="0"/>
          <a:chExt cx="0" cy="0"/>
        </a:xfrm>
      </p:grpSpPr>
      <p:sp>
        <p:nvSpPr>
          <p:cNvPr id="165" name="Google Shape;165;p18"/>
          <p:cNvSpPr txBox="1">
            <a:spLocks noGrp="1"/>
          </p:cNvSpPr>
          <p:nvPr>
            <p:ph type="title"/>
          </p:nvPr>
        </p:nvSpPr>
        <p:spPr>
          <a:xfrm>
            <a:off x="720000" y="387600"/>
            <a:ext cx="3366900" cy="1028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algn="l" rtl="0">
              <a:spcBef>
                <a:spcPts val="0"/>
              </a:spcBef>
              <a:spcAft>
                <a:spcPts val="0"/>
              </a:spcAft>
              <a:buSzPts val="3000"/>
              <a:buFont typeface="Palanquin Dark"/>
              <a:buNone/>
              <a:defRPr>
                <a:latin typeface="Palanquin Dark"/>
                <a:ea typeface="Palanquin Dark"/>
                <a:cs typeface="Palanquin Dark"/>
                <a:sym typeface="Palanquin Dark"/>
              </a:defRPr>
            </a:lvl2pPr>
            <a:lvl3pPr lvl="2" algn="l" rtl="0">
              <a:spcBef>
                <a:spcPts val="0"/>
              </a:spcBef>
              <a:spcAft>
                <a:spcPts val="0"/>
              </a:spcAft>
              <a:buSzPts val="3000"/>
              <a:buFont typeface="Palanquin Dark"/>
              <a:buNone/>
              <a:defRPr>
                <a:latin typeface="Palanquin Dark"/>
                <a:ea typeface="Palanquin Dark"/>
                <a:cs typeface="Palanquin Dark"/>
                <a:sym typeface="Palanquin Dark"/>
              </a:defRPr>
            </a:lvl3pPr>
            <a:lvl4pPr lvl="3" algn="l" rtl="0">
              <a:spcBef>
                <a:spcPts val="0"/>
              </a:spcBef>
              <a:spcAft>
                <a:spcPts val="0"/>
              </a:spcAft>
              <a:buSzPts val="3000"/>
              <a:buFont typeface="Palanquin Dark"/>
              <a:buNone/>
              <a:defRPr>
                <a:latin typeface="Palanquin Dark"/>
                <a:ea typeface="Palanquin Dark"/>
                <a:cs typeface="Palanquin Dark"/>
                <a:sym typeface="Palanquin Dark"/>
              </a:defRPr>
            </a:lvl4pPr>
            <a:lvl5pPr lvl="4" algn="l" rtl="0">
              <a:spcBef>
                <a:spcPts val="0"/>
              </a:spcBef>
              <a:spcAft>
                <a:spcPts val="0"/>
              </a:spcAft>
              <a:buSzPts val="3000"/>
              <a:buFont typeface="Palanquin Dark"/>
              <a:buNone/>
              <a:defRPr>
                <a:latin typeface="Palanquin Dark"/>
                <a:ea typeface="Palanquin Dark"/>
                <a:cs typeface="Palanquin Dark"/>
                <a:sym typeface="Palanquin Dark"/>
              </a:defRPr>
            </a:lvl5pPr>
            <a:lvl6pPr lvl="5" algn="l" rtl="0">
              <a:spcBef>
                <a:spcPts val="0"/>
              </a:spcBef>
              <a:spcAft>
                <a:spcPts val="0"/>
              </a:spcAft>
              <a:buSzPts val="3000"/>
              <a:buFont typeface="Palanquin Dark"/>
              <a:buNone/>
              <a:defRPr>
                <a:latin typeface="Palanquin Dark"/>
                <a:ea typeface="Palanquin Dark"/>
                <a:cs typeface="Palanquin Dark"/>
                <a:sym typeface="Palanquin Dark"/>
              </a:defRPr>
            </a:lvl6pPr>
            <a:lvl7pPr lvl="6" algn="l" rtl="0">
              <a:spcBef>
                <a:spcPts val="0"/>
              </a:spcBef>
              <a:spcAft>
                <a:spcPts val="0"/>
              </a:spcAft>
              <a:buSzPts val="3000"/>
              <a:buFont typeface="Palanquin Dark"/>
              <a:buNone/>
              <a:defRPr>
                <a:latin typeface="Palanquin Dark"/>
                <a:ea typeface="Palanquin Dark"/>
                <a:cs typeface="Palanquin Dark"/>
                <a:sym typeface="Palanquin Dark"/>
              </a:defRPr>
            </a:lvl7pPr>
            <a:lvl8pPr lvl="7" algn="l" rtl="0">
              <a:spcBef>
                <a:spcPts val="0"/>
              </a:spcBef>
              <a:spcAft>
                <a:spcPts val="0"/>
              </a:spcAft>
              <a:buSzPts val="3000"/>
              <a:buFont typeface="Palanquin Dark"/>
              <a:buNone/>
              <a:defRPr>
                <a:latin typeface="Palanquin Dark"/>
                <a:ea typeface="Palanquin Dark"/>
                <a:cs typeface="Palanquin Dark"/>
                <a:sym typeface="Palanquin Dark"/>
              </a:defRPr>
            </a:lvl8pPr>
            <a:lvl9pPr lvl="8" algn="l" rtl="0">
              <a:spcBef>
                <a:spcPts val="0"/>
              </a:spcBef>
              <a:spcAft>
                <a:spcPts val="0"/>
              </a:spcAft>
              <a:buSzPts val="3000"/>
              <a:buFont typeface="Palanquin Dark"/>
              <a:buNone/>
              <a:defRPr>
                <a:latin typeface="Palanquin Dark"/>
                <a:ea typeface="Palanquin Dark"/>
                <a:cs typeface="Palanquin Dark"/>
                <a:sym typeface="Palanquin Dark"/>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four columns">
  <p:cSld name="CUSTOM_3_1_4">
    <p:spTree>
      <p:nvGrpSpPr>
        <p:cNvPr id="1" name="Shape 166"/>
        <p:cNvGrpSpPr/>
        <p:nvPr/>
      </p:nvGrpSpPr>
      <p:grpSpPr>
        <a:xfrm>
          <a:off x="0" y="0"/>
          <a:ext cx="0" cy="0"/>
          <a:chOff x="0" y="0"/>
          <a:chExt cx="0" cy="0"/>
        </a:xfrm>
      </p:grpSpPr>
      <p:sp>
        <p:nvSpPr>
          <p:cNvPr id="167" name="Google Shape;167;p19"/>
          <p:cNvSpPr txBox="1">
            <a:spLocks noGrp="1"/>
          </p:cNvSpPr>
          <p:nvPr>
            <p:ph type="title"/>
          </p:nvPr>
        </p:nvSpPr>
        <p:spPr>
          <a:xfrm>
            <a:off x="720000" y="387600"/>
            <a:ext cx="4304100" cy="1028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algn="l" rtl="0">
              <a:spcBef>
                <a:spcPts val="0"/>
              </a:spcBef>
              <a:spcAft>
                <a:spcPts val="0"/>
              </a:spcAft>
              <a:buSzPts val="3000"/>
              <a:buFont typeface="Palanquin Dark"/>
              <a:buNone/>
              <a:defRPr>
                <a:latin typeface="Palanquin Dark"/>
                <a:ea typeface="Palanquin Dark"/>
                <a:cs typeface="Palanquin Dark"/>
                <a:sym typeface="Palanquin Dark"/>
              </a:defRPr>
            </a:lvl2pPr>
            <a:lvl3pPr lvl="2" algn="l" rtl="0">
              <a:spcBef>
                <a:spcPts val="0"/>
              </a:spcBef>
              <a:spcAft>
                <a:spcPts val="0"/>
              </a:spcAft>
              <a:buSzPts val="3000"/>
              <a:buFont typeface="Palanquin Dark"/>
              <a:buNone/>
              <a:defRPr>
                <a:latin typeface="Palanquin Dark"/>
                <a:ea typeface="Palanquin Dark"/>
                <a:cs typeface="Palanquin Dark"/>
                <a:sym typeface="Palanquin Dark"/>
              </a:defRPr>
            </a:lvl3pPr>
            <a:lvl4pPr lvl="3" algn="l" rtl="0">
              <a:spcBef>
                <a:spcPts val="0"/>
              </a:spcBef>
              <a:spcAft>
                <a:spcPts val="0"/>
              </a:spcAft>
              <a:buSzPts val="3000"/>
              <a:buFont typeface="Palanquin Dark"/>
              <a:buNone/>
              <a:defRPr>
                <a:latin typeface="Palanquin Dark"/>
                <a:ea typeface="Palanquin Dark"/>
                <a:cs typeface="Palanquin Dark"/>
                <a:sym typeface="Palanquin Dark"/>
              </a:defRPr>
            </a:lvl4pPr>
            <a:lvl5pPr lvl="4" algn="l" rtl="0">
              <a:spcBef>
                <a:spcPts val="0"/>
              </a:spcBef>
              <a:spcAft>
                <a:spcPts val="0"/>
              </a:spcAft>
              <a:buSzPts val="3000"/>
              <a:buFont typeface="Palanquin Dark"/>
              <a:buNone/>
              <a:defRPr>
                <a:latin typeface="Palanquin Dark"/>
                <a:ea typeface="Palanquin Dark"/>
                <a:cs typeface="Palanquin Dark"/>
                <a:sym typeface="Palanquin Dark"/>
              </a:defRPr>
            </a:lvl5pPr>
            <a:lvl6pPr lvl="5" algn="l" rtl="0">
              <a:spcBef>
                <a:spcPts val="0"/>
              </a:spcBef>
              <a:spcAft>
                <a:spcPts val="0"/>
              </a:spcAft>
              <a:buSzPts val="3000"/>
              <a:buFont typeface="Palanquin Dark"/>
              <a:buNone/>
              <a:defRPr>
                <a:latin typeface="Palanquin Dark"/>
                <a:ea typeface="Palanquin Dark"/>
                <a:cs typeface="Palanquin Dark"/>
                <a:sym typeface="Palanquin Dark"/>
              </a:defRPr>
            </a:lvl6pPr>
            <a:lvl7pPr lvl="6" algn="l" rtl="0">
              <a:spcBef>
                <a:spcPts val="0"/>
              </a:spcBef>
              <a:spcAft>
                <a:spcPts val="0"/>
              </a:spcAft>
              <a:buSzPts val="3000"/>
              <a:buFont typeface="Palanquin Dark"/>
              <a:buNone/>
              <a:defRPr>
                <a:latin typeface="Palanquin Dark"/>
                <a:ea typeface="Palanquin Dark"/>
                <a:cs typeface="Palanquin Dark"/>
                <a:sym typeface="Palanquin Dark"/>
              </a:defRPr>
            </a:lvl7pPr>
            <a:lvl8pPr lvl="7" algn="l" rtl="0">
              <a:spcBef>
                <a:spcPts val="0"/>
              </a:spcBef>
              <a:spcAft>
                <a:spcPts val="0"/>
              </a:spcAft>
              <a:buSzPts val="3000"/>
              <a:buFont typeface="Palanquin Dark"/>
              <a:buNone/>
              <a:defRPr>
                <a:latin typeface="Palanquin Dark"/>
                <a:ea typeface="Palanquin Dark"/>
                <a:cs typeface="Palanquin Dark"/>
                <a:sym typeface="Palanquin Dark"/>
              </a:defRPr>
            </a:lvl8pPr>
            <a:lvl9pPr lvl="8" algn="l" rtl="0">
              <a:spcBef>
                <a:spcPts val="0"/>
              </a:spcBef>
              <a:spcAft>
                <a:spcPts val="0"/>
              </a:spcAft>
              <a:buSzPts val="3000"/>
              <a:buFont typeface="Palanquin Dark"/>
              <a:buNone/>
              <a:defRPr>
                <a:latin typeface="Palanquin Dark"/>
                <a:ea typeface="Palanquin Dark"/>
                <a:cs typeface="Palanquin Dark"/>
                <a:sym typeface="Palanquin Dark"/>
              </a:defRPr>
            </a:lvl9pPr>
          </a:lstStyle>
          <a:p>
            <a:endParaRPr/>
          </a:p>
        </p:txBody>
      </p:sp>
      <p:sp>
        <p:nvSpPr>
          <p:cNvPr id="168" name="Google Shape;168;p19"/>
          <p:cNvSpPr txBox="1">
            <a:spLocks noGrp="1"/>
          </p:cNvSpPr>
          <p:nvPr>
            <p:ph type="subTitle" idx="1"/>
          </p:nvPr>
        </p:nvSpPr>
        <p:spPr>
          <a:xfrm>
            <a:off x="720000" y="2045152"/>
            <a:ext cx="2004600" cy="371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2000" b="1">
                <a:latin typeface="Roboto Slab"/>
                <a:ea typeface="Roboto Slab"/>
                <a:cs typeface="Roboto Slab"/>
                <a:sym typeface="Roboto Slab"/>
              </a:defRPr>
            </a:lvl1pPr>
            <a:lvl2pPr lvl="1" rtl="0">
              <a:lnSpc>
                <a:spcPct val="100000"/>
              </a:lnSpc>
              <a:spcBef>
                <a:spcPts val="1600"/>
              </a:spcBef>
              <a:spcAft>
                <a:spcPts val="0"/>
              </a:spcAft>
              <a:buNone/>
              <a:defRPr sz="2000" b="1">
                <a:latin typeface="Roboto Slab"/>
                <a:ea typeface="Roboto Slab"/>
                <a:cs typeface="Roboto Slab"/>
                <a:sym typeface="Roboto Slab"/>
              </a:defRPr>
            </a:lvl2pPr>
            <a:lvl3pPr lvl="2" rtl="0">
              <a:lnSpc>
                <a:spcPct val="100000"/>
              </a:lnSpc>
              <a:spcBef>
                <a:spcPts val="1600"/>
              </a:spcBef>
              <a:spcAft>
                <a:spcPts val="0"/>
              </a:spcAft>
              <a:buNone/>
              <a:defRPr sz="2000" b="1">
                <a:latin typeface="Roboto Slab"/>
                <a:ea typeface="Roboto Slab"/>
                <a:cs typeface="Roboto Slab"/>
                <a:sym typeface="Roboto Slab"/>
              </a:defRPr>
            </a:lvl3pPr>
            <a:lvl4pPr lvl="3" rtl="0">
              <a:lnSpc>
                <a:spcPct val="100000"/>
              </a:lnSpc>
              <a:spcBef>
                <a:spcPts val="1600"/>
              </a:spcBef>
              <a:spcAft>
                <a:spcPts val="0"/>
              </a:spcAft>
              <a:buNone/>
              <a:defRPr sz="2000" b="1">
                <a:latin typeface="Roboto Slab"/>
                <a:ea typeface="Roboto Slab"/>
                <a:cs typeface="Roboto Slab"/>
                <a:sym typeface="Roboto Slab"/>
              </a:defRPr>
            </a:lvl4pPr>
            <a:lvl5pPr lvl="4" rtl="0">
              <a:lnSpc>
                <a:spcPct val="100000"/>
              </a:lnSpc>
              <a:spcBef>
                <a:spcPts val="1600"/>
              </a:spcBef>
              <a:spcAft>
                <a:spcPts val="0"/>
              </a:spcAft>
              <a:buNone/>
              <a:defRPr sz="2000" b="1">
                <a:latin typeface="Roboto Slab"/>
                <a:ea typeface="Roboto Slab"/>
                <a:cs typeface="Roboto Slab"/>
                <a:sym typeface="Roboto Slab"/>
              </a:defRPr>
            </a:lvl5pPr>
            <a:lvl6pPr lvl="5" rtl="0">
              <a:lnSpc>
                <a:spcPct val="100000"/>
              </a:lnSpc>
              <a:spcBef>
                <a:spcPts val="1600"/>
              </a:spcBef>
              <a:spcAft>
                <a:spcPts val="0"/>
              </a:spcAft>
              <a:buNone/>
              <a:defRPr sz="2000" b="1">
                <a:latin typeface="Roboto Slab"/>
                <a:ea typeface="Roboto Slab"/>
                <a:cs typeface="Roboto Slab"/>
                <a:sym typeface="Roboto Slab"/>
              </a:defRPr>
            </a:lvl6pPr>
            <a:lvl7pPr lvl="6" rtl="0">
              <a:lnSpc>
                <a:spcPct val="100000"/>
              </a:lnSpc>
              <a:spcBef>
                <a:spcPts val="1600"/>
              </a:spcBef>
              <a:spcAft>
                <a:spcPts val="0"/>
              </a:spcAft>
              <a:buNone/>
              <a:defRPr sz="2000" b="1">
                <a:latin typeface="Roboto Slab"/>
                <a:ea typeface="Roboto Slab"/>
                <a:cs typeface="Roboto Slab"/>
                <a:sym typeface="Roboto Slab"/>
              </a:defRPr>
            </a:lvl7pPr>
            <a:lvl8pPr lvl="7" rtl="0">
              <a:lnSpc>
                <a:spcPct val="100000"/>
              </a:lnSpc>
              <a:spcBef>
                <a:spcPts val="1600"/>
              </a:spcBef>
              <a:spcAft>
                <a:spcPts val="0"/>
              </a:spcAft>
              <a:buNone/>
              <a:defRPr sz="2000" b="1">
                <a:latin typeface="Roboto Slab"/>
                <a:ea typeface="Roboto Slab"/>
                <a:cs typeface="Roboto Slab"/>
                <a:sym typeface="Roboto Slab"/>
              </a:defRPr>
            </a:lvl8pPr>
            <a:lvl9pPr lvl="8" rtl="0">
              <a:lnSpc>
                <a:spcPct val="100000"/>
              </a:lnSpc>
              <a:spcBef>
                <a:spcPts val="1600"/>
              </a:spcBef>
              <a:spcAft>
                <a:spcPts val="1600"/>
              </a:spcAft>
              <a:buNone/>
              <a:defRPr sz="2000" b="1">
                <a:latin typeface="Roboto Slab"/>
                <a:ea typeface="Roboto Slab"/>
                <a:cs typeface="Roboto Slab"/>
                <a:sym typeface="Roboto Slab"/>
              </a:defRPr>
            </a:lvl9pPr>
          </a:lstStyle>
          <a:p>
            <a:endParaRPr/>
          </a:p>
        </p:txBody>
      </p:sp>
      <p:sp>
        <p:nvSpPr>
          <p:cNvPr id="169" name="Google Shape;169;p19"/>
          <p:cNvSpPr txBox="1">
            <a:spLocks noGrp="1"/>
          </p:cNvSpPr>
          <p:nvPr>
            <p:ph type="subTitle" idx="2"/>
          </p:nvPr>
        </p:nvSpPr>
        <p:spPr>
          <a:xfrm>
            <a:off x="720000" y="2416627"/>
            <a:ext cx="2004600" cy="61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a:endParaRPr/>
          </a:p>
        </p:txBody>
      </p:sp>
      <p:sp>
        <p:nvSpPr>
          <p:cNvPr id="170" name="Google Shape;170;p19"/>
          <p:cNvSpPr txBox="1">
            <a:spLocks noGrp="1"/>
          </p:cNvSpPr>
          <p:nvPr>
            <p:ph type="subTitle" idx="3"/>
          </p:nvPr>
        </p:nvSpPr>
        <p:spPr>
          <a:xfrm>
            <a:off x="3019525" y="2045150"/>
            <a:ext cx="2004600" cy="371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2000" b="1">
                <a:latin typeface="Roboto Slab"/>
                <a:ea typeface="Roboto Slab"/>
                <a:cs typeface="Roboto Slab"/>
                <a:sym typeface="Roboto Slab"/>
              </a:defRPr>
            </a:lvl1pPr>
            <a:lvl2pPr lvl="1" rtl="0">
              <a:lnSpc>
                <a:spcPct val="100000"/>
              </a:lnSpc>
              <a:spcBef>
                <a:spcPts val="1600"/>
              </a:spcBef>
              <a:spcAft>
                <a:spcPts val="0"/>
              </a:spcAft>
              <a:buNone/>
              <a:defRPr sz="2000" b="1">
                <a:latin typeface="Roboto Slab"/>
                <a:ea typeface="Roboto Slab"/>
                <a:cs typeface="Roboto Slab"/>
                <a:sym typeface="Roboto Slab"/>
              </a:defRPr>
            </a:lvl2pPr>
            <a:lvl3pPr lvl="2" rtl="0">
              <a:lnSpc>
                <a:spcPct val="100000"/>
              </a:lnSpc>
              <a:spcBef>
                <a:spcPts val="1600"/>
              </a:spcBef>
              <a:spcAft>
                <a:spcPts val="0"/>
              </a:spcAft>
              <a:buNone/>
              <a:defRPr sz="2000" b="1">
                <a:latin typeface="Roboto Slab"/>
                <a:ea typeface="Roboto Slab"/>
                <a:cs typeface="Roboto Slab"/>
                <a:sym typeface="Roboto Slab"/>
              </a:defRPr>
            </a:lvl3pPr>
            <a:lvl4pPr lvl="3" rtl="0">
              <a:lnSpc>
                <a:spcPct val="100000"/>
              </a:lnSpc>
              <a:spcBef>
                <a:spcPts val="1600"/>
              </a:spcBef>
              <a:spcAft>
                <a:spcPts val="0"/>
              </a:spcAft>
              <a:buNone/>
              <a:defRPr sz="2000" b="1">
                <a:latin typeface="Roboto Slab"/>
                <a:ea typeface="Roboto Slab"/>
                <a:cs typeface="Roboto Slab"/>
                <a:sym typeface="Roboto Slab"/>
              </a:defRPr>
            </a:lvl4pPr>
            <a:lvl5pPr lvl="4" rtl="0">
              <a:lnSpc>
                <a:spcPct val="100000"/>
              </a:lnSpc>
              <a:spcBef>
                <a:spcPts val="1600"/>
              </a:spcBef>
              <a:spcAft>
                <a:spcPts val="0"/>
              </a:spcAft>
              <a:buNone/>
              <a:defRPr sz="2000" b="1">
                <a:latin typeface="Roboto Slab"/>
                <a:ea typeface="Roboto Slab"/>
                <a:cs typeface="Roboto Slab"/>
                <a:sym typeface="Roboto Slab"/>
              </a:defRPr>
            </a:lvl5pPr>
            <a:lvl6pPr lvl="5" rtl="0">
              <a:lnSpc>
                <a:spcPct val="100000"/>
              </a:lnSpc>
              <a:spcBef>
                <a:spcPts val="1600"/>
              </a:spcBef>
              <a:spcAft>
                <a:spcPts val="0"/>
              </a:spcAft>
              <a:buNone/>
              <a:defRPr sz="2000" b="1">
                <a:latin typeface="Roboto Slab"/>
                <a:ea typeface="Roboto Slab"/>
                <a:cs typeface="Roboto Slab"/>
                <a:sym typeface="Roboto Slab"/>
              </a:defRPr>
            </a:lvl6pPr>
            <a:lvl7pPr lvl="6" rtl="0">
              <a:lnSpc>
                <a:spcPct val="100000"/>
              </a:lnSpc>
              <a:spcBef>
                <a:spcPts val="1600"/>
              </a:spcBef>
              <a:spcAft>
                <a:spcPts val="0"/>
              </a:spcAft>
              <a:buNone/>
              <a:defRPr sz="2000" b="1">
                <a:latin typeface="Roboto Slab"/>
                <a:ea typeface="Roboto Slab"/>
                <a:cs typeface="Roboto Slab"/>
                <a:sym typeface="Roboto Slab"/>
              </a:defRPr>
            </a:lvl7pPr>
            <a:lvl8pPr lvl="7" rtl="0">
              <a:lnSpc>
                <a:spcPct val="100000"/>
              </a:lnSpc>
              <a:spcBef>
                <a:spcPts val="1600"/>
              </a:spcBef>
              <a:spcAft>
                <a:spcPts val="0"/>
              </a:spcAft>
              <a:buNone/>
              <a:defRPr sz="2000" b="1">
                <a:latin typeface="Roboto Slab"/>
                <a:ea typeface="Roboto Slab"/>
                <a:cs typeface="Roboto Slab"/>
                <a:sym typeface="Roboto Slab"/>
              </a:defRPr>
            </a:lvl8pPr>
            <a:lvl9pPr lvl="8" rtl="0">
              <a:lnSpc>
                <a:spcPct val="100000"/>
              </a:lnSpc>
              <a:spcBef>
                <a:spcPts val="1600"/>
              </a:spcBef>
              <a:spcAft>
                <a:spcPts val="1600"/>
              </a:spcAft>
              <a:buNone/>
              <a:defRPr sz="2000" b="1">
                <a:latin typeface="Roboto Slab"/>
                <a:ea typeface="Roboto Slab"/>
                <a:cs typeface="Roboto Slab"/>
                <a:sym typeface="Roboto Slab"/>
              </a:defRPr>
            </a:lvl9pPr>
          </a:lstStyle>
          <a:p>
            <a:endParaRPr/>
          </a:p>
        </p:txBody>
      </p:sp>
      <p:sp>
        <p:nvSpPr>
          <p:cNvPr id="171" name="Google Shape;171;p19"/>
          <p:cNvSpPr txBox="1">
            <a:spLocks noGrp="1"/>
          </p:cNvSpPr>
          <p:nvPr>
            <p:ph type="subTitle" idx="4"/>
          </p:nvPr>
        </p:nvSpPr>
        <p:spPr>
          <a:xfrm>
            <a:off x="3019525" y="2416628"/>
            <a:ext cx="2004600" cy="61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a:endParaRPr/>
          </a:p>
        </p:txBody>
      </p:sp>
      <p:sp>
        <p:nvSpPr>
          <p:cNvPr id="172" name="Google Shape;172;p19"/>
          <p:cNvSpPr txBox="1">
            <a:spLocks noGrp="1"/>
          </p:cNvSpPr>
          <p:nvPr>
            <p:ph type="subTitle" idx="5"/>
          </p:nvPr>
        </p:nvSpPr>
        <p:spPr>
          <a:xfrm>
            <a:off x="720000" y="3690764"/>
            <a:ext cx="2004600" cy="371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2000" b="1">
                <a:latin typeface="Roboto Slab"/>
                <a:ea typeface="Roboto Slab"/>
                <a:cs typeface="Roboto Slab"/>
                <a:sym typeface="Roboto Slab"/>
              </a:defRPr>
            </a:lvl1pPr>
            <a:lvl2pPr lvl="1" rtl="0">
              <a:lnSpc>
                <a:spcPct val="100000"/>
              </a:lnSpc>
              <a:spcBef>
                <a:spcPts val="1600"/>
              </a:spcBef>
              <a:spcAft>
                <a:spcPts val="0"/>
              </a:spcAft>
              <a:buNone/>
              <a:defRPr sz="2000" b="1">
                <a:latin typeface="Roboto Slab"/>
                <a:ea typeface="Roboto Slab"/>
                <a:cs typeface="Roboto Slab"/>
                <a:sym typeface="Roboto Slab"/>
              </a:defRPr>
            </a:lvl2pPr>
            <a:lvl3pPr lvl="2" rtl="0">
              <a:lnSpc>
                <a:spcPct val="100000"/>
              </a:lnSpc>
              <a:spcBef>
                <a:spcPts val="1600"/>
              </a:spcBef>
              <a:spcAft>
                <a:spcPts val="0"/>
              </a:spcAft>
              <a:buNone/>
              <a:defRPr sz="2000" b="1">
                <a:latin typeface="Roboto Slab"/>
                <a:ea typeface="Roboto Slab"/>
                <a:cs typeface="Roboto Slab"/>
                <a:sym typeface="Roboto Slab"/>
              </a:defRPr>
            </a:lvl3pPr>
            <a:lvl4pPr lvl="3" rtl="0">
              <a:lnSpc>
                <a:spcPct val="100000"/>
              </a:lnSpc>
              <a:spcBef>
                <a:spcPts val="1600"/>
              </a:spcBef>
              <a:spcAft>
                <a:spcPts val="0"/>
              </a:spcAft>
              <a:buNone/>
              <a:defRPr sz="2000" b="1">
                <a:latin typeface="Roboto Slab"/>
                <a:ea typeface="Roboto Slab"/>
                <a:cs typeface="Roboto Slab"/>
                <a:sym typeface="Roboto Slab"/>
              </a:defRPr>
            </a:lvl4pPr>
            <a:lvl5pPr lvl="4" rtl="0">
              <a:lnSpc>
                <a:spcPct val="100000"/>
              </a:lnSpc>
              <a:spcBef>
                <a:spcPts val="1600"/>
              </a:spcBef>
              <a:spcAft>
                <a:spcPts val="0"/>
              </a:spcAft>
              <a:buNone/>
              <a:defRPr sz="2000" b="1">
                <a:latin typeface="Roboto Slab"/>
                <a:ea typeface="Roboto Slab"/>
                <a:cs typeface="Roboto Slab"/>
                <a:sym typeface="Roboto Slab"/>
              </a:defRPr>
            </a:lvl5pPr>
            <a:lvl6pPr lvl="5" rtl="0">
              <a:lnSpc>
                <a:spcPct val="100000"/>
              </a:lnSpc>
              <a:spcBef>
                <a:spcPts val="1600"/>
              </a:spcBef>
              <a:spcAft>
                <a:spcPts val="0"/>
              </a:spcAft>
              <a:buNone/>
              <a:defRPr sz="2000" b="1">
                <a:latin typeface="Roboto Slab"/>
                <a:ea typeface="Roboto Slab"/>
                <a:cs typeface="Roboto Slab"/>
                <a:sym typeface="Roboto Slab"/>
              </a:defRPr>
            </a:lvl6pPr>
            <a:lvl7pPr lvl="6" rtl="0">
              <a:lnSpc>
                <a:spcPct val="100000"/>
              </a:lnSpc>
              <a:spcBef>
                <a:spcPts val="1600"/>
              </a:spcBef>
              <a:spcAft>
                <a:spcPts val="0"/>
              </a:spcAft>
              <a:buNone/>
              <a:defRPr sz="2000" b="1">
                <a:latin typeface="Roboto Slab"/>
                <a:ea typeface="Roboto Slab"/>
                <a:cs typeface="Roboto Slab"/>
                <a:sym typeface="Roboto Slab"/>
              </a:defRPr>
            </a:lvl7pPr>
            <a:lvl8pPr lvl="7" rtl="0">
              <a:lnSpc>
                <a:spcPct val="100000"/>
              </a:lnSpc>
              <a:spcBef>
                <a:spcPts val="1600"/>
              </a:spcBef>
              <a:spcAft>
                <a:spcPts val="0"/>
              </a:spcAft>
              <a:buNone/>
              <a:defRPr sz="2000" b="1">
                <a:latin typeface="Roboto Slab"/>
                <a:ea typeface="Roboto Slab"/>
                <a:cs typeface="Roboto Slab"/>
                <a:sym typeface="Roboto Slab"/>
              </a:defRPr>
            </a:lvl8pPr>
            <a:lvl9pPr lvl="8" rtl="0">
              <a:lnSpc>
                <a:spcPct val="100000"/>
              </a:lnSpc>
              <a:spcBef>
                <a:spcPts val="1600"/>
              </a:spcBef>
              <a:spcAft>
                <a:spcPts val="1600"/>
              </a:spcAft>
              <a:buNone/>
              <a:defRPr sz="2000" b="1">
                <a:latin typeface="Roboto Slab"/>
                <a:ea typeface="Roboto Slab"/>
                <a:cs typeface="Roboto Slab"/>
                <a:sym typeface="Roboto Slab"/>
              </a:defRPr>
            </a:lvl9pPr>
          </a:lstStyle>
          <a:p>
            <a:endParaRPr/>
          </a:p>
        </p:txBody>
      </p:sp>
      <p:sp>
        <p:nvSpPr>
          <p:cNvPr id="173" name="Google Shape;173;p19"/>
          <p:cNvSpPr txBox="1">
            <a:spLocks noGrp="1"/>
          </p:cNvSpPr>
          <p:nvPr>
            <p:ph type="subTitle" idx="6"/>
          </p:nvPr>
        </p:nvSpPr>
        <p:spPr>
          <a:xfrm>
            <a:off x="720000" y="4062240"/>
            <a:ext cx="2004600" cy="61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a:endParaRPr/>
          </a:p>
        </p:txBody>
      </p:sp>
      <p:sp>
        <p:nvSpPr>
          <p:cNvPr id="174" name="Google Shape;174;p19"/>
          <p:cNvSpPr txBox="1">
            <a:spLocks noGrp="1"/>
          </p:cNvSpPr>
          <p:nvPr>
            <p:ph type="subTitle" idx="7"/>
          </p:nvPr>
        </p:nvSpPr>
        <p:spPr>
          <a:xfrm>
            <a:off x="3019525" y="3690772"/>
            <a:ext cx="2004600" cy="371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2000" b="1">
                <a:latin typeface="Roboto Slab"/>
                <a:ea typeface="Roboto Slab"/>
                <a:cs typeface="Roboto Slab"/>
                <a:sym typeface="Roboto Slab"/>
              </a:defRPr>
            </a:lvl1pPr>
            <a:lvl2pPr lvl="1" rtl="0">
              <a:lnSpc>
                <a:spcPct val="100000"/>
              </a:lnSpc>
              <a:spcBef>
                <a:spcPts val="1600"/>
              </a:spcBef>
              <a:spcAft>
                <a:spcPts val="0"/>
              </a:spcAft>
              <a:buNone/>
              <a:defRPr sz="2000" b="1">
                <a:latin typeface="Roboto Slab"/>
                <a:ea typeface="Roboto Slab"/>
                <a:cs typeface="Roboto Slab"/>
                <a:sym typeface="Roboto Slab"/>
              </a:defRPr>
            </a:lvl2pPr>
            <a:lvl3pPr lvl="2" rtl="0">
              <a:lnSpc>
                <a:spcPct val="100000"/>
              </a:lnSpc>
              <a:spcBef>
                <a:spcPts val="1600"/>
              </a:spcBef>
              <a:spcAft>
                <a:spcPts val="0"/>
              </a:spcAft>
              <a:buNone/>
              <a:defRPr sz="2000" b="1">
                <a:latin typeface="Roboto Slab"/>
                <a:ea typeface="Roboto Slab"/>
                <a:cs typeface="Roboto Slab"/>
                <a:sym typeface="Roboto Slab"/>
              </a:defRPr>
            </a:lvl3pPr>
            <a:lvl4pPr lvl="3" rtl="0">
              <a:lnSpc>
                <a:spcPct val="100000"/>
              </a:lnSpc>
              <a:spcBef>
                <a:spcPts val="1600"/>
              </a:spcBef>
              <a:spcAft>
                <a:spcPts val="0"/>
              </a:spcAft>
              <a:buNone/>
              <a:defRPr sz="2000" b="1">
                <a:latin typeface="Roboto Slab"/>
                <a:ea typeface="Roboto Slab"/>
                <a:cs typeface="Roboto Slab"/>
                <a:sym typeface="Roboto Slab"/>
              </a:defRPr>
            </a:lvl4pPr>
            <a:lvl5pPr lvl="4" rtl="0">
              <a:lnSpc>
                <a:spcPct val="100000"/>
              </a:lnSpc>
              <a:spcBef>
                <a:spcPts val="1600"/>
              </a:spcBef>
              <a:spcAft>
                <a:spcPts val="0"/>
              </a:spcAft>
              <a:buNone/>
              <a:defRPr sz="2000" b="1">
                <a:latin typeface="Roboto Slab"/>
                <a:ea typeface="Roboto Slab"/>
                <a:cs typeface="Roboto Slab"/>
                <a:sym typeface="Roboto Slab"/>
              </a:defRPr>
            </a:lvl5pPr>
            <a:lvl6pPr lvl="5" rtl="0">
              <a:lnSpc>
                <a:spcPct val="100000"/>
              </a:lnSpc>
              <a:spcBef>
                <a:spcPts val="1600"/>
              </a:spcBef>
              <a:spcAft>
                <a:spcPts val="0"/>
              </a:spcAft>
              <a:buNone/>
              <a:defRPr sz="2000" b="1">
                <a:latin typeface="Roboto Slab"/>
                <a:ea typeface="Roboto Slab"/>
                <a:cs typeface="Roboto Slab"/>
                <a:sym typeface="Roboto Slab"/>
              </a:defRPr>
            </a:lvl6pPr>
            <a:lvl7pPr lvl="6" rtl="0">
              <a:lnSpc>
                <a:spcPct val="100000"/>
              </a:lnSpc>
              <a:spcBef>
                <a:spcPts val="1600"/>
              </a:spcBef>
              <a:spcAft>
                <a:spcPts val="0"/>
              </a:spcAft>
              <a:buNone/>
              <a:defRPr sz="2000" b="1">
                <a:latin typeface="Roboto Slab"/>
                <a:ea typeface="Roboto Slab"/>
                <a:cs typeface="Roboto Slab"/>
                <a:sym typeface="Roboto Slab"/>
              </a:defRPr>
            </a:lvl7pPr>
            <a:lvl8pPr lvl="7" rtl="0">
              <a:lnSpc>
                <a:spcPct val="100000"/>
              </a:lnSpc>
              <a:spcBef>
                <a:spcPts val="1600"/>
              </a:spcBef>
              <a:spcAft>
                <a:spcPts val="0"/>
              </a:spcAft>
              <a:buNone/>
              <a:defRPr sz="2000" b="1">
                <a:latin typeface="Roboto Slab"/>
                <a:ea typeface="Roboto Slab"/>
                <a:cs typeface="Roboto Slab"/>
                <a:sym typeface="Roboto Slab"/>
              </a:defRPr>
            </a:lvl8pPr>
            <a:lvl9pPr lvl="8" rtl="0">
              <a:lnSpc>
                <a:spcPct val="100000"/>
              </a:lnSpc>
              <a:spcBef>
                <a:spcPts val="1600"/>
              </a:spcBef>
              <a:spcAft>
                <a:spcPts val="1600"/>
              </a:spcAft>
              <a:buNone/>
              <a:defRPr sz="2000" b="1">
                <a:latin typeface="Roboto Slab"/>
                <a:ea typeface="Roboto Slab"/>
                <a:cs typeface="Roboto Slab"/>
                <a:sym typeface="Roboto Slab"/>
              </a:defRPr>
            </a:lvl9pPr>
          </a:lstStyle>
          <a:p>
            <a:endParaRPr/>
          </a:p>
        </p:txBody>
      </p:sp>
      <p:sp>
        <p:nvSpPr>
          <p:cNvPr id="175" name="Google Shape;175;p19"/>
          <p:cNvSpPr txBox="1">
            <a:spLocks noGrp="1"/>
          </p:cNvSpPr>
          <p:nvPr>
            <p:ph type="subTitle" idx="8"/>
          </p:nvPr>
        </p:nvSpPr>
        <p:spPr>
          <a:xfrm>
            <a:off x="3019525" y="4062249"/>
            <a:ext cx="2004600" cy="61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3">
  <p:cSld name="CUSTOM_3_1_1">
    <p:spTree>
      <p:nvGrpSpPr>
        <p:cNvPr id="1" name="Shape 176"/>
        <p:cNvGrpSpPr/>
        <p:nvPr/>
      </p:nvGrpSpPr>
      <p:grpSpPr>
        <a:xfrm>
          <a:off x="0" y="0"/>
          <a:ext cx="0" cy="0"/>
          <a:chOff x="0" y="0"/>
          <a:chExt cx="0" cy="0"/>
        </a:xfrm>
      </p:grpSpPr>
      <p:grpSp>
        <p:nvGrpSpPr>
          <p:cNvPr id="177" name="Google Shape;177;p20"/>
          <p:cNvGrpSpPr/>
          <p:nvPr/>
        </p:nvGrpSpPr>
        <p:grpSpPr>
          <a:xfrm>
            <a:off x="6181110" y="540000"/>
            <a:ext cx="2242882" cy="371350"/>
            <a:chOff x="6181110" y="540000"/>
            <a:chExt cx="2242882" cy="371350"/>
          </a:xfrm>
        </p:grpSpPr>
        <p:sp>
          <p:nvSpPr>
            <p:cNvPr id="178" name="Google Shape;178;p20"/>
            <p:cNvSpPr/>
            <p:nvPr/>
          </p:nvSpPr>
          <p:spPr>
            <a:xfrm>
              <a:off x="8052666" y="540000"/>
              <a:ext cx="371325" cy="371350"/>
            </a:xfrm>
            <a:custGeom>
              <a:avLst/>
              <a:gdLst/>
              <a:ahLst/>
              <a:cxnLst/>
              <a:rect l="l" t="t" r="r" b="b"/>
              <a:pathLst>
                <a:path w="14853" h="14854" extrusionOk="0">
                  <a:moveTo>
                    <a:pt x="0" y="14223"/>
                  </a:moveTo>
                  <a:lnTo>
                    <a:pt x="14223" y="1"/>
                  </a:lnTo>
                  <a:lnTo>
                    <a:pt x="14853" y="1"/>
                  </a:lnTo>
                  <a:lnTo>
                    <a:pt x="0" y="14853"/>
                  </a:lnTo>
                  <a:close/>
                  <a:moveTo>
                    <a:pt x="12025" y="1"/>
                  </a:moveTo>
                  <a:lnTo>
                    <a:pt x="12648" y="1"/>
                  </a:lnTo>
                  <a:lnTo>
                    <a:pt x="0" y="12649"/>
                  </a:lnTo>
                  <a:lnTo>
                    <a:pt x="0" y="12026"/>
                  </a:lnTo>
                  <a:close/>
                  <a:moveTo>
                    <a:pt x="9799" y="1"/>
                  </a:moveTo>
                  <a:lnTo>
                    <a:pt x="10422" y="1"/>
                  </a:lnTo>
                  <a:lnTo>
                    <a:pt x="0" y="10423"/>
                  </a:lnTo>
                  <a:lnTo>
                    <a:pt x="0" y="9800"/>
                  </a:lnTo>
                  <a:close/>
                  <a:moveTo>
                    <a:pt x="7573" y="1"/>
                  </a:moveTo>
                  <a:lnTo>
                    <a:pt x="8196" y="1"/>
                  </a:lnTo>
                  <a:lnTo>
                    <a:pt x="0" y="8196"/>
                  </a:lnTo>
                  <a:lnTo>
                    <a:pt x="0" y="7574"/>
                  </a:lnTo>
                  <a:close/>
                  <a:moveTo>
                    <a:pt x="5347" y="1"/>
                  </a:moveTo>
                  <a:lnTo>
                    <a:pt x="5970" y="1"/>
                  </a:lnTo>
                  <a:lnTo>
                    <a:pt x="0" y="5970"/>
                  </a:lnTo>
                  <a:lnTo>
                    <a:pt x="0" y="5348"/>
                  </a:lnTo>
                  <a:close/>
                  <a:moveTo>
                    <a:pt x="3085" y="1"/>
                  </a:moveTo>
                  <a:lnTo>
                    <a:pt x="3708" y="1"/>
                  </a:lnTo>
                  <a:lnTo>
                    <a:pt x="0" y="3709"/>
                  </a:lnTo>
                  <a:lnTo>
                    <a:pt x="0" y="3086"/>
                  </a:lnTo>
                  <a:close/>
                  <a:moveTo>
                    <a:pt x="888" y="1"/>
                  </a:moveTo>
                  <a:lnTo>
                    <a:pt x="1510" y="1"/>
                  </a:lnTo>
                  <a:lnTo>
                    <a:pt x="0" y="1511"/>
                  </a:lnTo>
                  <a:lnTo>
                    <a:pt x="0" y="888"/>
                  </a:lnTo>
                  <a:close/>
                  <a:moveTo>
                    <a:pt x="1747" y="14853"/>
                  </a:moveTo>
                  <a:lnTo>
                    <a:pt x="14853" y="1747"/>
                  </a:lnTo>
                  <a:lnTo>
                    <a:pt x="14853" y="2377"/>
                  </a:lnTo>
                  <a:lnTo>
                    <a:pt x="2377" y="14853"/>
                  </a:lnTo>
                  <a:close/>
                  <a:moveTo>
                    <a:pt x="4123" y="14853"/>
                  </a:moveTo>
                  <a:lnTo>
                    <a:pt x="14853" y="4124"/>
                  </a:lnTo>
                  <a:lnTo>
                    <a:pt x="14853" y="4746"/>
                  </a:lnTo>
                  <a:lnTo>
                    <a:pt x="4753" y="14853"/>
                  </a:lnTo>
                  <a:close/>
                  <a:moveTo>
                    <a:pt x="6514" y="14853"/>
                  </a:moveTo>
                  <a:lnTo>
                    <a:pt x="14853" y="6514"/>
                  </a:lnTo>
                  <a:lnTo>
                    <a:pt x="14853" y="7144"/>
                  </a:lnTo>
                  <a:lnTo>
                    <a:pt x="7144" y="14853"/>
                  </a:lnTo>
                  <a:close/>
                  <a:moveTo>
                    <a:pt x="8890" y="14853"/>
                  </a:moveTo>
                  <a:lnTo>
                    <a:pt x="14853" y="8891"/>
                  </a:lnTo>
                  <a:lnTo>
                    <a:pt x="14853" y="9521"/>
                  </a:lnTo>
                  <a:lnTo>
                    <a:pt x="9520" y="14853"/>
                  </a:lnTo>
                  <a:close/>
                  <a:moveTo>
                    <a:pt x="11295" y="14853"/>
                  </a:moveTo>
                  <a:lnTo>
                    <a:pt x="14853" y="11303"/>
                  </a:lnTo>
                  <a:lnTo>
                    <a:pt x="14853" y="11926"/>
                  </a:lnTo>
                  <a:lnTo>
                    <a:pt x="11925" y="14853"/>
                  </a:lnTo>
                  <a:close/>
                  <a:moveTo>
                    <a:pt x="13679" y="14853"/>
                  </a:moveTo>
                  <a:lnTo>
                    <a:pt x="14853" y="13679"/>
                  </a:lnTo>
                  <a:lnTo>
                    <a:pt x="14853" y="14302"/>
                  </a:lnTo>
                  <a:lnTo>
                    <a:pt x="14302" y="1485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0"/>
            <p:cNvSpPr/>
            <p:nvPr/>
          </p:nvSpPr>
          <p:spPr>
            <a:xfrm rot="5400000">
              <a:off x="6486908" y="666338"/>
              <a:ext cx="138700" cy="118675"/>
            </a:xfrm>
            <a:custGeom>
              <a:avLst/>
              <a:gdLst/>
              <a:ahLst/>
              <a:cxnLst/>
              <a:rect l="l" t="t" r="r" b="b"/>
              <a:pathLst>
                <a:path w="5548" h="4747" extrusionOk="0">
                  <a:moveTo>
                    <a:pt x="0" y="4746"/>
                  </a:moveTo>
                  <a:lnTo>
                    <a:pt x="2778" y="1"/>
                  </a:lnTo>
                  <a:lnTo>
                    <a:pt x="5548" y="474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0" name="Google Shape;180;p20"/>
            <p:cNvCxnSpPr/>
            <p:nvPr/>
          </p:nvCxnSpPr>
          <p:spPr>
            <a:xfrm>
              <a:off x="7334131" y="204275"/>
              <a:ext cx="0" cy="1042800"/>
            </a:xfrm>
            <a:prstGeom prst="straightConnector1">
              <a:avLst/>
            </a:prstGeom>
            <a:noFill/>
            <a:ln w="9525" cap="flat" cmpd="sng">
              <a:solidFill>
                <a:schemeClr val="dk1"/>
              </a:solidFill>
              <a:prstDash val="solid"/>
              <a:round/>
              <a:headEnd type="none" w="med" len="med"/>
              <a:tailEnd type="none" w="med" len="med"/>
            </a:ln>
          </p:spPr>
        </p:cxnSp>
        <p:sp>
          <p:nvSpPr>
            <p:cNvPr id="181" name="Google Shape;181;p20"/>
            <p:cNvSpPr/>
            <p:nvPr/>
          </p:nvSpPr>
          <p:spPr>
            <a:xfrm rot="5400000">
              <a:off x="6171097" y="666338"/>
              <a:ext cx="138700" cy="118675"/>
            </a:xfrm>
            <a:custGeom>
              <a:avLst/>
              <a:gdLst/>
              <a:ahLst/>
              <a:cxnLst/>
              <a:rect l="l" t="t" r="r" b="b"/>
              <a:pathLst>
                <a:path w="5548" h="4747" extrusionOk="0">
                  <a:moveTo>
                    <a:pt x="0" y="4746"/>
                  </a:moveTo>
                  <a:lnTo>
                    <a:pt x="2778" y="1"/>
                  </a:lnTo>
                  <a:lnTo>
                    <a:pt x="5548" y="474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2" name="Google Shape;182;p20"/>
          <p:cNvSpPr txBox="1">
            <a:spLocks noGrp="1"/>
          </p:cNvSpPr>
          <p:nvPr>
            <p:ph type="title"/>
          </p:nvPr>
        </p:nvSpPr>
        <p:spPr>
          <a:xfrm>
            <a:off x="720000" y="387600"/>
            <a:ext cx="5268300" cy="612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algn="l" rtl="0">
              <a:spcBef>
                <a:spcPts val="0"/>
              </a:spcBef>
              <a:spcAft>
                <a:spcPts val="0"/>
              </a:spcAft>
              <a:buSzPts val="3000"/>
              <a:buFont typeface="Palanquin Dark"/>
              <a:buNone/>
              <a:defRPr>
                <a:latin typeface="Palanquin Dark"/>
                <a:ea typeface="Palanquin Dark"/>
                <a:cs typeface="Palanquin Dark"/>
                <a:sym typeface="Palanquin Dark"/>
              </a:defRPr>
            </a:lvl2pPr>
            <a:lvl3pPr lvl="2" algn="l" rtl="0">
              <a:spcBef>
                <a:spcPts val="0"/>
              </a:spcBef>
              <a:spcAft>
                <a:spcPts val="0"/>
              </a:spcAft>
              <a:buSzPts val="3000"/>
              <a:buFont typeface="Palanquin Dark"/>
              <a:buNone/>
              <a:defRPr>
                <a:latin typeface="Palanquin Dark"/>
                <a:ea typeface="Palanquin Dark"/>
                <a:cs typeface="Palanquin Dark"/>
                <a:sym typeface="Palanquin Dark"/>
              </a:defRPr>
            </a:lvl3pPr>
            <a:lvl4pPr lvl="3" algn="l" rtl="0">
              <a:spcBef>
                <a:spcPts val="0"/>
              </a:spcBef>
              <a:spcAft>
                <a:spcPts val="0"/>
              </a:spcAft>
              <a:buSzPts val="3000"/>
              <a:buFont typeface="Palanquin Dark"/>
              <a:buNone/>
              <a:defRPr>
                <a:latin typeface="Palanquin Dark"/>
                <a:ea typeface="Palanquin Dark"/>
                <a:cs typeface="Palanquin Dark"/>
                <a:sym typeface="Palanquin Dark"/>
              </a:defRPr>
            </a:lvl4pPr>
            <a:lvl5pPr lvl="4" algn="l" rtl="0">
              <a:spcBef>
                <a:spcPts val="0"/>
              </a:spcBef>
              <a:spcAft>
                <a:spcPts val="0"/>
              </a:spcAft>
              <a:buSzPts val="3000"/>
              <a:buFont typeface="Palanquin Dark"/>
              <a:buNone/>
              <a:defRPr>
                <a:latin typeface="Palanquin Dark"/>
                <a:ea typeface="Palanquin Dark"/>
                <a:cs typeface="Palanquin Dark"/>
                <a:sym typeface="Palanquin Dark"/>
              </a:defRPr>
            </a:lvl5pPr>
            <a:lvl6pPr lvl="5" algn="l" rtl="0">
              <a:spcBef>
                <a:spcPts val="0"/>
              </a:spcBef>
              <a:spcAft>
                <a:spcPts val="0"/>
              </a:spcAft>
              <a:buSzPts val="3000"/>
              <a:buFont typeface="Palanquin Dark"/>
              <a:buNone/>
              <a:defRPr>
                <a:latin typeface="Palanquin Dark"/>
                <a:ea typeface="Palanquin Dark"/>
                <a:cs typeface="Palanquin Dark"/>
                <a:sym typeface="Palanquin Dark"/>
              </a:defRPr>
            </a:lvl6pPr>
            <a:lvl7pPr lvl="6" algn="l" rtl="0">
              <a:spcBef>
                <a:spcPts val="0"/>
              </a:spcBef>
              <a:spcAft>
                <a:spcPts val="0"/>
              </a:spcAft>
              <a:buSzPts val="3000"/>
              <a:buFont typeface="Palanquin Dark"/>
              <a:buNone/>
              <a:defRPr>
                <a:latin typeface="Palanquin Dark"/>
                <a:ea typeface="Palanquin Dark"/>
                <a:cs typeface="Palanquin Dark"/>
                <a:sym typeface="Palanquin Dark"/>
              </a:defRPr>
            </a:lvl7pPr>
            <a:lvl8pPr lvl="7" algn="l" rtl="0">
              <a:spcBef>
                <a:spcPts val="0"/>
              </a:spcBef>
              <a:spcAft>
                <a:spcPts val="0"/>
              </a:spcAft>
              <a:buSzPts val="3000"/>
              <a:buFont typeface="Palanquin Dark"/>
              <a:buNone/>
              <a:defRPr>
                <a:latin typeface="Palanquin Dark"/>
                <a:ea typeface="Palanquin Dark"/>
                <a:cs typeface="Palanquin Dark"/>
                <a:sym typeface="Palanquin Dark"/>
              </a:defRPr>
            </a:lvl8pPr>
            <a:lvl9pPr lvl="8" algn="l" rtl="0">
              <a:spcBef>
                <a:spcPts val="0"/>
              </a:spcBef>
              <a:spcAft>
                <a:spcPts val="0"/>
              </a:spcAft>
              <a:buSzPts val="3000"/>
              <a:buFont typeface="Palanquin Dark"/>
              <a:buNone/>
              <a:defRPr>
                <a:latin typeface="Palanquin Dark"/>
                <a:ea typeface="Palanquin Dark"/>
                <a:cs typeface="Palanquin Dark"/>
                <a:sym typeface="Palanquin Dark"/>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4755000" y="1364025"/>
            <a:ext cx="3582900" cy="16065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5000"/>
              <a:buNone/>
              <a:defRPr sz="50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2" name="Google Shape;22;p3"/>
          <p:cNvSpPr txBox="1">
            <a:spLocks noGrp="1"/>
          </p:cNvSpPr>
          <p:nvPr>
            <p:ph type="title" idx="2" hasCustomPrompt="1"/>
          </p:nvPr>
        </p:nvSpPr>
        <p:spPr>
          <a:xfrm>
            <a:off x="602650" y="519625"/>
            <a:ext cx="606000" cy="371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000"/>
              <a:buNone/>
              <a:defRPr/>
            </a:lvl1pPr>
            <a:lvl2pPr lvl="1" algn="ctr" rtl="0">
              <a:lnSpc>
                <a:spcPct val="100000"/>
              </a:lnSpc>
              <a:spcBef>
                <a:spcPts val="0"/>
              </a:spcBef>
              <a:spcAft>
                <a:spcPts val="0"/>
              </a:spcAft>
              <a:buSzPts val="12000"/>
              <a:buNone/>
              <a:defRPr sz="12000"/>
            </a:lvl2pPr>
            <a:lvl3pPr lvl="2" algn="ctr" rtl="0">
              <a:lnSpc>
                <a:spcPct val="100000"/>
              </a:lnSpc>
              <a:spcBef>
                <a:spcPts val="0"/>
              </a:spcBef>
              <a:spcAft>
                <a:spcPts val="0"/>
              </a:spcAft>
              <a:buSzPts val="12000"/>
              <a:buNone/>
              <a:defRPr sz="12000"/>
            </a:lvl3pPr>
            <a:lvl4pPr lvl="3" algn="ctr" rtl="0">
              <a:lnSpc>
                <a:spcPct val="100000"/>
              </a:lnSpc>
              <a:spcBef>
                <a:spcPts val="0"/>
              </a:spcBef>
              <a:spcAft>
                <a:spcPts val="0"/>
              </a:spcAft>
              <a:buSzPts val="12000"/>
              <a:buNone/>
              <a:defRPr sz="12000"/>
            </a:lvl4pPr>
            <a:lvl5pPr lvl="4" algn="ctr" rtl="0">
              <a:lnSpc>
                <a:spcPct val="100000"/>
              </a:lnSpc>
              <a:spcBef>
                <a:spcPts val="0"/>
              </a:spcBef>
              <a:spcAft>
                <a:spcPts val="0"/>
              </a:spcAft>
              <a:buSzPts val="12000"/>
              <a:buNone/>
              <a:defRPr sz="12000"/>
            </a:lvl5pPr>
            <a:lvl6pPr lvl="5" algn="ctr" rtl="0">
              <a:lnSpc>
                <a:spcPct val="100000"/>
              </a:lnSpc>
              <a:spcBef>
                <a:spcPts val="0"/>
              </a:spcBef>
              <a:spcAft>
                <a:spcPts val="0"/>
              </a:spcAft>
              <a:buSzPts val="12000"/>
              <a:buNone/>
              <a:defRPr sz="12000"/>
            </a:lvl6pPr>
            <a:lvl7pPr lvl="6" algn="ctr" rtl="0">
              <a:lnSpc>
                <a:spcPct val="100000"/>
              </a:lnSpc>
              <a:spcBef>
                <a:spcPts val="0"/>
              </a:spcBef>
              <a:spcAft>
                <a:spcPts val="0"/>
              </a:spcAft>
              <a:buSzPts val="12000"/>
              <a:buNone/>
              <a:defRPr sz="12000"/>
            </a:lvl7pPr>
            <a:lvl8pPr lvl="7" algn="ctr" rtl="0">
              <a:lnSpc>
                <a:spcPct val="100000"/>
              </a:lnSpc>
              <a:spcBef>
                <a:spcPts val="0"/>
              </a:spcBef>
              <a:spcAft>
                <a:spcPts val="0"/>
              </a:spcAft>
              <a:buSzPts val="12000"/>
              <a:buNone/>
              <a:defRPr sz="12000"/>
            </a:lvl8pPr>
            <a:lvl9pPr lvl="8" algn="ctr" rtl="0">
              <a:lnSpc>
                <a:spcPct val="100000"/>
              </a:lnSpc>
              <a:spcBef>
                <a:spcPts val="0"/>
              </a:spcBef>
              <a:spcAft>
                <a:spcPts val="0"/>
              </a:spcAft>
              <a:buSzPts val="12000"/>
              <a:buNone/>
              <a:defRPr sz="12000"/>
            </a:lvl9pPr>
          </a:lstStyle>
          <a:p>
            <a:r>
              <a:t>xx%</a:t>
            </a:r>
          </a:p>
        </p:txBody>
      </p:sp>
      <p:sp>
        <p:nvSpPr>
          <p:cNvPr id="23" name="Google Shape;23;p3"/>
          <p:cNvSpPr txBox="1">
            <a:spLocks noGrp="1"/>
          </p:cNvSpPr>
          <p:nvPr>
            <p:ph type="subTitle" idx="1"/>
          </p:nvPr>
        </p:nvSpPr>
        <p:spPr>
          <a:xfrm>
            <a:off x="4755000" y="3003250"/>
            <a:ext cx="3002100" cy="762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None/>
              <a:defRPr/>
            </a:lvl1pPr>
            <a:lvl2pPr lvl="1" algn="ctr">
              <a:lnSpc>
                <a:spcPct val="100000"/>
              </a:lnSpc>
              <a:spcBef>
                <a:spcPts val="1600"/>
              </a:spcBef>
              <a:spcAft>
                <a:spcPts val="0"/>
              </a:spcAft>
              <a:buNone/>
              <a:defRPr/>
            </a:lvl2pPr>
            <a:lvl3pPr lvl="2" algn="ctr">
              <a:lnSpc>
                <a:spcPct val="100000"/>
              </a:lnSpc>
              <a:spcBef>
                <a:spcPts val="1600"/>
              </a:spcBef>
              <a:spcAft>
                <a:spcPts val="0"/>
              </a:spcAft>
              <a:buNone/>
              <a:defRPr/>
            </a:lvl3pPr>
            <a:lvl4pPr lvl="3" algn="ctr">
              <a:lnSpc>
                <a:spcPct val="100000"/>
              </a:lnSpc>
              <a:spcBef>
                <a:spcPts val="1600"/>
              </a:spcBef>
              <a:spcAft>
                <a:spcPts val="0"/>
              </a:spcAft>
              <a:buNone/>
              <a:defRPr/>
            </a:lvl4pPr>
            <a:lvl5pPr lvl="4" algn="ctr">
              <a:lnSpc>
                <a:spcPct val="100000"/>
              </a:lnSpc>
              <a:spcBef>
                <a:spcPts val="1600"/>
              </a:spcBef>
              <a:spcAft>
                <a:spcPts val="0"/>
              </a:spcAft>
              <a:buNone/>
              <a:defRPr/>
            </a:lvl5pPr>
            <a:lvl6pPr lvl="5" algn="ctr">
              <a:lnSpc>
                <a:spcPct val="100000"/>
              </a:lnSpc>
              <a:spcBef>
                <a:spcPts val="1600"/>
              </a:spcBef>
              <a:spcAft>
                <a:spcPts val="0"/>
              </a:spcAft>
              <a:buNone/>
              <a:defRPr/>
            </a:lvl6pPr>
            <a:lvl7pPr lvl="6" algn="ctr">
              <a:lnSpc>
                <a:spcPct val="100000"/>
              </a:lnSpc>
              <a:spcBef>
                <a:spcPts val="1600"/>
              </a:spcBef>
              <a:spcAft>
                <a:spcPts val="0"/>
              </a:spcAft>
              <a:buNone/>
              <a:defRPr/>
            </a:lvl7pPr>
            <a:lvl8pPr lvl="7" algn="ctr">
              <a:lnSpc>
                <a:spcPct val="100000"/>
              </a:lnSpc>
              <a:spcBef>
                <a:spcPts val="1600"/>
              </a:spcBef>
              <a:spcAft>
                <a:spcPts val="0"/>
              </a:spcAft>
              <a:buNone/>
              <a:defRPr/>
            </a:lvl8pPr>
            <a:lvl9pPr lvl="8" algn="ctr">
              <a:lnSpc>
                <a:spcPct val="100000"/>
              </a:lnSpc>
              <a:spcBef>
                <a:spcPts val="1600"/>
              </a:spcBef>
              <a:spcAft>
                <a:spcPts val="1600"/>
              </a:spcAft>
              <a:buNone/>
              <a:defRPr/>
            </a:lvl9pPr>
          </a:lstStyle>
          <a:p>
            <a:endParaRPr/>
          </a:p>
        </p:txBody>
      </p:sp>
      <p:sp>
        <p:nvSpPr>
          <p:cNvPr id="24" name="Google Shape;24;p3"/>
          <p:cNvSpPr/>
          <p:nvPr/>
        </p:nvSpPr>
        <p:spPr>
          <a:xfrm rot="10800000">
            <a:off x="836304" y="1403738"/>
            <a:ext cx="138700" cy="118650"/>
          </a:xfrm>
          <a:custGeom>
            <a:avLst/>
            <a:gdLst/>
            <a:ahLst/>
            <a:cxnLst/>
            <a:rect l="l" t="t" r="r" b="b"/>
            <a:pathLst>
              <a:path w="5548" h="4746" extrusionOk="0">
                <a:moveTo>
                  <a:pt x="0" y="4746"/>
                </a:moveTo>
                <a:lnTo>
                  <a:pt x="2778" y="0"/>
                </a:lnTo>
                <a:lnTo>
                  <a:pt x="5548" y="474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10800000">
            <a:off x="836304" y="1064256"/>
            <a:ext cx="138700" cy="118675"/>
          </a:xfrm>
          <a:custGeom>
            <a:avLst/>
            <a:gdLst/>
            <a:ahLst/>
            <a:cxnLst/>
            <a:rect l="l" t="t" r="r" b="b"/>
            <a:pathLst>
              <a:path w="5548" h="4747" extrusionOk="0">
                <a:moveTo>
                  <a:pt x="0" y="4746"/>
                </a:moveTo>
                <a:lnTo>
                  <a:pt x="2778" y="1"/>
                </a:lnTo>
                <a:lnTo>
                  <a:pt x="5548" y="474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6" name="Google Shape;26;p3"/>
          <p:cNvCxnSpPr/>
          <p:nvPr/>
        </p:nvCxnSpPr>
        <p:spPr>
          <a:xfrm rot="10800000">
            <a:off x="905650" y="1743194"/>
            <a:ext cx="0" cy="2268600"/>
          </a:xfrm>
          <a:prstGeom prst="straightConnector1">
            <a:avLst/>
          </a:prstGeom>
          <a:noFill/>
          <a:ln w="9525" cap="flat" cmpd="sng">
            <a:solidFill>
              <a:schemeClr val="dk1"/>
            </a:solidFill>
            <a:prstDash val="solid"/>
            <a:round/>
            <a:headEnd type="none" w="med" len="med"/>
            <a:tailEnd type="none" w="med" len="med"/>
          </a:ln>
        </p:spPr>
      </p:cxnSp>
      <p:sp>
        <p:nvSpPr>
          <p:cNvPr id="27" name="Google Shape;27;p3"/>
          <p:cNvSpPr/>
          <p:nvPr/>
        </p:nvSpPr>
        <p:spPr>
          <a:xfrm rot="10800000">
            <a:off x="719991" y="4232600"/>
            <a:ext cx="371325" cy="371350"/>
          </a:xfrm>
          <a:custGeom>
            <a:avLst/>
            <a:gdLst/>
            <a:ahLst/>
            <a:cxnLst/>
            <a:rect l="l" t="t" r="r" b="b"/>
            <a:pathLst>
              <a:path w="14853" h="14854" extrusionOk="0">
                <a:moveTo>
                  <a:pt x="0" y="14223"/>
                </a:moveTo>
                <a:lnTo>
                  <a:pt x="14223" y="1"/>
                </a:lnTo>
                <a:lnTo>
                  <a:pt x="14853" y="1"/>
                </a:lnTo>
                <a:lnTo>
                  <a:pt x="0" y="14853"/>
                </a:lnTo>
                <a:close/>
                <a:moveTo>
                  <a:pt x="12025" y="1"/>
                </a:moveTo>
                <a:lnTo>
                  <a:pt x="12648" y="1"/>
                </a:lnTo>
                <a:lnTo>
                  <a:pt x="0" y="12649"/>
                </a:lnTo>
                <a:lnTo>
                  <a:pt x="0" y="12026"/>
                </a:lnTo>
                <a:close/>
                <a:moveTo>
                  <a:pt x="9799" y="1"/>
                </a:moveTo>
                <a:lnTo>
                  <a:pt x="10422" y="1"/>
                </a:lnTo>
                <a:lnTo>
                  <a:pt x="0" y="10423"/>
                </a:lnTo>
                <a:lnTo>
                  <a:pt x="0" y="9800"/>
                </a:lnTo>
                <a:close/>
                <a:moveTo>
                  <a:pt x="7573" y="1"/>
                </a:moveTo>
                <a:lnTo>
                  <a:pt x="8196" y="1"/>
                </a:lnTo>
                <a:lnTo>
                  <a:pt x="0" y="8196"/>
                </a:lnTo>
                <a:lnTo>
                  <a:pt x="0" y="7574"/>
                </a:lnTo>
                <a:close/>
                <a:moveTo>
                  <a:pt x="5347" y="1"/>
                </a:moveTo>
                <a:lnTo>
                  <a:pt x="5970" y="1"/>
                </a:lnTo>
                <a:lnTo>
                  <a:pt x="0" y="5970"/>
                </a:lnTo>
                <a:lnTo>
                  <a:pt x="0" y="5348"/>
                </a:lnTo>
                <a:close/>
                <a:moveTo>
                  <a:pt x="3085" y="1"/>
                </a:moveTo>
                <a:lnTo>
                  <a:pt x="3708" y="1"/>
                </a:lnTo>
                <a:lnTo>
                  <a:pt x="0" y="3709"/>
                </a:lnTo>
                <a:lnTo>
                  <a:pt x="0" y="3086"/>
                </a:lnTo>
                <a:close/>
                <a:moveTo>
                  <a:pt x="888" y="1"/>
                </a:moveTo>
                <a:lnTo>
                  <a:pt x="1510" y="1"/>
                </a:lnTo>
                <a:lnTo>
                  <a:pt x="0" y="1511"/>
                </a:lnTo>
                <a:lnTo>
                  <a:pt x="0" y="888"/>
                </a:lnTo>
                <a:close/>
                <a:moveTo>
                  <a:pt x="1747" y="14853"/>
                </a:moveTo>
                <a:lnTo>
                  <a:pt x="14853" y="1747"/>
                </a:lnTo>
                <a:lnTo>
                  <a:pt x="14853" y="2377"/>
                </a:lnTo>
                <a:lnTo>
                  <a:pt x="2377" y="14853"/>
                </a:lnTo>
                <a:close/>
                <a:moveTo>
                  <a:pt x="4123" y="14853"/>
                </a:moveTo>
                <a:lnTo>
                  <a:pt x="14853" y="4124"/>
                </a:lnTo>
                <a:lnTo>
                  <a:pt x="14853" y="4746"/>
                </a:lnTo>
                <a:lnTo>
                  <a:pt x="4753" y="14853"/>
                </a:lnTo>
                <a:close/>
                <a:moveTo>
                  <a:pt x="6514" y="14853"/>
                </a:moveTo>
                <a:lnTo>
                  <a:pt x="14853" y="6514"/>
                </a:lnTo>
                <a:lnTo>
                  <a:pt x="14853" y="7144"/>
                </a:lnTo>
                <a:lnTo>
                  <a:pt x="7144" y="14853"/>
                </a:lnTo>
                <a:close/>
                <a:moveTo>
                  <a:pt x="8890" y="14853"/>
                </a:moveTo>
                <a:lnTo>
                  <a:pt x="14853" y="8891"/>
                </a:lnTo>
                <a:lnTo>
                  <a:pt x="14853" y="9521"/>
                </a:lnTo>
                <a:lnTo>
                  <a:pt x="9520" y="14853"/>
                </a:lnTo>
                <a:close/>
                <a:moveTo>
                  <a:pt x="11295" y="14853"/>
                </a:moveTo>
                <a:lnTo>
                  <a:pt x="14853" y="11303"/>
                </a:lnTo>
                <a:lnTo>
                  <a:pt x="14853" y="11926"/>
                </a:lnTo>
                <a:lnTo>
                  <a:pt x="11925" y="14853"/>
                </a:lnTo>
                <a:close/>
                <a:moveTo>
                  <a:pt x="13679" y="14853"/>
                </a:moveTo>
                <a:lnTo>
                  <a:pt x="14853" y="13679"/>
                </a:lnTo>
                <a:lnTo>
                  <a:pt x="14853" y="14302"/>
                </a:lnTo>
                <a:lnTo>
                  <a:pt x="14302" y="1485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8;p3"/>
          <p:cNvGrpSpPr/>
          <p:nvPr/>
        </p:nvGrpSpPr>
        <p:grpSpPr>
          <a:xfrm>
            <a:off x="6902708" y="1904513"/>
            <a:ext cx="1701192" cy="2682242"/>
            <a:chOff x="8145381" y="3347820"/>
            <a:chExt cx="262663" cy="414156"/>
          </a:xfrm>
        </p:grpSpPr>
        <p:sp>
          <p:nvSpPr>
            <p:cNvPr id="29" name="Google Shape;29;p3"/>
            <p:cNvSpPr/>
            <p:nvPr/>
          </p:nvSpPr>
          <p:spPr>
            <a:xfrm>
              <a:off x="8145381" y="3347820"/>
              <a:ext cx="199302" cy="414156"/>
            </a:xfrm>
            <a:custGeom>
              <a:avLst/>
              <a:gdLst/>
              <a:ahLst/>
              <a:cxnLst/>
              <a:rect l="l" t="t" r="r" b="b"/>
              <a:pathLst>
                <a:path w="14403" h="29930" extrusionOk="0">
                  <a:moveTo>
                    <a:pt x="13509" y="1"/>
                  </a:moveTo>
                  <a:cubicBezTo>
                    <a:pt x="12991" y="1"/>
                    <a:pt x="12616" y="404"/>
                    <a:pt x="12616" y="894"/>
                  </a:cubicBezTo>
                  <a:lnTo>
                    <a:pt x="12616" y="20509"/>
                  </a:lnTo>
                  <a:cubicBezTo>
                    <a:pt x="11582" y="19771"/>
                    <a:pt x="10194" y="19364"/>
                    <a:pt x="8670" y="19364"/>
                  </a:cubicBezTo>
                  <a:cubicBezTo>
                    <a:pt x="7816" y="19364"/>
                    <a:pt x="6920" y="19492"/>
                    <a:pt x="6020" y="19761"/>
                  </a:cubicBezTo>
                  <a:cubicBezTo>
                    <a:pt x="2333" y="20884"/>
                    <a:pt x="0" y="23966"/>
                    <a:pt x="807" y="26645"/>
                  </a:cubicBezTo>
                  <a:cubicBezTo>
                    <a:pt x="1438" y="28690"/>
                    <a:pt x="3663" y="29930"/>
                    <a:pt x="6303" y="29930"/>
                  </a:cubicBezTo>
                  <a:cubicBezTo>
                    <a:pt x="7158" y="29930"/>
                    <a:pt x="8056" y="29800"/>
                    <a:pt x="8958" y="29525"/>
                  </a:cubicBezTo>
                  <a:cubicBezTo>
                    <a:pt x="12213" y="28575"/>
                    <a:pt x="14402" y="26069"/>
                    <a:pt x="14344" y="23649"/>
                  </a:cubicBezTo>
                  <a:cubicBezTo>
                    <a:pt x="14373" y="23534"/>
                    <a:pt x="14402" y="23447"/>
                    <a:pt x="14402" y="23332"/>
                  </a:cubicBezTo>
                  <a:lnTo>
                    <a:pt x="14402" y="894"/>
                  </a:lnTo>
                  <a:cubicBezTo>
                    <a:pt x="14402" y="404"/>
                    <a:pt x="13999" y="1"/>
                    <a:pt x="135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a:off x="8353829" y="3701756"/>
              <a:ext cx="54215" cy="46536"/>
            </a:xfrm>
            <a:custGeom>
              <a:avLst/>
              <a:gdLst/>
              <a:ahLst/>
              <a:cxnLst/>
              <a:rect l="l" t="t" r="r" b="b"/>
              <a:pathLst>
                <a:path w="3918" h="3363" extrusionOk="0">
                  <a:moveTo>
                    <a:pt x="2247" y="1"/>
                  </a:moveTo>
                  <a:cubicBezTo>
                    <a:pt x="750" y="1"/>
                    <a:pt x="1" y="1816"/>
                    <a:pt x="1066" y="2881"/>
                  </a:cubicBezTo>
                  <a:cubicBezTo>
                    <a:pt x="1398" y="3213"/>
                    <a:pt x="1810" y="3362"/>
                    <a:pt x="2216" y="3362"/>
                  </a:cubicBezTo>
                  <a:cubicBezTo>
                    <a:pt x="3079" y="3362"/>
                    <a:pt x="3918" y="2690"/>
                    <a:pt x="3918" y="1672"/>
                  </a:cubicBezTo>
                  <a:cubicBezTo>
                    <a:pt x="3918" y="750"/>
                    <a:pt x="3169" y="1"/>
                    <a:pt x="22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Google Shape;31;p3"/>
          <p:cNvGrpSpPr/>
          <p:nvPr/>
        </p:nvGrpSpPr>
        <p:grpSpPr>
          <a:xfrm>
            <a:off x="4866414" y="539550"/>
            <a:ext cx="2912484" cy="391358"/>
            <a:chOff x="849696" y="4208569"/>
            <a:chExt cx="3431700" cy="391358"/>
          </a:xfrm>
        </p:grpSpPr>
        <p:cxnSp>
          <p:nvCxnSpPr>
            <p:cNvPr id="32" name="Google Shape;32;p3"/>
            <p:cNvCxnSpPr/>
            <p:nvPr/>
          </p:nvCxnSpPr>
          <p:spPr>
            <a:xfrm>
              <a:off x="849696" y="4404247"/>
              <a:ext cx="3431700" cy="0"/>
            </a:xfrm>
            <a:prstGeom prst="straightConnector1">
              <a:avLst/>
            </a:prstGeom>
            <a:noFill/>
            <a:ln w="9525" cap="flat" cmpd="sng">
              <a:solidFill>
                <a:schemeClr val="dk1"/>
              </a:solidFill>
              <a:prstDash val="solid"/>
              <a:round/>
              <a:headEnd type="none" w="med" len="med"/>
              <a:tailEnd type="none" w="med" len="med"/>
            </a:ln>
          </p:spPr>
        </p:cxnSp>
        <p:cxnSp>
          <p:nvCxnSpPr>
            <p:cNvPr id="33" name="Google Shape;33;p3"/>
            <p:cNvCxnSpPr/>
            <p:nvPr/>
          </p:nvCxnSpPr>
          <p:spPr>
            <a:xfrm>
              <a:off x="849696" y="4599926"/>
              <a:ext cx="3431700" cy="0"/>
            </a:xfrm>
            <a:prstGeom prst="straightConnector1">
              <a:avLst/>
            </a:prstGeom>
            <a:noFill/>
            <a:ln w="9525" cap="flat" cmpd="sng">
              <a:solidFill>
                <a:schemeClr val="dk1"/>
              </a:solidFill>
              <a:prstDash val="solid"/>
              <a:round/>
              <a:headEnd type="none" w="med" len="med"/>
              <a:tailEnd type="none" w="med" len="med"/>
            </a:ln>
          </p:spPr>
        </p:cxnSp>
        <p:cxnSp>
          <p:nvCxnSpPr>
            <p:cNvPr id="34" name="Google Shape;34;p3"/>
            <p:cNvCxnSpPr/>
            <p:nvPr/>
          </p:nvCxnSpPr>
          <p:spPr>
            <a:xfrm>
              <a:off x="849696" y="4208569"/>
              <a:ext cx="3431700" cy="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six columns">
  <p:cSld name="CUSTOM_4">
    <p:spTree>
      <p:nvGrpSpPr>
        <p:cNvPr id="1" name="Shape 183"/>
        <p:cNvGrpSpPr/>
        <p:nvPr/>
      </p:nvGrpSpPr>
      <p:grpSpPr>
        <a:xfrm>
          <a:off x="0" y="0"/>
          <a:ext cx="0" cy="0"/>
          <a:chOff x="0" y="0"/>
          <a:chExt cx="0" cy="0"/>
        </a:xfrm>
      </p:grpSpPr>
      <p:sp>
        <p:nvSpPr>
          <p:cNvPr id="184" name="Google Shape;184;p21"/>
          <p:cNvSpPr txBox="1">
            <a:spLocks noGrp="1"/>
          </p:cNvSpPr>
          <p:nvPr>
            <p:ph type="subTitle" idx="1"/>
          </p:nvPr>
        </p:nvSpPr>
        <p:spPr>
          <a:xfrm>
            <a:off x="720000" y="1822979"/>
            <a:ext cx="2338500" cy="371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2000" b="1">
                <a:latin typeface="Roboto Slab"/>
                <a:ea typeface="Roboto Slab"/>
                <a:cs typeface="Roboto Slab"/>
                <a:sym typeface="Roboto Slab"/>
              </a:defRPr>
            </a:lvl1pPr>
            <a:lvl2pPr lvl="1" rtl="0">
              <a:lnSpc>
                <a:spcPct val="100000"/>
              </a:lnSpc>
              <a:spcBef>
                <a:spcPts val="1600"/>
              </a:spcBef>
              <a:spcAft>
                <a:spcPts val="0"/>
              </a:spcAft>
              <a:buNone/>
              <a:defRPr sz="2000" b="1">
                <a:latin typeface="Roboto Slab"/>
                <a:ea typeface="Roboto Slab"/>
                <a:cs typeface="Roboto Slab"/>
                <a:sym typeface="Roboto Slab"/>
              </a:defRPr>
            </a:lvl2pPr>
            <a:lvl3pPr lvl="2" rtl="0">
              <a:lnSpc>
                <a:spcPct val="100000"/>
              </a:lnSpc>
              <a:spcBef>
                <a:spcPts val="1600"/>
              </a:spcBef>
              <a:spcAft>
                <a:spcPts val="0"/>
              </a:spcAft>
              <a:buNone/>
              <a:defRPr sz="2000" b="1">
                <a:latin typeface="Roboto Slab"/>
                <a:ea typeface="Roboto Slab"/>
                <a:cs typeface="Roboto Slab"/>
                <a:sym typeface="Roboto Slab"/>
              </a:defRPr>
            </a:lvl3pPr>
            <a:lvl4pPr lvl="3" rtl="0">
              <a:lnSpc>
                <a:spcPct val="100000"/>
              </a:lnSpc>
              <a:spcBef>
                <a:spcPts val="1600"/>
              </a:spcBef>
              <a:spcAft>
                <a:spcPts val="0"/>
              </a:spcAft>
              <a:buNone/>
              <a:defRPr sz="2000" b="1">
                <a:latin typeface="Roboto Slab"/>
                <a:ea typeface="Roboto Slab"/>
                <a:cs typeface="Roboto Slab"/>
                <a:sym typeface="Roboto Slab"/>
              </a:defRPr>
            </a:lvl4pPr>
            <a:lvl5pPr lvl="4" rtl="0">
              <a:lnSpc>
                <a:spcPct val="100000"/>
              </a:lnSpc>
              <a:spcBef>
                <a:spcPts val="1600"/>
              </a:spcBef>
              <a:spcAft>
                <a:spcPts val="0"/>
              </a:spcAft>
              <a:buNone/>
              <a:defRPr sz="2000" b="1">
                <a:latin typeface="Roboto Slab"/>
                <a:ea typeface="Roboto Slab"/>
                <a:cs typeface="Roboto Slab"/>
                <a:sym typeface="Roboto Slab"/>
              </a:defRPr>
            </a:lvl5pPr>
            <a:lvl6pPr lvl="5" rtl="0">
              <a:lnSpc>
                <a:spcPct val="100000"/>
              </a:lnSpc>
              <a:spcBef>
                <a:spcPts val="1600"/>
              </a:spcBef>
              <a:spcAft>
                <a:spcPts val="0"/>
              </a:spcAft>
              <a:buNone/>
              <a:defRPr sz="2000" b="1">
                <a:latin typeface="Roboto Slab"/>
                <a:ea typeface="Roboto Slab"/>
                <a:cs typeface="Roboto Slab"/>
                <a:sym typeface="Roboto Slab"/>
              </a:defRPr>
            </a:lvl6pPr>
            <a:lvl7pPr lvl="6" rtl="0">
              <a:lnSpc>
                <a:spcPct val="100000"/>
              </a:lnSpc>
              <a:spcBef>
                <a:spcPts val="1600"/>
              </a:spcBef>
              <a:spcAft>
                <a:spcPts val="0"/>
              </a:spcAft>
              <a:buNone/>
              <a:defRPr sz="2000" b="1">
                <a:latin typeface="Roboto Slab"/>
                <a:ea typeface="Roboto Slab"/>
                <a:cs typeface="Roboto Slab"/>
                <a:sym typeface="Roboto Slab"/>
              </a:defRPr>
            </a:lvl7pPr>
            <a:lvl8pPr lvl="7" rtl="0">
              <a:lnSpc>
                <a:spcPct val="100000"/>
              </a:lnSpc>
              <a:spcBef>
                <a:spcPts val="1600"/>
              </a:spcBef>
              <a:spcAft>
                <a:spcPts val="0"/>
              </a:spcAft>
              <a:buNone/>
              <a:defRPr sz="2000" b="1">
                <a:latin typeface="Roboto Slab"/>
                <a:ea typeface="Roboto Slab"/>
                <a:cs typeface="Roboto Slab"/>
                <a:sym typeface="Roboto Slab"/>
              </a:defRPr>
            </a:lvl8pPr>
            <a:lvl9pPr lvl="8" rtl="0">
              <a:lnSpc>
                <a:spcPct val="100000"/>
              </a:lnSpc>
              <a:spcBef>
                <a:spcPts val="1600"/>
              </a:spcBef>
              <a:spcAft>
                <a:spcPts val="1600"/>
              </a:spcAft>
              <a:buNone/>
              <a:defRPr sz="2000" b="1">
                <a:latin typeface="Roboto Slab"/>
                <a:ea typeface="Roboto Slab"/>
                <a:cs typeface="Roboto Slab"/>
                <a:sym typeface="Roboto Slab"/>
              </a:defRPr>
            </a:lvl9pPr>
          </a:lstStyle>
          <a:p>
            <a:endParaRPr/>
          </a:p>
        </p:txBody>
      </p:sp>
      <p:sp>
        <p:nvSpPr>
          <p:cNvPr id="185" name="Google Shape;185;p21"/>
          <p:cNvSpPr txBox="1">
            <a:spLocks noGrp="1"/>
          </p:cNvSpPr>
          <p:nvPr>
            <p:ph type="subTitle" idx="2"/>
          </p:nvPr>
        </p:nvSpPr>
        <p:spPr>
          <a:xfrm>
            <a:off x="720000" y="2194454"/>
            <a:ext cx="2338500" cy="61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lvl1pPr>
            <a:lvl2pPr lvl="1" rtl="0">
              <a:lnSpc>
                <a:spcPct val="100000"/>
              </a:lnSpc>
              <a:spcBef>
                <a:spcPts val="1600"/>
              </a:spcBef>
              <a:spcAft>
                <a:spcPts val="0"/>
              </a:spcAft>
              <a:buNone/>
              <a:defRPr sz="1600"/>
            </a:lvl2pPr>
            <a:lvl3pPr lvl="2" rtl="0">
              <a:lnSpc>
                <a:spcPct val="100000"/>
              </a:lnSpc>
              <a:spcBef>
                <a:spcPts val="1600"/>
              </a:spcBef>
              <a:spcAft>
                <a:spcPts val="0"/>
              </a:spcAft>
              <a:buNone/>
              <a:defRPr sz="1600"/>
            </a:lvl3pPr>
            <a:lvl4pPr lvl="3" rtl="0">
              <a:lnSpc>
                <a:spcPct val="100000"/>
              </a:lnSpc>
              <a:spcBef>
                <a:spcPts val="1600"/>
              </a:spcBef>
              <a:spcAft>
                <a:spcPts val="0"/>
              </a:spcAft>
              <a:buNone/>
              <a:defRPr sz="1600"/>
            </a:lvl4pPr>
            <a:lvl5pPr lvl="4" rtl="0">
              <a:lnSpc>
                <a:spcPct val="100000"/>
              </a:lnSpc>
              <a:spcBef>
                <a:spcPts val="1600"/>
              </a:spcBef>
              <a:spcAft>
                <a:spcPts val="0"/>
              </a:spcAft>
              <a:buNone/>
              <a:defRPr sz="1600"/>
            </a:lvl5pPr>
            <a:lvl6pPr lvl="5" rtl="0">
              <a:lnSpc>
                <a:spcPct val="100000"/>
              </a:lnSpc>
              <a:spcBef>
                <a:spcPts val="1600"/>
              </a:spcBef>
              <a:spcAft>
                <a:spcPts val="0"/>
              </a:spcAft>
              <a:buNone/>
              <a:defRPr sz="1600"/>
            </a:lvl6pPr>
            <a:lvl7pPr lvl="6" rtl="0">
              <a:lnSpc>
                <a:spcPct val="100000"/>
              </a:lnSpc>
              <a:spcBef>
                <a:spcPts val="1600"/>
              </a:spcBef>
              <a:spcAft>
                <a:spcPts val="0"/>
              </a:spcAft>
              <a:buNone/>
              <a:defRPr sz="1600"/>
            </a:lvl7pPr>
            <a:lvl8pPr lvl="7" rtl="0">
              <a:lnSpc>
                <a:spcPct val="100000"/>
              </a:lnSpc>
              <a:spcBef>
                <a:spcPts val="1600"/>
              </a:spcBef>
              <a:spcAft>
                <a:spcPts val="0"/>
              </a:spcAft>
              <a:buNone/>
              <a:defRPr sz="1600"/>
            </a:lvl8pPr>
            <a:lvl9pPr lvl="8" rtl="0">
              <a:lnSpc>
                <a:spcPct val="100000"/>
              </a:lnSpc>
              <a:spcBef>
                <a:spcPts val="1600"/>
              </a:spcBef>
              <a:spcAft>
                <a:spcPts val="1600"/>
              </a:spcAft>
              <a:buNone/>
              <a:defRPr sz="1600"/>
            </a:lvl9pPr>
          </a:lstStyle>
          <a:p>
            <a:endParaRPr/>
          </a:p>
        </p:txBody>
      </p:sp>
      <p:sp>
        <p:nvSpPr>
          <p:cNvPr id="186" name="Google Shape;186;p21"/>
          <p:cNvSpPr txBox="1">
            <a:spLocks noGrp="1"/>
          </p:cNvSpPr>
          <p:nvPr>
            <p:ph type="subTitle" idx="3"/>
          </p:nvPr>
        </p:nvSpPr>
        <p:spPr>
          <a:xfrm>
            <a:off x="3402750" y="1822979"/>
            <a:ext cx="2338500" cy="371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2000" b="1">
                <a:latin typeface="Roboto Slab"/>
                <a:ea typeface="Roboto Slab"/>
                <a:cs typeface="Roboto Slab"/>
                <a:sym typeface="Roboto Slab"/>
              </a:defRPr>
            </a:lvl1pPr>
            <a:lvl2pPr lvl="1" rtl="0">
              <a:lnSpc>
                <a:spcPct val="100000"/>
              </a:lnSpc>
              <a:spcBef>
                <a:spcPts val="1600"/>
              </a:spcBef>
              <a:spcAft>
                <a:spcPts val="0"/>
              </a:spcAft>
              <a:buNone/>
              <a:defRPr sz="2000" b="1">
                <a:latin typeface="Roboto Slab"/>
                <a:ea typeface="Roboto Slab"/>
                <a:cs typeface="Roboto Slab"/>
                <a:sym typeface="Roboto Slab"/>
              </a:defRPr>
            </a:lvl2pPr>
            <a:lvl3pPr lvl="2" rtl="0">
              <a:lnSpc>
                <a:spcPct val="100000"/>
              </a:lnSpc>
              <a:spcBef>
                <a:spcPts val="1600"/>
              </a:spcBef>
              <a:spcAft>
                <a:spcPts val="0"/>
              </a:spcAft>
              <a:buNone/>
              <a:defRPr sz="2000" b="1">
                <a:latin typeface="Roboto Slab"/>
                <a:ea typeface="Roboto Slab"/>
                <a:cs typeface="Roboto Slab"/>
                <a:sym typeface="Roboto Slab"/>
              </a:defRPr>
            </a:lvl3pPr>
            <a:lvl4pPr lvl="3" rtl="0">
              <a:lnSpc>
                <a:spcPct val="100000"/>
              </a:lnSpc>
              <a:spcBef>
                <a:spcPts val="1600"/>
              </a:spcBef>
              <a:spcAft>
                <a:spcPts val="0"/>
              </a:spcAft>
              <a:buNone/>
              <a:defRPr sz="2000" b="1">
                <a:latin typeface="Roboto Slab"/>
                <a:ea typeface="Roboto Slab"/>
                <a:cs typeface="Roboto Slab"/>
                <a:sym typeface="Roboto Slab"/>
              </a:defRPr>
            </a:lvl4pPr>
            <a:lvl5pPr lvl="4" rtl="0">
              <a:lnSpc>
                <a:spcPct val="100000"/>
              </a:lnSpc>
              <a:spcBef>
                <a:spcPts val="1600"/>
              </a:spcBef>
              <a:spcAft>
                <a:spcPts val="0"/>
              </a:spcAft>
              <a:buNone/>
              <a:defRPr sz="2000" b="1">
                <a:latin typeface="Roboto Slab"/>
                <a:ea typeface="Roboto Slab"/>
                <a:cs typeface="Roboto Slab"/>
                <a:sym typeface="Roboto Slab"/>
              </a:defRPr>
            </a:lvl5pPr>
            <a:lvl6pPr lvl="5" rtl="0">
              <a:lnSpc>
                <a:spcPct val="100000"/>
              </a:lnSpc>
              <a:spcBef>
                <a:spcPts val="1600"/>
              </a:spcBef>
              <a:spcAft>
                <a:spcPts val="0"/>
              </a:spcAft>
              <a:buNone/>
              <a:defRPr sz="2000" b="1">
                <a:latin typeface="Roboto Slab"/>
                <a:ea typeface="Roboto Slab"/>
                <a:cs typeface="Roboto Slab"/>
                <a:sym typeface="Roboto Slab"/>
              </a:defRPr>
            </a:lvl6pPr>
            <a:lvl7pPr lvl="6" rtl="0">
              <a:lnSpc>
                <a:spcPct val="100000"/>
              </a:lnSpc>
              <a:spcBef>
                <a:spcPts val="1600"/>
              </a:spcBef>
              <a:spcAft>
                <a:spcPts val="0"/>
              </a:spcAft>
              <a:buNone/>
              <a:defRPr sz="2000" b="1">
                <a:latin typeface="Roboto Slab"/>
                <a:ea typeface="Roboto Slab"/>
                <a:cs typeface="Roboto Slab"/>
                <a:sym typeface="Roboto Slab"/>
              </a:defRPr>
            </a:lvl7pPr>
            <a:lvl8pPr lvl="7" rtl="0">
              <a:lnSpc>
                <a:spcPct val="100000"/>
              </a:lnSpc>
              <a:spcBef>
                <a:spcPts val="1600"/>
              </a:spcBef>
              <a:spcAft>
                <a:spcPts val="0"/>
              </a:spcAft>
              <a:buNone/>
              <a:defRPr sz="2000" b="1">
                <a:latin typeface="Roboto Slab"/>
                <a:ea typeface="Roboto Slab"/>
                <a:cs typeface="Roboto Slab"/>
                <a:sym typeface="Roboto Slab"/>
              </a:defRPr>
            </a:lvl8pPr>
            <a:lvl9pPr lvl="8" rtl="0">
              <a:lnSpc>
                <a:spcPct val="100000"/>
              </a:lnSpc>
              <a:spcBef>
                <a:spcPts val="1600"/>
              </a:spcBef>
              <a:spcAft>
                <a:spcPts val="1600"/>
              </a:spcAft>
              <a:buNone/>
              <a:defRPr sz="2000" b="1">
                <a:latin typeface="Roboto Slab"/>
                <a:ea typeface="Roboto Slab"/>
                <a:cs typeface="Roboto Slab"/>
                <a:sym typeface="Roboto Slab"/>
              </a:defRPr>
            </a:lvl9pPr>
          </a:lstStyle>
          <a:p>
            <a:endParaRPr/>
          </a:p>
        </p:txBody>
      </p:sp>
      <p:sp>
        <p:nvSpPr>
          <p:cNvPr id="187" name="Google Shape;187;p21"/>
          <p:cNvSpPr txBox="1">
            <a:spLocks noGrp="1"/>
          </p:cNvSpPr>
          <p:nvPr>
            <p:ph type="subTitle" idx="4"/>
          </p:nvPr>
        </p:nvSpPr>
        <p:spPr>
          <a:xfrm>
            <a:off x="3402750" y="2194454"/>
            <a:ext cx="2338500" cy="61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lvl1pPr>
            <a:lvl2pPr lvl="1" rtl="0">
              <a:lnSpc>
                <a:spcPct val="100000"/>
              </a:lnSpc>
              <a:spcBef>
                <a:spcPts val="1600"/>
              </a:spcBef>
              <a:spcAft>
                <a:spcPts val="0"/>
              </a:spcAft>
              <a:buNone/>
              <a:defRPr sz="1600"/>
            </a:lvl2pPr>
            <a:lvl3pPr lvl="2" rtl="0">
              <a:lnSpc>
                <a:spcPct val="100000"/>
              </a:lnSpc>
              <a:spcBef>
                <a:spcPts val="1600"/>
              </a:spcBef>
              <a:spcAft>
                <a:spcPts val="0"/>
              </a:spcAft>
              <a:buNone/>
              <a:defRPr sz="1600"/>
            </a:lvl3pPr>
            <a:lvl4pPr lvl="3" rtl="0">
              <a:lnSpc>
                <a:spcPct val="100000"/>
              </a:lnSpc>
              <a:spcBef>
                <a:spcPts val="1600"/>
              </a:spcBef>
              <a:spcAft>
                <a:spcPts val="0"/>
              </a:spcAft>
              <a:buNone/>
              <a:defRPr sz="1600"/>
            </a:lvl4pPr>
            <a:lvl5pPr lvl="4" rtl="0">
              <a:lnSpc>
                <a:spcPct val="100000"/>
              </a:lnSpc>
              <a:spcBef>
                <a:spcPts val="1600"/>
              </a:spcBef>
              <a:spcAft>
                <a:spcPts val="0"/>
              </a:spcAft>
              <a:buNone/>
              <a:defRPr sz="1600"/>
            </a:lvl5pPr>
            <a:lvl6pPr lvl="5" rtl="0">
              <a:lnSpc>
                <a:spcPct val="100000"/>
              </a:lnSpc>
              <a:spcBef>
                <a:spcPts val="1600"/>
              </a:spcBef>
              <a:spcAft>
                <a:spcPts val="0"/>
              </a:spcAft>
              <a:buNone/>
              <a:defRPr sz="1600"/>
            </a:lvl6pPr>
            <a:lvl7pPr lvl="6" rtl="0">
              <a:lnSpc>
                <a:spcPct val="100000"/>
              </a:lnSpc>
              <a:spcBef>
                <a:spcPts val="1600"/>
              </a:spcBef>
              <a:spcAft>
                <a:spcPts val="0"/>
              </a:spcAft>
              <a:buNone/>
              <a:defRPr sz="1600"/>
            </a:lvl7pPr>
            <a:lvl8pPr lvl="7" rtl="0">
              <a:lnSpc>
                <a:spcPct val="100000"/>
              </a:lnSpc>
              <a:spcBef>
                <a:spcPts val="1600"/>
              </a:spcBef>
              <a:spcAft>
                <a:spcPts val="0"/>
              </a:spcAft>
              <a:buNone/>
              <a:defRPr sz="1600"/>
            </a:lvl8pPr>
            <a:lvl9pPr lvl="8" rtl="0">
              <a:lnSpc>
                <a:spcPct val="100000"/>
              </a:lnSpc>
              <a:spcBef>
                <a:spcPts val="1600"/>
              </a:spcBef>
              <a:spcAft>
                <a:spcPts val="1600"/>
              </a:spcAft>
              <a:buNone/>
              <a:defRPr sz="1600"/>
            </a:lvl9pPr>
          </a:lstStyle>
          <a:p>
            <a:endParaRPr/>
          </a:p>
        </p:txBody>
      </p:sp>
      <p:sp>
        <p:nvSpPr>
          <p:cNvPr id="188" name="Google Shape;188;p21"/>
          <p:cNvSpPr txBox="1">
            <a:spLocks noGrp="1"/>
          </p:cNvSpPr>
          <p:nvPr>
            <p:ph type="subTitle" idx="5"/>
          </p:nvPr>
        </p:nvSpPr>
        <p:spPr>
          <a:xfrm>
            <a:off x="6085500" y="1822979"/>
            <a:ext cx="2338500" cy="371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2000" b="1">
                <a:latin typeface="Roboto Slab"/>
                <a:ea typeface="Roboto Slab"/>
                <a:cs typeface="Roboto Slab"/>
                <a:sym typeface="Roboto Slab"/>
              </a:defRPr>
            </a:lvl1pPr>
            <a:lvl2pPr lvl="1" rtl="0">
              <a:lnSpc>
                <a:spcPct val="100000"/>
              </a:lnSpc>
              <a:spcBef>
                <a:spcPts val="1600"/>
              </a:spcBef>
              <a:spcAft>
                <a:spcPts val="0"/>
              </a:spcAft>
              <a:buNone/>
              <a:defRPr sz="2000" b="1">
                <a:latin typeface="Roboto Slab"/>
                <a:ea typeface="Roboto Slab"/>
                <a:cs typeface="Roboto Slab"/>
                <a:sym typeface="Roboto Slab"/>
              </a:defRPr>
            </a:lvl2pPr>
            <a:lvl3pPr lvl="2" rtl="0">
              <a:lnSpc>
                <a:spcPct val="100000"/>
              </a:lnSpc>
              <a:spcBef>
                <a:spcPts val="1600"/>
              </a:spcBef>
              <a:spcAft>
                <a:spcPts val="0"/>
              </a:spcAft>
              <a:buNone/>
              <a:defRPr sz="2000" b="1">
                <a:latin typeface="Roboto Slab"/>
                <a:ea typeface="Roboto Slab"/>
                <a:cs typeface="Roboto Slab"/>
                <a:sym typeface="Roboto Slab"/>
              </a:defRPr>
            </a:lvl3pPr>
            <a:lvl4pPr lvl="3" rtl="0">
              <a:lnSpc>
                <a:spcPct val="100000"/>
              </a:lnSpc>
              <a:spcBef>
                <a:spcPts val="1600"/>
              </a:spcBef>
              <a:spcAft>
                <a:spcPts val="0"/>
              </a:spcAft>
              <a:buNone/>
              <a:defRPr sz="2000" b="1">
                <a:latin typeface="Roboto Slab"/>
                <a:ea typeface="Roboto Slab"/>
                <a:cs typeface="Roboto Slab"/>
                <a:sym typeface="Roboto Slab"/>
              </a:defRPr>
            </a:lvl4pPr>
            <a:lvl5pPr lvl="4" rtl="0">
              <a:lnSpc>
                <a:spcPct val="100000"/>
              </a:lnSpc>
              <a:spcBef>
                <a:spcPts val="1600"/>
              </a:spcBef>
              <a:spcAft>
                <a:spcPts val="0"/>
              </a:spcAft>
              <a:buNone/>
              <a:defRPr sz="2000" b="1">
                <a:latin typeface="Roboto Slab"/>
                <a:ea typeface="Roboto Slab"/>
                <a:cs typeface="Roboto Slab"/>
                <a:sym typeface="Roboto Slab"/>
              </a:defRPr>
            </a:lvl5pPr>
            <a:lvl6pPr lvl="5" rtl="0">
              <a:lnSpc>
                <a:spcPct val="100000"/>
              </a:lnSpc>
              <a:spcBef>
                <a:spcPts val="1600"/>
              </a:spcBef>
              <a:spcAft>
                <a:spcPts val="0"/>
              </a:spcAft>
              <a:buNone/>
              <a:defRPr sz="2000" b="1">
                <a:latin typeface="Roboto Slab"/>
                <a:ea typeface="Roboto Slab"/>
                <a:cs typeface="Roboto Slab"/>
                <a:sym typeface="Roboto Slab"/>
              </a:defRPr>
            </a:lvl6pPr>
            <a:lvl7pPr lvl="6" rtl="0">
              <a:lnSpc>
                <a:spcPct val="100000"/>
              </a:lnSpc>
              <a:spcBef>
                <a:spcPts val="1600"/>
              </a:spcBef>
              <a:spcAft>
                <a:spcPts val="0"/>
              </a:spcAft>
              <a:buNone/>
              <a:defRPr sz="2000" b="1">
                <a:latin typeface="Roboto Slab"/>
                <a:ea typeface="Roboto Slab"/>
                <a:cs typeface="Roboto Slab"/>
                <a:sym typeface="Roboto Slab"/>
              </a:defRPr>
            </a:lvl7pPr>
            <a:lvl8pPr lvl="7" rtl="0">
              <a:lnSpc>
                <a:spcPct val="100000"/>
              </a:lnSpc>
              <a:spcBef>
                <a:spcPts val="1600"/>
              </a:spcBef>
              <a:spcAft>
                <a:spcPts val="0"/>
              </a:spcAft>
              <a:buNone/>
              <a:defRPr sz="2000" b="1">
                <a:latin typeface="Roboto Slab"/>
                <a:ea typeface="Roboto Slab"/>
                <a:cs typeface="Roboto Slab"/>
                <a:sym typeface="Roboto Slab"/>
              </a:defRPr>
            </a:lvl8pPr>
            <a:lvl9pPr lvl="8" rtl="0">
              <a:lnSpc>
                <a:spcPct val="100000"/>
              </a:lnSpc>
              <a:spcBef>
                <a:spcPts val="1600"/>
              </a:spcBef>
              <a:spcAft>
                <a:spcPts val="1600"/>
              </a:spcAft>
              <a:buNone/>
              <a:defRPr sz="2000" b="1">
                <a:latin typeface="Roboto Slab"/>
                <a:ea typeface="Roboto Slab"/>
                <a:cs typeface="Roboto Slab"/>
                <a:sym typeface="Roboto Slab"/>
              </a:defRPr>
            </a:lvl9pPr>
          </a:lstStyle>
          <a:p>
            <a:endParaRPr/>
          </a:p>
        </p:txBody>
      </p:sp>
      <p:sp>
        <p:nvSpPr>
          <p:cNvPr id="189" name="Google Shape;189;p21"/>
          <p:cNvSpPr txBox="1">
            <a:spLocks noGrp="1"/>
          </p:cNvSpPr>
          <p:nvPr>
            <p:ph type="subTitle" idx="6"/>
          </p:nvPr>
        </p:nvSpPr>
        <p:spPr>
          <a:xfrm>
            <a:off x="6085500" y="2194454"/>
            <a:ext cx="2338500" cy="61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lvl1pPr>
            <a:lvl2pPr lvl="1" rtl="0">
              <a:lnSpc>
                <a:spcPct val="100000"/>
              </a:lnSpc>
              <a:spcBef>
                <a:spcPts val="1600"/>
              </a:spcBef>
              <a:spcAft>
                <a:spcPts val="0"/>
              </a:spcAft>
              <a:buNone/>
              <a:defRPr sz="1600"/>
            </a:lvl2pPr>
            <a:lvl3pPr lvl="2" rtl="0">
              <a:lnSpc>
                <a:spcPct val="100000"/>
              </a:lnSpc>
              <a:spcBef>
                <a:spcPts val="1600"/>
              </a:spcBef>
              <a:spcAft>
                <a:spcPts val="0"/>
              </a:spcAft>
              <a:buNone/>
              <a:defRPr sz="1600"/>
            </a:lvl3pPr>
            <a:lvl4pPr lvl="3" rtl="0">
              <a:lnSpc>
                <a:spcPct val="100000"/>
              </a:lnSpc>
              <a:spcBef>
                <a:spcPts val="1600"/>
              </a:spcBef>
              <a:spcAft>
                <a:spcPts val="0"/>
              </a:spcAft>
              <a:buNone/>
              <a:defRPr sz="1600"/>
            </a:lvl4pPr>
            <a:lvl5pPr lvl="4" rtl="0">
              <a:lnSpc>
                <a:spcPct val="100000"/>
              </a:lnSpc>
              <a:spcBef>
                <a:spcPts val="1600"/>
              </a:spcBef>
              <a:spcAft>
                <a:spcPts val="0"/>
              </a:spcAft>
              <a:buNone/>
              <a:defRPr sz="1600"/>
            </a:lvl5pPr>
            <a:lvl6pPr lvl="5" rtl="0">
              <a:lnSpc>
                <a:spcPct val="100000"/>
              </a:lnSpc>
              <a:spcBef>
                <a:spcPts val="1600"/>
              </a:spcBef>
              <a:spcAft>
                <a:spcPts val="0"/>
              </a:spcAft>
              <a:buNone/>
              <a:defRPr sz="1600"/>
            </a:lvl6pPr>
            <a:lvl7pPr lvl="6" rtl="0">
              <a:lnSpc>
                <a:spcPct val="100000"/>
              </a:lnSpc>
              <a:spcBef>
                <a:spcPts val="1600"/>
              </a:spcBef>
              <a:spcAft>
                <a:spcPts val="0"/>
              </a:spcAft>
              <a:buNone/>
              <a:defRPr sz="1600"/>
            </a:lvl7pPr>
            <a:lvl8pPr lvl="7" rtl="0">
              <a:lnSpc>
                <a:spcPct val="100000"/>
              </a:lnSpc>
              <a:spcBef>
                <a:spcPts val="1600"/>
              </a:spcBef>
              <a:spcAft>
                <a:spcPts val="0"/>
              </a:spcAft>
              <a:buNone/>
              <a:defRPr sz="1600"/>
            </a:lvl8pPr>
            <a:lvl9pPr lvl="8" rtl="0">
              <a:lnSpc>
                <a:spcPct val="100000"/>
              </a:lnSpc>
              <a:spcBef>
                <a:spcPts val="1600"/>
              </a:spcBef>
              <a:spcAft>
                <a:spcPts val="1600"/>
              </a:spcAft>
              <a:buNone/>
              <a:defRPr sz="1600"/>
            </a:lvl9pPr>
          </a:lstStyle>
          <a:p>
            <a:endParaRPr/>
          </a:p>
        </p:txBody>
      </p:sp>
      <p:sp>
        <p:nvSpPr>
          <p:cNvPr id="190" name="Google Shape;190;p21"/>
          <p:cNvSpPr txBox="1">
            <a:spLocks noGrp="1"/>
          </p:cNvSpPr>
          <p:nvPr>
            <p:ph type="subTitle" idx="7"/>
          </p:nvPr>
        </p:nvSpPr>
        <p:spPr>
          <a:xfrm>
            <a:off x="720000" y="3412325"/>
            <a:ext cx="2338500" cy="371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2000" b="1">
                <a:latin typeface="Roboto Slab"/>
                <a:ea typeface="Roboto Slab"/>
                <a:cs typeface="Roboto Slab"/>
                <a:sym typeface="Roboto Slab"/>
              </a:defRPr>
            </a:lvl1pPr>
            <a:lvl2pPr lvl="1" rtl="0">
              <a:lnSpc>
                <a:spcPct val="100000"/>
              </a:lnSpc>
              <a:spcBef>
                <a:spcPts val="1600"/>
              </a:spcBef>
              <a:spcAft>
                <a:spcPts val="0"/>
              </a:spcAft>
              <a:buNone/>
              <a:defRPr sz="2000" b="1">
                <a:latin typeface="Roboto Slab"/>
                <a:ea typeface="Roboto Slab"/>
                <a:cs typeface="Roboto Slab"/>
                <a:sym typeface="Roboto Slab"/>
              </a:defRPr>
            </a:lvl2pPr>
            <a:lvl3pPr lvl="2" rtl="0">
              <a:lnSpc>
                <a:spcPct val="100000"/>
              </a:lnSpc>
              <a:spcBef>
                <a:spcPts val="1600"/>
              </a:spcBef>
              <a:spcAft>
                <a:spcPts val="0"/>
              </a:spcAft>
              <a:buNone/>
              <a:defRPr sz="2000" b="1">
                <a:latin typeface="Roboto Slab"/>
                <a:ea typeface="Roboto Slab"/>
                <a:cs typeface="Roboto Slab"/>
                <a:sym typeface="Roboto Slab"/>
              </a:defRPr>
            </a:lvl3pPr>
            <a:lvl4pPr lvl="3" rtl="0">
              <a:lnSpc>
                <a:spcPct val="100000"/>
              </a:lnSpc>
              <a:spcBef>
                <a:spcPts val="1600"/>
              </a:spcBef>
              <a:spcAft>
                <a:spcPts val="0"/>
              </a:spcAft>
              <a:buNone/>
              <a:defRPr sz="2000" b="1">
                <a:latin typeface="Roboto Slab"/>
                <a:ea typeface="Roboto Slab"/>
                <a:cs typeface="Roboto Slab"/>
                <a:sym typeface="Roboto Slab"/>
              </a:defRPr>
            </a:lvl4pPr>
            <a:lvl5pPr lvl="4" rtl="0">
              <a:lnSpc>
                <a:spcPct val="100000"/>
              </a:lnSpc>
              <a:spcBef>
                <a:spcPts val="1600"/>
              </a:spcBef>
              <a:spcAft>
                <a:spcPts val="0"/>
              </a:spcAft>
              <a:buNone/>
              <a:defRPr sz="2000" b="1">
                <a:latin typeface="Roboto Slab"/>
                <a:ea typeface="Roboto Slab"/>
                <a:cs typeface="Roboto Slab"/>
                <a:sym typeface="Roboto Slab"/>
              </a:defRPr>
            </a:lvl5pPr>
            <a:lvl6pPr lvl="5" rtl="0">
              <a:lnSpc>
                <a:spcPct val="100000"/>
              </a:lnSpc>
              <a:spcBef>
                <a:spcPts val="1600"/>
              </a:spcBef>
              <a:spcAft>
                <a:spcPts val="0"/>
              </a:spcAft>
              <a:buNone/>
              <a:defRPr sz="2000" b="1">
                <a:latin typeface="Roboto Slab"/>
                <a:ea typeface="Roboto Slab"/>
                <a:cs typeface="Roboto Slab"/>
                <a:sym typeface="Roboto Slab"/>
              </a:defRPr>
            </a:lvl6pPr>
            <a:lvl7pPr lvl="6" rtl="0">
              <a:lnSpc>
                <a:spcPct val="100000"/>
              </a:lnSpc>
              <a:spcBef>
                <a:spcPts val="1600"/>
              </a:spcBef>
              <a:spcAft>
                <a:spcPts val="0"/>
              </a:spcAft>
              <a:buNone/>
              <a:defRPr sz="2000" b="1">
                <a:latin typeface="Roboto Slab"/>
                <a:ea typeface="Roboto Slab"/>
                <a:cs typeface="Roboto Slab"/>
                <a:sym typeface="Roboto Slab"/>
              </a:defRPr>
            </a:lvl7pPr>
            <a:lvl8pPr lvl="7" rtl="0">
              <a:lnSpc>
                <a:spcPct val="100000"/>
              </a:lnSpc>
              <a:spcBef>
                <a:spcPts val="1600"/>
              </a:spcBef>
              <a:spcAft>
                <a:spcPts val="0"/>
              </a:spcAft>
              <a:buNone/>
              <a:defRPr sz="2000" b="1">
                <a:latin typeface="Roboto Slab"/>
                <a:ea typeface="Roboto Slab"/>
                <a:cs typeface="Roboto Slab"/>
                <a:sym typeface="Roboto Slab"/>
              </a:defRPr>
            </a:lvl8pPr>
            <a:lvl9pPr lvl="8" rtl="0">
              <a:lnSpc>
                <a:spcPct val="100000"/>
              </a:lnSpc>
              <a:spcBef>
                <a:spcPts val="1600"/>
              </a:spcBef>
              <a:spcAft>
                <a:spcPts val="1600"/>
              </a:spcAft>
              <a:buNone/>
              <a:defRPr sz="2000" b="1">
                <a:latin typeface="Roboto Slab"/>
                <a:ea typeface="Roboto Slab"/>
                <a:cs typeface="Roboto Slab"/>
                <a:sym typeface="Roboto Slab"/>
              </a:defRPr>
            </a:lvl9pPr>
          </a:lstStyle>
          <a:p>
            <a:endParaRPr/>
          </a:p>
        </p:txBody>
      </p:sp>
      <p:sp>
        <p:nvSpPr>
          <p:cNvPr id="191" name="Google Shape;191;p21"/>
          <p:cNvSpPr txBox="1">
            <a:spLocks noGrp="1"/>
          </p:cNvSpPr>
          <p:nvPr>
            <p:ph type="subTitle" idx="8"/>
          </p:nvPr>
        </p:nvSpPr>
        <p:spPr>
          <a:xfrm>
            <a:off x="720000" y="3783800"/>
            <a:ext cx="2338500" cy="61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lvl1pPr>
            <a:lvl2pPr lvl="1" rtl="0">
              <a:lnSpc>
                <a:spcPct val="100000"/>
              </a:lnSpc>
              <a:spcBef>
                <a:spcPts val="1600"/>
              </a:spcBef>
              <a:spcAft>
                <a:spcPts val="0"/>
              </a:spcAft>
              <a:buNone/>
              <a:defRPr sz="1600"/>
            </a:lvl2pPr>
            <a:lvl3pPr lvl="2" rtl="0">
              <a:lnSpc>
                <a:spcPct val="100000"/>
              </a:lnSpc>
              <a:spcBef>
                <a:spcPts val="1600"/>
              </a:spcBef>
              <a:spcAft>
                <a:spcPts val="0"/>
              </a:spcAft>
              <a:buNone/>
              <a:defRPr sz="1600"/>
            </a:lvl3pPr>
            <a:lvl4pPr lvl="3" rtl="0">
              <a:lnSpc>
                <a:spcPct val="100000"/>
              </a:lnSpc>
              <a:spcBef>
                <a:spcPts val="1600"/>
              </a:spcBef>
              <a:spcAft>
                <a:spcPts val="0"/>
              </a:spcAft>
              <a:buNone/>
              <a:defRPr sz="1600"/>
            </a:lvl4pPr>
            <a:lvl5pPr lvl="4" rtl="0">
              <a:lnSpc>
                <a:spcPct val="100000"/>
              </a:lnSpc>
              <a:spcBef>
                <a:spcPts val="1600"/>
              </a:spcBef>
              <a:spcAft>
                <a:spcPts val="0"/>
              </a:spcAft>
              <a:buNone/>
              <a:defRPr sz="1600"/>
            </a:lvl5pPr>
            <a:lvl6pPr lvl="5" rtl="0">
              <a:lnSpc>
                <a:spcPct val="100000"/>
              </a:lnSpc>
              <a:spcBef>
                <a:spcPts val="1600"/>
              </a:spcBef>
              <a:spcAft>
                <a:spcPts val="0"/>
              </a:spcAft>
              <a:buNone/>
              <a:defRPr sz="1600"/>
            </a:lvl6pPr>
            <a:lvl7pPr lvl="6" rtl="0">
              <a:lnSpc>
                <a:spcPct val="100000"/>
              </a:lnSpc>
              <a:spcBef>
                <a:spcPts val="1600"/>
              </a:spcBef>
              <a:spcAft>
                <a:spcPts val="0"/>
              </a:spcAft>
              <a:buNone/>
              <a:defRPr sz="1600"/>
            </a:lvl7pPr>
            <a:lvl8pPr lvl="7" rtl="0">
              <a:lnSpc>
                <a:spcPct val="100000"/>
              </a:lnSpc>
              <a:spcBef>
                <a:spcPts val="1600"/>
              </a:spcBef>
              <a:spcAft>
                <a:spcPts val="0"/>
              </a:spcAft>
              <a:buNone/>
              <a:defRPr sz="1600"/>
            </a:lvl8pPr>
            <a:lvl9pPr lvl="8" rtl="0">
              <a:lnSpc>
                <a:spcPct val="100000"/>
              </a:lnSpc>
              <a:spcBef>
                <a:spcPts val="1600"/>
              </a:spcBef>
              <a:spcAft>
                <a:spcPts val="1600"/>
              </a:spcAft>
              <a:buNone/>
              <a:defRPr sz="1600"/>
            </a:lvl9pPr>
          </a:lstStyle>
          <a:p>
            <a:endParaRPr/>
          </a:p>
        </p:txBody>
      </p:sp>
      <p:sp>
        <p:nvSpPr>
          <p:cNvPr id="192" name="Google Shape;192;p21"/>
          <p:cNvSpPr txBox="1">
            <a:spLocks noGrp="1"/>
          </p:cNvSpPr>
          <p:nvPr>
            <p:ph type="subTitle" idx="9"/>
          </p:nvPr>
        </p:nvSpPr>
        <p:spPr>
          <a:xfrm>
            <a:off x="3402750" y="3412325"/>
            <a:ext cx="2338500" cy="371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2000" b="1">
                <a:latin typeface="Roboto Slab"/>
                <a:ea typeface="Roboto Slab"/>
                <a:cs typeface="Roboto Slab"/>
                <a:sym typeface="Roboto Slab"/>
              </a:defRPr>
            </a:lvl1pPr>
            <a:lvl2pPr lvl="1" rtl="0">
              <a:lnSpc>
                <a:spcPct val="100000"/>
              </a:lnSpc>
              <a:spcBef>
                <a:spcPts val="1600"/>
              </a:spcBef>
              <a:spcAft>
                <a:spcPts val="0"/>
              </a:spcAft>
              <a:buNone/>
              <a:defRPr sz="2000" b="1">
                <a:latin typeface="Roboto Slab"/>
                <a:ea typeface="Roboto Slab"/>
                <a:cs typeface="Roboto Slab"/>
                <a:sym typeface="Roboto Slab"/>
              </a:defRPr>
            </a:lvl2pPr>
            <a:lvl3pPr lvl="2" rtl="0">
              <a:lnSpc>
                <a:spcPct val="100000"/>
              </a:lnSpc>
              <a:spcBef>
                <a:spcPts val="1600"/>
              </a:spcBef>
              <a:spcAft>
                <a:spcPts val="0"/>
              </a:spcAft>
              <a:buNone/>
              <a:defRPr sz="2000" b="1">
                <a:latin typeface="Roboto Slab"/>
                <a:ea typeface="Roboto Slab"/>
                <a:cs typeface="Roboto Slab"/>
                <a:sym typeface="Roboto Slab"/>
              </a:defRPr>
            </a:lvl3pPr>
            <a:lvl4pPr lvl="3" rtl="0">
              <a:lnSpc>
                <a:spcPct val="100000"/>
              </a:lnSpc>
              <a:spcBef>
                <a:spcPts val="1600"/>
              </a:spcBef>
              <a:spcAft>
                <a:spcPts val="0"/>
              </a:spcAft>
              <a:buNone/>
              <a:defRPr sz="2000" b="1">
                <a:latin typeface="Roboto Slab"/>
                <a:ea typeface="Roboto Slab"/>
                <a:cs typeface="Roboto Slab"/>
                <a:sym typeface="Roboto Slab"/>
              </a:defRPr>
            </a:lvl4pPr>
            <a:lvl5pPr lvl="4" rtl="0">
              <a:lnSpc>
                <a:spcPct val="100000"/>
              </a:lnSpc>
              <a:spcBef>
                <a:spcPts val="1600"/>
              </a:spcBef>
              <a:spcAft>
                <a:spcPts val="0"/>
              </a:spcAft>
              <a:buNone/>
              <a:defRPr sz="2000" b="1">
                <a:latin typeface="Roboto Slab"/>
                <a:ea typeface="Roboto Slab"/>
                <a:cs typeface="Roboto Slab"/>
                <a:sym typeface="Roboto Slab"/>
              </a:defRPr>
            </a:lvl5pPr>
            <a:lvl6pPr lvl="5" rtl="0">
              <a:lnSpc>
                <a:spcPct val="100000"/>
              </a:lnSpc>
              <a:spcBef>
                <a:spcPts val="1600"/>
              </a:spcBef>
              <a:spcAft>
                <a:spcPts val="0"/>
              </a:spcAft>
              <a:buNone/>
              <a:defRPr sz="2000" b="1">
                <a:latin typeface="Roboto Slab"/>
                <a:ea typeface="Roboto Slab"/>
                <a:cs typeface="Roboto Slab"/>
                <a:sym typeface="Roboto Slab"/>
              </a:defRPr>
            </a:lvl6pPr>
            <a:lvl7pPr lvl="6" rtl="0">
              <a:lnSpc>
                <a:spcPct val="100000"/>
              </a:lnSpc>
              <a:spcBef>
                <a:spcPts val="1600"/>
              </a:spcBef>
              <a:spcAft>
                <a:spcPts val="0"/>
              </a:spcAft>
              <a:buNone/>
              <a:defRPr sz="2000" b="1">
                <a:latin typeface="Roboto Slab"/>
                <a:ea typeface="Roboto Slab"/>
                <a:cs typeface="Roboto Slab"/>
                <a:sym typeface="Roboto Slab"/>
              </a:defRPr>
            </a:lvl7pPr>
            <a:lvl8pPr lvl="7" rtl="0">
              <a:lnSpc>
                <a:spcPct val="100000"/>
              </a:lnSpc>
              <a:spcBef>
                <a:spcPts val="1600"/>
              </a:spcBef>
              <a:spcAft>
                <a:spcPts val="0"/>
              </a:spcAft>
              <a:buNone/>
              <a:defRPr sz="2000" b="1">
                <a:latin typeface="Roboto Slab"/>
                <a:ea typeface="Roboto Slab"/>
                <a:cs typeface="Roboto Slab"/>
                <a:sym typeface="Roboto Slab"/>
              </a:defRPr>
            </a:lvl8pPr>
            <a:lvl9pPr lvl="8" rtl="0">
              <a:lnSpc>
                <a:spcPct val="100000"/>
              </a:lnSpc>
              <a:spcBef>
                <a:spcPts val="1600"/>
              </a:spcBef>
              <a:spcAft>
                <a:spcPts val="1600"/>
              </a:spcAft>
              <a:buNone/>
              <a:defRPr sz="2000" b="1">
                <a:latin typeface="Roboto Slab"/>
                <a:ea typeface="Roboto Slab"/>
                <a:cs typeface="Roboto Slab"/>
                <a:sym typeface="Roboto Slab"/>
              </a:defRPr>
            </a:lvl9pPr>
          </a:lstStyle>
          <a:p>
            <a:endParaRPr/>
          </a:p>
        </p:txBody>
      </p:sp>
      <p:sp>
        <p:nvSpPr>
          <p:cNvPr id="193" name="Google Shape;193;p21"/>
          <p:cNvSpPr txBox="1">
            <a:spLocks noGrp="1"/>
          </p:cNvSpPr>
          <p:nvPr>
            <p:ph type="subTitle" idx="13"/>
          </p:nvPr>
        </p:nvSpPr>
        <p:spPr>
          <a:xfrm>
            <a:off x="3402750" y="3783800"/>
            <a:ext cx="2338500" cy="61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lvl1pPr>
            <a:lvl2pPr lvl="1" rtl="0">
              <a:lnSpc>
                <a:spcPct val="100000"/>
              </a:lnSpc>
              <a:spcBef>
                <a:spcPts val="1600"/>
              </a:spcBef>
              <a:spcAft>
                <a:spcPts val="0"/>
              </a:spcAft>
              <a:buNone/>
              <a:defRPr sz="1600"/>
            </a:lvl2pPr>
            <a:lvl3pPr lvl="2" rtl="0">
              <a:lnSpc>
                <a:spcPct val="100000"/>
              </a:lnSpc>
              <a:spcBef>
                <a:spcPts val="1600"/>
              </a:spcBef>
              <a:spcAft>
                <a:spcPts val="0"/>
              </a:spcAft>
              <a:buNone/>
              <a:defRPr sz="1600"/>
            </a:lvl3pPr>
            <a:lvl4pPr lvl="3" rtl="0">
              <a:lnSpc>
                <a:spcPct val="100000"/>
              </a:lnSpc>
              <a:spcBef>
                <a:spcPts val="1600"/>
              </a:spcBef>
              <a:spcAft>
                <a:spcPts val="0"/>
              </a:spcAft>
              <a:buNone/>
              <a:defRPr sz="1600"/>
            </a:lvl4pPr>
            <a:lvl5pPr lvl="4" rtl="0">
              <a:lnSpc>
                <a:spcPct val="100000"/>
              </a:lnSpc>
              <a:spcBef>
                <a:spcPts val="1600"/>
              </a:spcBef>
              <a:spcAft>
                <a:spcPts val="0"/>
              </a:spcAft>
              <a:buNone/>
              <a:defRPr sz="1600"/>
            </a:lvl5pPr>
            <a:lvl6pPr lvl="5" rtl="0">
              <a:lnSpc>
                <a:spcPct val="100000"/>
              </a:lnSpc>
              <a:spcBef>
                <a:spcPts val="1600"/>
              </a:spcBef>
              <a:spcAft>
                <a:spcPts val="0"/>
              </a:spcAft>
              <a:buNone/>
              <a:defRPr sz="1600"/>
            </a:lvl6pPr>
            <a:lvl7pPr lvl="6" rtl="0">
              <a:lnSpc>
                <a:spcPct val="100000"/>
              </a:lnSpc>
              <a:spcBef>
                <a:spcPts val="1600"/>
              </a:spcBef>
              <a:spcAft>
                <a:spcPts val="0"/>
              </a:spcAft>
              <a:buNone/>
              <a:defRPr sz="1600"/>
            </a:lvl7pPr>
            <a:lvl8pPr lvl="7" rtl="0">
              <a:lnSpc>
                <a:spcPct val="100000"/>
              </a:lnSpc>
              <a:spcBef>
                <a:spcPts val="1600"/>
              </a:spcBef>
              <a:spcAft>
                <a:spcPts val="0"/>
              </a:spcAft>
              <a:buNone/>
              <a:defRPr sz="1600"/>
            </a:lvl8pPr>
            <a:lvl9pPr lvl="8" rtl="0">
              <a:lnSpc>
                <a:spcPct val="100000"/>
              </a:lnSpc>
              <a:spcBef>
                <a:spcPts val="1600"/>
              </a:spcBef>
              <a:spcAft>
                <a:spcPts val="1600"/>
              </a:spcAft>
              <a:buNone/>
              <a:defRPr sz="1600"/>
            </a:lvl9pPr>
          </a:lstStyle>
          <a:p>
            <a:endParaRPr/>
          </a:p>
        </p:txBody>
      </p:sp>
      <p:sp>
        <p:nvSpPr>
          <p:cNvPr id="194" name="Google Shape;194;p21"/>
          <p:cNvSpPr txBox="1">
            <a:spLocks noGrp="1"/>
          </p:cNvSpPr>
          <p:nvPr>
            <p:ph type="subTitle" idx="14"/>
          </p:nvPr>
        </p:nvSpPr>
        <p:spPr>
          <a:xfrm>
            <a:off x="6085500" y="3412325"/>
            <a:ext cx="2338500" cy="371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2000" b="1">
                <a:latin typeface="Roboto Slab"/>
                <a:ea typeface="Roboto Slab"/>
                <a:cs typeface="Roboto Slab"/>
                <a:sym typeface="Roboto Slab"/>
              </a:defRPr>
            </a:lvl1pPr>
            <a:lvl2pPr lvl="1" rtl="0">
              <a:lnSpc>
                <a:spcPct val="100000"/>
              </a:lnSpc>
              <a:spcBef>
                <a:spcPts val="1600"/>
              </a:spcBef>
              <a:spcAft>
                <a:spcPts val="0"/>
              </a:spcAft>
              <a:buNone/>
              <a:defRPr sz="2000" b="1">
                <a:latin typeface="Roboto Slab"/>
                <a:ea typeface="Roboto Slab"/>
                <a:cs typeface="Roboto Slab"/>
                <a:sym typeface="Roboto Slab"/>
              </a:defRPr>
            </a:lvl2pPr>
            <a:lvl3pPr lvl="2" rtl="0">
              <a:lnSpc>
                <a:spcPct val="100000"/>
              </a:lnSpc>
              <a:spcBef>
                <a:spcPts val="1600"/>
              </a:spcBef>
              <a:spcAft>
                <a:spcPts val="0"/>
              </a:spcAft>
              <a:buNone/>
              <a:defRPr sz="2000" b="1">
                <a:latin typeface="Roboto Slab"/>
                <a:ea typeface="Roboto Slab"/>
                <a:cs typeface="Roboto Slab"/>
                <a:sym typeface="Roboto Slab"/>
              </a:defRPr>
            </a:lvl3pPr>
            <a:lvl4pPr lvl="3" rtl="0">
              <a:lnSpc>
                <a:spcPct val="100000"/>
              </a:lnSpc>
              <a:spcBef>
                <a:spcPts val="1600"/>
              </a:spcBef>
              <a:spcAft>
                <a:spcPts val="0"/>
              </a:spcAft>
              <a:buNone/>
              <a:defRPr sz="2000" b="1">
                <a:latin typeface="Roboto Slab"/>
                <a:ea typeface="Roboto Slab"/>
                <a:cs typeface="Roboto Slab"/>
                <a:sym typeface="Roboto Slab"/>
              </a:defRPr>
            </a:lvl4pPr>
            <a:lvl5pPr lvl="4" rtl="0">
              <a:lnSpc>
                <a:spcPct val="100000"/>
              </a:lnSpc>
              <a:spcBef>
                <a:spcPts val="1600"/>
              </a:spcBef>
              <a:spcAft>
                <a:spcPts val="0"/>
              </a:spcAft>
              <a:buNone/>
              <a:defRPr sz="2000" b="1">
                <a:latin typeface="Roboto Slab"/>
                <a:ea typeface="Roboto Slab"/>
                <a:cs typeface="Roboto Slab"/>
                <a:sym typeface="Roboto Slab"/>
              </a:defRPr>
            </a:lvl5pPr>
            <a:lvl6pPr lvl="5" rtl="0">
              <a:lnSpc>
                <a:spcPct val="100000"/>
              </a:lnSpc>
              <a:spcBef>
                <a:spcPts val="1600"/>
              </a:spcBef>
              <a:spcAft>
                <a:spcPts val="0"/>
              </a:spcAft>
              <a:buNone/>
              <a:defRPr sz="2000" b="1">
                <a:latin typeface="Roboto Slab"/>
                <a:ea typeface="Roboto Slab"/>
                <a:cs typeface="Roboto Slab"/>
                <a:sym typeface="Roboto Slab"/>
              </a:defRPr>
            </a:lvl6pPr>
            <a:lvl7pPr lvl="6" rtl="0">
              <a:lnSpc>
                <a:spcPct val="100000"/>
              </a:lnSpc>
              <a:spcBef>
                <a:spcPts val="1600"/>
              </a:spcBef>
              <a:spcAft>
                <a:spcPts val="0"/>
              </a:spcAft>
              <a:buNone/>
              <a:defRPr sz="2000" b="1">
                <a:latin typeface="Roboto Slab"/>
                <a:ea typeface="Roboto Slab"/>
                <a:cs typeface="Roboto Slab"/>
                <a:sym typeface="Roboto Slab"/>
              </a:defRPr>
            </a:lvl7pPr>
            <a:lvl8pPr lvl="7" rtl="0">
              <a:lnSpc>
                <a:spcPct val="100000"/>
              </a:lnSpc>
              <a:spcBef>
                <a:spcPts val="1600"/>
              </a:spcBef>
              <a:spcAft>
                <a:spcPts val="0"/>
              </a:spcAft>
              <a:buNone/>
              <a:defRPr sz="2000" b="1">
                <a:latin typeface="Roboto Slab"/>
                <a:ea typeface="Roboto Slab"/>
                <a:cs typeface="Roboto Slab"/>
                <a:sym typeface="Roboto Slab"/>
              </a:defRPr>
            </a:lvl8pPr>
            <a:lvl9pPr lvl="8" rtl="0">
              <a:lnSpc>
                <a:spcPct val="100000"/>
              </a:lnSpc>
              <a:spcBef>
                <a:spcPts val="1600"/>
              </a:spcBef>
              <a:spcAft>
                <a:spcPts val="1600"/>
              </a:spcAft>
              <a:buNone/>
              <a:defRPr sz="2000" b="1">
                <a:latin typeface="Roboto Slab"/>
                <a:ea typeface="Roboto Slab"/>
                <a:cs typeface="Roboto Slab"/>
                <a:sym typeface="Roboto Slab"/>
              </a:defRPr>
            </a:lvl9pPr>
          </a:lstStyle>
          <a:p>
            <a:endParaRPr/>
          </a:p>
        </p:txBody>
      </p:sp>
      <p:sp>
        <p:nvSpPr>
          <p:cNvPr id="195" name="Google Shape;195;p21"/>
          <p:cNvSpPr txBox="1">
            <a:spLocks noGrp="1"/>
          </p:cNvSpPr>
          <p:nvPr>
            <p:ph type="subTitle" idx="15"/>
          </p:nvPr>
        </p:nvSpPr>
        <p:spPr>
          <a:xfrm>
            <a:off x="6085500" y="3783800"/>
            <a:ext cx="2338500" cy="61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lvl1pPr>
            <a:lvl2pPr lvl="1" rtl="0">
              <a:lnSpc>
                <a:spcPct val="100000"/>
              </a:lnSpc>
              <a:spcBef>
                <a:spcPts val="1600"/>
              </a:spcBef>
              <a:spcAft>
                <a:spcPts val="0"/>
              </a:spcAft>
              <a:buNone/>
              <a:defRPr sz="1600"/>
            </a:lvl2pPr>
            <a:lvl3pPr lvl="2" rtl="0">
              <a:lnSpc>
                <a:spcPct val="100000"/>
              </a:lnSpc>
              <a:spcBef>
                <a:spcPts val="1600"/>
              </a:spcBef>
              <a:spcAft>
                <a:spcPts val="0"/>
              </a:spcAft>
              <a:buNone/>
              <a:defRPr sz="1600"/>
            </a:lvl3pPr>
            <a:lvl4pPr lvl="3" rtl="0">
              <a:lnSpc>
                <a:spcPct val="100000"/>
              </a:lnSpc>
              <a:spcBef>
                <a:spcPts val="1600"/>
              </a:spcBef>
              <a:spcAft>
                <a:spcPts val="0"/>
              </a:spcAft>
              <a:buNone/>
              <a:defRPr sz="1600"/>
            </a:lvl4pPr>
            <a:lvl5pPr lvl="4" rtl="0">
              <a:lnSpc>
                <a:spcPct val="100000"/>
              </a:lnSpc>
              <a:spcBef>
                <a:spcPts val="1600"/>
              </a:spcBef>
              <a:spcAft>
                <a:spcPts val="0"/>
              </a:spcAft>
              <a:buNone/>
              <a:defRPr sz="1600"/>
            </a:lvl5pPr>
            <a:lvl6pPr lvl="5" rtl="0">
              <a:lnSpc>
                <a:spcPct val="100000"/>
              </a:lnSpc>
              <a:spcBef>
                <a:spcPts val="1600"/>
              </a:spcBef>
              <a:spcAft>
                <a:spcPts val="0"/>
              </a:spcAft>
              <a:buNone/>
              <a:defRPr sz="1600"/>
            </a:lvl6pPr>
            <a:lvl7pPr lvl="6" rtl="0">
              <a:lnSpc>
                <a:spcPct val="100000"/>
              </a:lnSpc>
              <a:spcBef>
                <a:spcPts val="1600"/>
              </a:spcBef>
              <a:spcAft>
                <a:spcPts val="0"/>
              </a:spcAft>
              <a:buNone/>
              <a:defRPr sz="1600"/>
            </a:lvl7pPr>
            <a:lvl8pPr lvl="7" rtl="0">
              <a:lnSpc>
                <a:spcPct val="100000"/>
              </a:lnSpc>
              <a:spcBef>
                <a:spcPts val="1600"/>
              </a:spcBef>
              <a:spcAft>
                <a:spcPts val="0"/>
              </a:spcAft>
              <a:buNone/>
              <a:defRPr sz="1600"/>
            </a:lvl8pPr>
            <a:lvl9pPr lvl="8" rtl="0">
              <a:lnSpc>
                <a:spcPct val="100000"/>
              </a:lnSpc>
              <a:spcBef>
                <a:spcPts val="1600"/>
              </a:spcBef>
              <a:spcAft>
                <a:spcPts val="1600"/>
              </a:spcAft>
              <a:buNone/>
              <a:defRPr sz="1600"/>
            </a:lvl9pPr>
          </a:lstStyle>
          <a:p>
            <a:endParaRPr/>
          </a:p>
        </p:txBody>
      </p:sp>
      <p:sp>
        <p:nvSpPr>
          <p:cNvPr id="196" name="Google Shape;196;p21"/>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Font typeface="Palanquin Dark"/>
              <a:buNone/>
              <a:defRPr>
                <a:latin typeface="Palanquin Dark"/>
                <a:ea typeface="Palanquin Dark"/>
                <a:cs typeface="Palanquin Dark"/>
                <a:sym typeface="Palanquin Dark"/>
              </a:defRPr>
            </a:lvl2pPr>
            <a:lvl3pPr lvl="2" rtl="0">
              <a:spcBef>
                <a:spcPts val="0"/>
              </a:spcBef>
              <a:spcAft>
                <a:spcPts val="0"/>
              </a:spcAft>
              <a:buSzPts val="3000"/>
              <a:buFont typeface="Palanquin Dark"/>
              <a:buNone/>
              <a:defRPr>
                <a:latin typeface="Palanquin Dark"/>
                <a:ea typeface="Palanquin Dark"/>
                <a:cs typeface="Palanquin Dark"/>
                <a:sym typeface="Palanquin Dark"/>
              </a:defRPr>
            </a:lvl3pPr>
            <a:lvl4pPr lvl="3" rtl="0">
              <a:spcBef>
                <a:spcPts val="0"/>
              </a:spcBef>
              <a:spcAft>
                <a:spcPts val="0"/>
              </a:spcAft>
              <a:buSzPts val="3000"/>
              <a:buFont typeface="Palanquin Dark"/>
              <a:buNone/>
              <a:defRPr>
                <a:latin typeface="Palanquin Dark"/>
                <a:ea typeface="Palanquin Dark"/>
                <a:cs typeface="Palanquin Dark"/>
                <a:sym typeface="Palanquin Dark"/>
              </a:defRPr>
            </a:lvl4pPr>
            <a:lvl5pPr lvl="4" rtl="0">
              <a:spcBef>
                <a:spcPts val="0"/>
              </a:spcBef>
              <a:spcAft>
                <a:spcPts val="0"/>
              </a:spcAft>
              <a:buSzPts val="3000"/>
              <a:buFont typeface="Palanquin Dark"/>
              <a:buNone/>
              <a:defRPr>
                <a:latin typeface="Palanquin Dark"/>
                <a:ea typeface="Palanquin Dark"/>
                <a:cs typeface="Palanquin Dark"/>
                <a:sym typeface="Palanquin Dark"/>
              </a:defRPr>
            </a:lvl5pPr>
            <a:lvl6pPr lvl="5" rtl="0">
              <a:spcBef>
                <a:spcPts val="0"/>
              </a:spcBef>
              <a:spcAft>
                <a:spcPts val="0"/>
              </a:spcAft>
              <a:buSzPts val="3000"/>
              <a:buFont typeface="Palanquin Dark"/>
              <a:buNone/>
              <a:defRPr>
                <a:latin typeface="Palanquin Dark"/>
                <a:ea typeface="Palanquin Dark"/>
                <a:cs typeface="Palanquin Dark"/>
                <a:sym typeface="Palanquin Dark"/>
              </a:defRPr>
            </a:lvl6pPr>
            <a:lvl7pPr lvl="6" rtl="0">
              <a:spcBef>
                <a:spcPts val="0"/>
              </a:spcBef>
              <a:spcAft>
                <a:spcPts val="0"/>
              </a:spcAft>
              <a:buSzPts val="3000"/>
              <a:buFont typeface="Palanquin Dark"/>
              <a:buNone/>
              <a:defRPr>
                <a:latin typeface="Palanquin Dark"/>
                <a:ea typeface="Palanquin Dark"/>
                <a:cs typeface="Palanquin Dark"/>
                <a:sym typeface="Palanquin Dark"/>
              </a:defRPr>
            </a:lvl7pPr>
            <a:lvl8pPr lvl="7" rtl="0">
              <a:spcBef>
                <a:spcPts val="0"/>
              </a:spcBef>
              <a:spcAft>
                <a:spcPts val="0"/>
              </a:spcAft>
              <a:buSzPts val="3000"/>
              <a:buFont typeface="Palanquin Dark"/>
              <a:buNone/>
              <a:defRPr>
                <a:latin typeface="Palanquin Dark"/>
                <a:ea typeface="Palanquin Dark"/>
                <a:cs typeface="Palanquin Dark"/>
                <a:sym typeface="Palanquin Dark"/>
              </a:defRPr>
            </a:lvl8pPr>
            <a:lvl9pPr lvl="8" rtl="0">
              <a:spcBef>
                <a:spcPts val="0"/>
              </a:spcBef>
              <a:spcAft>
                <a:spcPts val="0"/>
              </a:spcAft>
              <a:buSzPts val="3000"/>
              <a:buFont typeface="Palanquin Dark"/>
              <a:buNone/>
              <a:defRPr>
                <a:latin typeface="Palanquin Dark"/>
                <a:ea typeface="Palanquin Dark"/>
                <a:cs typeface="Palanquin Dark"/>
                <a:sym typeface="Palanquin Dark"/>
              </a:defRPr>
            </a:lvl9pPr>
          </a:lstStyle>
          <a:p>
            <a:endParaRPr/>
          </a:p>
        </p:txBody>
      </p:sp>
      <p:grpSp>
        <p:nvGrpSpPr>
          <p:cNvPr id="197" name="Google Shape;197;p21"/>
          <p:cNvGrpSpPr/>
          <p:nvPr/>
        </p:nvGrpSpPr>
        <p:grpSpPr>
          <a:xfrm>
            <a:off x="6181110" y="540000"/>
            <a:ext cx="2242882" cy="371350"/>
            <a:chOff x="6181110" y="540000"/>
            <a:chExt cx="2242882" cy="371350"/>
          </a:xfrm>
        </p:grpSpPr>
        <p:sp>
          <p:nvSpPr>
            <p:cNvPr id="198" name="Google Shape;198;p21"/>
            <p:cNvSpPr/>
            <p:nvPr/>
          </p:nvSpPr>
          <p:spPr>
            <a:xfrm>
              <a:off x="8052666" y="540000"/>
              <a:ext cx="371325" cy="371350"/>
            </a:xfrm>
            <a:custGeom>
              <a:avLst/>
              <a:gdLst/>
              <a:ahLst/>
              <a:cxnLst/>
              <a:rect l="l" t="t" r="r" b="b"/>
              <a:pathLst>
                <a:path w="14853" h="14854" extrusionOk="0">
                  <a:moveTo>
                    <a:pt x="0" y="14223"/>
                  </a:moveTo>
                  <a:lnTo>
                    <a:pt x="14223" y="1"/>
                  </a:lnTo>
                  <a:lnTo>
                    <a:pt x="14853" y="1"/>
                  </a:lnTo>
                  <a:lnTo>
                    <a:pt x="0" y="14853"/>
                  </a:lnTo>
                  <a:close/>
                  <a:moveTo>
                    <a:pt x="12025" y="1"/>
                  </a:moveTo>
                  <a:lnTo>
                    <a:pt x="12648" y="1"/>
                  </a:lnTo>
                  <a:lnTo>
                    <a:pt x="0" y="12649"/>
                  </a:lnTo>
                  <a:lnTo>
                    <a:pt x="0" y="12026"/>
                  </a:lnTo>
                  <a:close/>
                  <a:moveTo>
                    <a:pt x="9799" y="1"/>
                  </a:moveTo>
                  <a:lnTo>
                    <a:pt x="10422" y="1"/>
                  </a:lnTo>
                  <a:lnTo>
                    <a:pt x="0" y="10423"/>
                  </a:lnTo>
                  <a:lnTo>
                    <a:pt x="0" y="9800"/>
                  </a:lnTo>
                  <a:close/>
                  <a:moveTo>
                    <a:pt x="7573" y="1"/>
                  </a:moveTo>
                  <a:lnTo>
                    <a:pt x="8196" y="1"/>
                  </a:lnTo>
                  <a:lnTo>
                    <a:pt x="0" y="8196"/>
                  </a:lnTo>
                  <a:lnTo>
                    <a:pt x="0" y="7574"/>
                  </a:lnTo>
                  <a:close/>
                  <a:moveTo>
                    <a:pt x="5347" y="1"/>
                  </a:moveTo>
                  <a:lnTo>
                    <a:pt x="5970" y="1"/>
                  </a:lnTo>
                  <a:lnTo>
                    <a:pt x="0" y="5970"/>
                  </a:lnTo>
                  <a:lnTo>
                    <a:pt x="0" y="5348"/>
                  </a:lnTo>
                  <a:close/>
                  <a:moveTo>
                    <a:pt x="3085" y="1"/>
                  </a:moveTo>
                  <a:lnTo>
                    <a:pt x="3708" y="1"/>
                  </a:lnTo>
                  <a:lnTo>
                    <a:pt x="0" y="3709"/>
                  </a:lnTo>
                  <a:lnTo>
                    <a:pt x="0" y="3086"/>
                  </a:lnTo>
                  <a:close/>
                  <a:moveTo>
                    <a:pt x="888" y="1"/>
                  </a:moveTo>
                  <a:lnTo>
                    <a:pt x="1510" y="1"/>
                  </a:lnTo>
                  <a:lnTo>
                    <a:pt x="0" y="1511"/>
                  </a:lnTo>
                  <a:lnTo>
                    <a:pt x="0" y="888"/>
                  </a:lnTo>
                  <a:close/>
                  <a:moveTo>
                    <a:pt x="1747" y="14853"/>
                  </a:moveTo>
                  <a:lnTo>
                    <a:pt x="14853" y="1747"/>
                  </a:lnTo>
                  <a:lnTo>
                    <a:pt x="14853" y="2377"/>
                  </a:lnTo>
                  <a:lnTo>
                    <a:pt x="2377" y="14853"/>
                  </a:lnTo>
                  <a:close/>
                  <a:moveTo>
                    <a:pt x="4123" y="14853"/>
                  </a:moveTo>
                  <a:lnTo>
                    <a:pt x="14853" y="4124"/>
                  </a:lnTo>
                  <a:lnTo>
                    <a:pt x="14853" y="4746"/>
                  </a:lnTo>
                  <a:lnTo>
                    <a:pt x="4753" y="14853"/>
                  </a:lnTo>
                  <a:close/>
                  <a:moveTo>
                    <a:pt x="6514" y="14853"/>
                  </a:moveTo>
                  <a:lnTo>
                    <a:pt x="14853" y="6514"/>
                  </a:lnTo>
                  <a:lnTo>
                    <a:pt x="14853" y="7144"/>
                  </a:lnTo>
                  <a:lnTo>
                    <a:pt x="7144" y="14853"/>
                  </a:lnTo>
                  <a:close/>
                  <a:moveTo>
                    <a:pt x="8890" y="14853"/>
                  </a:moveTo>
                  <a:lnTo>
                    <a:pt x="14853" y="8891"/>
                  </a:lnTo>
                  <a:lnTo>
                    <a:pt x="14853" y="9521"/>
                  </a:lnTo>
                  <a:lnTo>
                    <a:pt x="9520" y="14853"/>
                  </a:lnTo>
                  <a:close/>
                  <a:moveTo>
                    <a:pt x="11295" y="14853"/>
                  </a:moveTo>
                  <a:lnTo>
                    <a:pt x="14853" y="11303"/>
                  </a:lnTo>
                  <a:lnTo>
                    <a:pt x="14853" y="11926"/>
                  </a:lnTo>
                  <a:lnTo>
                    <a:pt x="11925" y="14853"/>
                  </a:lnTo>
                  <a:close/>
                  <a:moveTo>
                    <a:pt x="13679" y="14853"/>
                  </a:moveTo>
                  <a:lnTo>
                    <a:pt x="14853" y="13679"/>
                  </a:lnTo>
                  <a:lnTo>
                    <a:pt x="14853" y="14302"/>
                  </a:lnTo>
                  <a:lnTo>
                    <a:pt x="14302" y="1485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1"/>
            <p:cNvSpPr/>
            <p:nvPr/>
          </p:nvSpPr>
          <p:spPr>
            <a:xfrm rot="5400000">
              <a:off x="6486908" y="666338"/>
              <a:ext cx="138700" cy="118675"/>
            </a:xfrm>
            <a:custGeom>
              <a:avLst/>
              <a:gdLst/>
              <a:ahLst/>
              <a:cxnLst/>
              <a:rect l="l" t="t" r="r" b="b"/>
              <a:pathLst>
                <a:path w="5548" h="4747" extrusionOk="0">
                  <a:moveTo>
                    <a:pt x="0" y="4746"/>
                  </a:moveTo>
                  <a:lnTo>
                    <a:pt x="2778" y="1"/>
                  </a:lnTo>
                  <a:lnTo>
                    <a:pt x="5548" y="474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00" name="Google Shape;200;p21"/>
            <p:cNvCxnSpPr/>
            <p:nvPr/>
          </p:nvCxnSpPr>
          <p:spPr>
            <a:xfrm>
              <a:off x="7334131" y="204275"/>
              <a:ext cx="0" cy="1042800"/>
            </a:xfrm>
            <a:prstGeom prst="straightConnector1">
              <a:avLst/>
            </a:prstGeom>
            <a:noFill/>
            <a:ln w="9525" cap="flat" cmpd="sng">
              <a:solidFill>
                <a:schemeClr val="dk1"/>
              </a:solidFill>
              <a:prstDash val="solid"/>
              <a:round/>
              <a:headEnd type="none" w="med" len="med"/>
              <a:tailEnd type="none" w="med" len="med"/>
            </a:ln>
          </p:spPr>
        </p:cxnSp>
        <p:sp>
          <p:nvSpPr>
            <p:cNvPr id="201" name="Google Shape;201;p21"/>
            <p:cNvSpPr/>
            <p:nvPr/>
          </p:nvSpPr>
          <p:spPr>
            <a:xfrm rot="5400000">
              <a:off x="6171097" y="666338"/>
              <a:ext cx="138700" cy="118675"/>
            </a:xfrm>
            <a:custGeom>
              <a:avLst/>
              <a:gdLst/>
              <a:ahLst/>
              <a:cxnLst/>
              <a:rect l="l" t="t" r="r" b="b"/>
              <a:pathLst>
                <a:path w="5548" h="4747" extrusionOk="0">
                  <a:moveTo>
                    <a:pt x="0" y="4746"/>
                  </a:moveTo>
                  <a:lnTo>
                    <a:pt x="2778" y="1"/>
                  </a:lnTo>
                  <a:lnTo>
                    <a:pt x="5548" y="474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Numbers and text">
  <p:cSld name="CUSTOM_5">
    <p:spTree>
      <p:nvGrpSpPr>
        <p:cNvPr id="1" name="Shape 202"/>
        <p:cNvGrpSpPr/>
        <p:nvPr/>
      </p:nvGrpSpPr>
      <p:grpSpPr>
        <a:xfrm>
          <a:off x="0" y="0"/>
          <a:ext cx="0" cy="0"/>
          <a:chOff x="0" y="0"/>
          <a:chExt cx="0" cy="0"/>
        </a:xfrm>
      </p:grpSpPr>
      <p:sp>
        <p:nvSpPr>
          <p:cNvPr id="203" name="Google Shape;203;p22"/>
          <p:cNvSpPr txBox="1">
            <a:spLocks noGrp="1"/>
          </p:cNvSpPr>
          <p:nvPr>
            <p:ph type="title" hasCustomPrompt="1"/>
          </p:nvPr>
        </p:nvSpPr>
        <p:spPr>
          <a:xfrm>
            <a:off x="5191503" y="808475"/>
            <a:ext cx="2365800" cy="745800"/>
          </a:xfrm>
          <a:prstGeom prst="rect">
            <a:avLst/>
          </a:prstGeom>
        </p:spPr>
        <p:txBody>
          <a:bodyPr spcFirstLastPara="1" wrap="square" lIns="91425" tIns="91425" rIns="91425" bIns="91425" anchor="ctr" anchorCtr="0">
            <a:noAutofit/>
          </a:bodyPr>
          <a:lstStyle>
            <a:lvl1pPr lvl="0" rtl="0">
              <a:spcBef>
                <a:spcPts val="0"/>
              </a:spcBef>
              <a:spcAft>
                <a:spcPts val="0"/>
              </a:spcAft>
              <a:buSzPts val="5000"/>
              <a:buNone/>
              <a:defRPr sz="5000"/>
            </a:lvl1pPr>
            <a:lvl2pPr lvl="1" algn="l" rtl="0">
              <a:spcBef>
                <a:spcPts val="0"/>
              </a:spcBef>
              <a:spcAft>
                <a:spcPts val="0"/>
              </a:spcAft>
              <a:buSzPts val="5000"/>
              <a:buNone/>
              <a:defRPr sz="5000"/>
            </a:lvl2pPr>
            <a:lvl3pPr lvl="2" algn="l" rtl="0">
              <a:spcBef>
                <a:spcPts val="0"/>
              </a:spcBef>
              <a:spcAft>
                <a:spcPts val="0"/>
              </a:spcAft>
              <a:buSzPts val="5000"/>
              <a:buNone/>
              <a:defRPr sz="5000"/>
            </a:lvl3pPr>
            <a:lvl4pPr lvl="3" algn="l" rtl="0">
              <a:spcBef>
                <a:spcPts val="0"/>
              </a:spcBef>
              <a:spcAft>
                <a:spcPts val="0"/>
              </a:spcAft>
              <a:buSzPts val="5000"/>
              <a:buNone/>
              <a:defRPr sz="5000"/>
            </a:lvl4pPr>
            <a:lvl5pPr lvl="4" algn="l" rtl="0">
              <a:spcBef>
                <a:spcPts val="0"/>
              </a:spcBef>
              <a:spcAft>
                <a:spcPts val="0"/>
              </a:spcAft>
              <a:buSzPts val="5000"/>
              <a:buNone/>
              <a:defRPr sz="5000"/>
            </a:lvl5pPr>
            <a:lvl6pPr lvl="5" algn="l" rtl="0">
              <a:spcBef>
                <a:spcPts val="0"/>
              </a:spcBef>
              <a:spcAft>
                <a:spcPts val="0"/>
              </a:spcAft>
              <a:buSzPts val="5000"/>
              <a:buNone/>
              <a:defRPr sz="5000"/>
            </a:lvl6pPr>
            <a:lvl7pPr lvl="6" algn="l" rtl="0">
              <a:spcBef>
                <a:spcPts val="0"/>
              </a:spcBef>
              <a:spcAft>
                <a:spcPts val="0"/>
              </a:spcAft>
              <a:buSzPts val="5000"/>
              <a:buNone/>
              <a:defRPr sz="5000"/>
            </a:lvl7pPr>
            <a:lvl8pPr lvl="7" algn="l" rtl="0">
              <a:spcBef>
                <a:spcPts val="0"/>
              </a:spcBef>
              <a:spcAft>
                <a:spcPts val="0"/>
              </a:spcAft>
              <a:buSzPts val="5000"/>
              <a:buNone/>
              <a:defRPr sz="5000"/>
            </a:lvl8pPr>
            <a:lvl9pPr lvl="8" algn="l" rtl="0">
              <a:spcBef>
                <a:spcPts val="0"/>
              </a:spcBef>
              <a:spcAft>
                <a:spcPts val="0"/>
              </a:spcAft>
              <a:buSzPts val="5000"/>
              <a:buNone/>
              <a:defRPr sz="5000"/>
            </a:lvl9pPr>
          </a:lstStyle>
          <a:p>
            <a:r>
              <a:t>xx%</a:t>
            </a:r>
          </a:p>
        </p:txBody>
      </p:sp>
      <p:sp>
        <p:nvSpPr>
          <p:cNvPr id="204" name="Google Shape;204;p22"/>
          <p:cNvSpPr txBox="1">
            <a:spLocks noGrp="1"/>
          </p:cNvSpPr>
          <p:nvPr>
            <p:ph type="subTitle" idx="1"/>
          </p:nvPr>
        </p:nvSpPr>
        <p:spPr>
          <a:xfrm>
            <a:off x="5191510" y="1448247"/>
            <a:ext cx="2365800" cy="438300"/>
          </a:xfrm>
          <a:prstGeom prst="rect">
            <a:avLst/>
          </a:prstGeom>
        </p:spPr>
        <p:txBody>
          <a:bodyPr spcFirstLastPara="1" wrap="square" lIns="91425" tIns="91425" rIns="91425" bIns="91425" anchor="t" anchorCtr="0">
            <a:noAutofit/>
          </a:bodyPr>
          <a:lstStyle>
            <a:lvl1pPr lvl="0">
              <a:spcBef>
                <a:spcPts val="0"/>
              </a:spcBef>
              <a:spcAft>
                <a:spcPts val="0"/>
              </a:spcAft>
              <a:buNone/>
              <a:defRPr/>
            </a:lvl1pPr>
            <a:lvl2pPr lvl="1">
              <a:spcBef>
                <a:spcPts val="1600"/>
              </a:spcBef>
              <a:spcAft>
                <a:spcPts val="0"/>
              </a:spcAft>
              <a:buNone/>
              <a:defRPr/>
            </a:lvl2pPr>
            <a:lvl3pPr lvl="2">
              <a:spcBef>
                <a:spcPts val="1600"/>
              </a:spcBef>
              <a:spcAft>
                <a:spcPts val="0"/>
              </a:spcAft>
              <a:buNone/>
              <a:defRPr/>
            </a:lvl3pPr>
            <a:lvl4pPr lvl="3">
              <a:spcBef>
                <a:spcPts val="1600"/>
              </a:spcBef>
              <a:spcAft>
                <a:spcPts val="0"/>
              </a:spcAft>
              <a:buNone/>
              <a:defRPr/>
            </a:lvl4pPr>
            <a:lvl5pPr lvl="4">
              <a:spcBef>
                <a:spcPts val="1600"/>
              </a:spcBef>
              <a:spcAft>
                <a:spcPts val="0"/>
              </a:spcAft>
              <a:buNone/>
              <a:defRPr/>
            </a:lvl5pPr>
            <a:lvl6pPr lvl="5">
              <a:spcBef>
                <a:spcPts val="1600"/>
              </a:spcBef>
              <a:spcAft>
                <a:spcPts val="0"/>
              </a:spcAft>
              <a:buNone/>
              <a:defRPr/>
            </a:lvl6pPr>
            <a:lvl7pPr lvl="6">
              <a:spcBef>
                <a:spcPts val="1600"/>
              </a:spcBef>
              <a:spcAft>
                <a:spcPts val="0"/>
              </a:spcAft>
              <a:buNone/>
              <a:defRPr/>
            </a:lvl7pPr>
            <a:lvl8pPr lvl="7">
              <a:spcBef>
                <a:spcPts val="1600"/>
              </a:spcBef>
              <a:spcAft>
                <a:spcPts val="0"/>
              </a:spcAft>
              <a:buNone/>
              <a:defRPr/>
            </a:lvl8pPr>
            <a:lvl9pPr lvl="8">
              <a:spcBef>
                <a:spcPts val="1600"/>
              </a:spcBef>
              <a:spcAft>
                <a:spcPts val="1600"/>
              </a:spcAft>
              <a:buNone/>
              <a:defRPr/>
            </a:lvl9pPr>
          </a:lstStyle>
          <a:p>
            <a:endParaRPr/>
          </a:p>
        </p:txBody>
      </p:sp>
      <p:sp>
        <p:nvSpPr>
          <p:cNvPr id="205" name="Google Shape;205;p22"/>
          <p:cNvSpPr txBox="1">
            <a:spLocks noGrp="1"/>
          </p:cNvSpPr>
          <p:nvPr>
            <p:ph type="title" idx="2" hasCustomPrompt="1"/>
          </p:nvPr>
        </p:nvSpPr>
        <p:spPr>
          <a:xfrm>
            <a:off x="5191503" y="2032123"/>
            <a:ext cx="2365800" cy="745800"/>
          </a:xfrm>
          <a:prstGeom prst="rect">
            <a:avLst/>
          </a:prstGeom>
        </p:spPr>
        <p:txBody>
          <a:bodyPr spcFirstLastPara="1" wrap="square" lIns="91425" tIns="91425" rIns="91425" bIns="91425" anchor="ctr" anchorCtr="0">
            <a:noAutofit/>
          </a:bodyPr>
          <a:lstStyle>
            <a:lvl1pPr lvl="0" rtl="0">
              <a:spcBef>
                <a:spcPts val="0"/>
              </a:spcBef>
              <a:spcAft>
                <a:spcPts val="0"/>
              </a:spcAft>
              <a:buSzPts val="5000"/>
              <a:buNone/>
              <a:defRPr sz="5000"/>
            </a:lvl1pPr>
            <a:lvl2pPr lvl="1" algn="l" rtl="0">
              <a:spcBef>
                <a:spcPts val="0"/>
              </a:spcBef>
              <a:spcAft>
                <a:spcPts val="0"/>
              </a:spcAft>
              <a:buSzPts val="5000"/>
              <a:buNone/>
              <a:defRPr sz="5000"/>
            </a:lvl2pPr>
            <a:lvl3pPr lvl="2" algn="l" rtl="0">
              <a:spcBef>
                <a:spcPts val="0"/>
              </a:spcBef>
              <a:spcAft>
                <a:spcPts val="0"/>
              </a:spcAft>
              <a:buSzPts val="5000"/>
              <a:buNone/>
              <a:defRPr sz="5000"/>
            </a:lvl3pPr>
            <a:lvl4pPr lvl="3" algn="l" rtl="0">
              <a:spcBef>
                <a:spcPts val="0"/>
              </a:spcBef>
              <a:spcAft>
                <a:spcPts val="0"/>
              </a:spcAft>
              <a:buSzPts val="5000"/>
              <a:buNone/>
              <a:defRPr sz="5000"/>
            </a:lvl4pPr>
            <a:lvl5pPr lvl="4" algn="l" rtl="0">
              <a:spcBef>
                <a:spcPts val="0"/>
              </a:spcBef>
              <a:spcAft>
                <a:spcPts val="0"/>
              </a:spcAft>
              <a:buSzPts val="5000"/>
              <a:buNone/>
              <a:defRPr sz="5000"/>
            </a:lvl5pPr>
            <a:lvl6pPr lvl="5" algn="l" rtl="0">
              <a:spcBef>
                <a:spcPts val="0"/>
              </a:spcBef>
              <a:spcAft>
                <a:spcPts val="0"/>
              </a:spcAft>
              <a:buSzPts val="5000"/>
              <a:buNone/>
              <a:defRPr sz="5000"/>
            </a:lvl6pPr>
            <a:lvl7pPr lvl="6" algn="l" rtl="0">
              <a:spcBef>
                <a:spcPts val="0"/>
              </a:spcBef>
              <a:spcAft>
                <a:spcPts val="0"/>
              </a:spcAft>
              <a:buSzPts val="5000"/>
              <a:buNone/>
              <a:defRPr sz="5000"/>
            </a:lvl7pPr>
            <a:lvl8pPr lvl="7" algn="l" rtl="0">
              <a:spcBef>
                <a:spcPts val="0"/>
              </a:spcBef>
              <a:spcAft>
                <a:spcPts val="0"/>
              </a:spcAft>
              <a:buSzPts val="5000"/>
              <a:buNone/>
              <a:defRPr sz="5000"/>
            </a:lvl8pPr>
            <a:lvl9pPr lvl="8" algn="l" rtl="0">
              <a:spcBef>
                <a:spcPts val="0"/>
              </a:spcBef>
              <a:spcAft>
                <a:spcPts val="0"/>
              </a:spcAft>
              <a:buSzPts val="5000"/>
              <a:buNone/>
              <a:defRPr sz="5000"/>
            </a:lvl9pPr>
          </a:lstStyle>
          <a:p>
            <a:r>
              <a:t>xx%</a:t>
            </a:r>
          </a:p>
        </p:txBody>
      </p:sp>
      <p:sp>
        <p:nvSpPr>
          <p:cNvPr id="206" name="Google Shape;206;p22"/>
          <p:cNvSpPr txBox="1">
            <a:spLocks noGrp="1"/>
          </p:cNvSpPr>
          <p:nvPr>
            <p:ph type="subTitle" idx="3"/>
          </p:nvPr>
        </p:nvSpPr>
        <p:spPr>
          <a:xfrm>
            <a:off x="5191502" y="2671889"/>
            <a:ext cx="2365800" cy="4383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207" name="Google Shape;207;p22"/>
          <p:cNvSpPr txBox="1">
            <a:spLocks noGrp="1"/>
          </p:cNvSpPr>
          <p:nvPr>
            <p:ph type="title" idx="4" hasCustomPrompt="1"/>
          </p:nvPr>
        </p:nvSpPr>
        <p:spPr>
          <a:xfrm>
            <a:off x="5191503" y="3252230"/>
            <a:ext cx="2365800" cy="745800"/>
          </a:xfrm>
          <a:prstGeom prst="rect">
            <a:avLst/>
          </a:prstGeom>
        </p:spPr>
        <p:txBody>
          <a:bodyPr spcFirstLastPara="1" wrap="square" lIns="91425" tIns="91425" rIns="91425" bIns="91425" anchor="ctr" anchorCtr="0">
            <a:noAutofit/>
          </a:bodyPr>
          <a:lstStyle>
            <a:lvl1pPr lvl="0" rtl="0">
              <a:spcBef>
                <a:spcPts val="0"/>
              </a:spcBef>
              <a:spcAft>
                <a:spcPts val="0"/>
              </a:spcAft>
              <a:buSzPts val="5000"/>
              <a:buNone/>
              <a:defRPr sz="5000"/>
            </a:lvl1pPr>
            <a:lvl2pPr lvl="1" algn="l" rtl="0">
              <a:spcBef>
                <a:spcPts val="0"/>
              </a:spcBef>
              <a:spcAft>
                <a:spcPts val="0"/>
              </a:spcAft>
              <a:buSzPts val="5000"/>
              <a:buNone/>
              <a:defRPr sz="5000"/>
            </a:lvl2pPr>
            <a:lvl3pPr lvl="2" algn="l" rtl="0">
              <a:spcBef>
                <a:spcPts val="0"/>
              </a:spcBef>
              <a:spcAft>
                <a:spcPts val="0"/>
              </a:spcAft>
              <a:buSzPts val="5000"/>
              <a:buNone/>
              <a:defRPr sz="5000"/>
            </a:lvl3pPr>
            <a:lvl4pPr lvl="3" algn="l" rtl="0">
              <a:spcBef>
                <a:spcPts val="0"/>
              </a:spcBef>
              <a:spcAft>
                <a:spcPts val="0"/>
              </a:spcAft>
              <a:buSzPts val="5000"/>
              <a:buNone/>
              <a:defRPr sz="5000"/>
            </a:lvl4pPr>
            <a:lvl5pPr lvl="4" algn="l" rtl="0">
              <a:spcBef>
                <a:spcPts val="0"/>
              </a:spcBef>
              <a:spcAft>
                <a:spcPts val="0"/>
              </a:spcAft>
              <a:buSzPts val="5000"/>
              <a:buNone/>
              <a:defRPr sz="5000"/>
            </a:lvl5pPr>
            <a:lvl6pPr lvl="5" algn="l" rtl="0">
              <a:spcBef>
                <a:spcPts val="0"/>
              </a:spcBef>
              <a:spcAft>
                <a:spcPts val="0"/>
              </a:spcAft>
              <a:buSzPts val="5000"/>
              <a:buNone/>
              <a:defRPr sz="5000"/>
            </a:lvl6pPr>
            <a:lvl7pPr lvl="6" algn="l" rtl="0">
              <a:spcBef>
                <a:spcPts val="0"/>
              </a:spcBef>
              <a:spcAft>
                <a:spcPts val="0"/>
              </a:spcAft>
              <a:buSzPts val="5000"/>
              <a:buNone/>
              <a:defRPr sz="5000"/>
            </a:lvl7pPr>
            <a:lvl8pPr lvl="7" algn="l" rtl="0">
              <a:spcBef>
                <a:spcPts val="0"/>
              </a:spcBef>
              <a:spcAft>
                <a:spcPts val="0"/>
              </a:spcAft>
              <a:buSzPts val="5000"/>
              <a:buNone/>
              <a:defRPr sz="5000"/>
            </a:lvl8pPr>
            <a:lvl9pPr lvl="8" algn="l" rtl="0">
              <a:spcBef>
                <a:spcPts val="0"/>
              </a:spcBef>
              <a:spcAft>
                <a:spcPts val="0"/>
              </a:spcAft>
              <a:buSzPts val="5000"/>
              <a:buNone/>
              <a:defRPr sz="5000"/>
            </a:lvl9pPr>
          </a:lstStyle>
          <a:p>
            <a:r>
              <a:t>xx%</a:t>
            </a:r>
          </a:p>
        </p:txBody>
      </p:sp>
      <p:sp>
        <p:nvSpPr>
          <p:cNvPr id="208" name="Google Shape;208;p22"/>
          <p:cNvSpPr txBox="1">
            <a:spLocks noGrp="1"/>
          </p:cNvSpPr>
          <p:nvPr>
            <p:ph type="subTitle" idx="5"/>
          </p:nvPr>
        </p:nvSpPr>
        <p:spPr>
          <a:xfrm>
            <a:off x="5191502" y="3892000"/>
            <a:ext cx="2365800" cy="4383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grpSp>
        <p:nvGrpSpPr>
          <p:cNvPr id="209" name="Google Shape;209;p22"/>
          <p:cNvGrpSpPr/>
          <p:nvPr/>
        </p:nvGrpSpPr>
        <p:grpSpPr>
          <a:xfrm>
            <a:off x="8052654" y="540007"/>
            <a:ext cx="371325" cy="4063941"/>
            <a:chOff x="8052654" y="540007"/>
            <a:chExt cx="371325" cy="4063941"/>
          </a:xfrm>
        </p:grpSpPr>
        <p:sp>
          <p:nvSpPr>
            <p:cNvPr id="210" name="Google Shape;210;p22"/>
            <p:cNvSpPr/>
            <p:nvPr/>
          </p:nvSpPr>
          <p:spPr>
            <a:xfrm rot="10800000">
              <a:off x="8168966" y="888037"/>
              <a:ext cx="138700" cy="118650"/>
            </a:xfrm>
            <a:custGeom>
              <a:avLst/>
              <a:gdLst/>
              <a:ahLst/>
              <a:cxnLst/>
              <a:rect l="l" t="t" r="r" b="b"/>
              <a:pathLst>
                <a:path w="5548" h="4746" extrusionOk="0">
                  <a:moveTo>
                    <a:pt x="0" y="4746"/>
                  </a:moveTo>
                  <a:lnTo>
                    <a:pt x="2778" y="0"/>
                  </a:lnTo>
                  <a:lnTo>
                    <a:pt x="5548" y="474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2"/>
            <p:cNvSpPr/>
            <p:nvPr/>
          </p:nvSpPr>
          <p:spPr>
            <a:xfrm rot="10800000">
              <a:off x="8168966" y="540007"/>
              <a:ext cx="138700" cy="118675"/>
            </a:xfrm>
            <a:custGeom>
              <a:avLst/>
              <a:gdLst/>
              <a:ahLst/>
              <a:cxnLst/>
              <a:rect l="l" t="t" r="r" b="b"/>
              <a:pathLst>
                <a:path w="5548" h="4747" extrusionOk="0">
                  <a:moveTo>
                    <a:pt x="0" y="4746"/>
                  </a:moveTo>
                  <a:lnTo>
                    <a:pt x="2778" y="1"/>
                  </a:lnTo>
                  <a:lnTo>
                    <a:pt x="5548" y="474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12" name="Google Shape;212;p22"/>
            <p:cNvCxnSpPr/>
            <p:nvPr/>
          </p:nvCxnSpPr>
          <p:spPr>
            <a:xfrm rot="10800000">
              <a:off x="8238316" y="1236042"/>
              <a:ext cx="0" cy="2767200"/>
            </a:xfrm>
            <a:prstGeom prst="straightConnector1">
              <a:avLst/>
            </a:prstGeom>
            <a:noFill/>
            <a:ln w="9525" cap="flat" cmpd="sng">
              <a:solidFill>
                <a:schemeClr val="dk1"/>
              </a:solidFill>
              <a:prstDash val="solid"/>
              <a:round/>
              <a:headEnd type="none" w="med" len="med"/>
              <a:tailEnd type="none" w="med" len="med"/>
            </a:ln>
          </p:spPr>
        </p:cxnSp>
        <p:sp>
          <p:nvSpPr>
            <p:cNvPr id="213" name="Google Shape;213;p22"/>
            <p:cNvSpPr/>
            <p:nvPr/>
          </p:nvSpPr>
          <p:spPr>
            <a:xfrm>
              <a:off x="8052654" y="4232598"/>
              <a:ext cx="371325" cy="371350"/>
            </a:xfrm>
            <a:custGeom>
              <a:avLst/>
              <a:gdLst/>
              <a:ahLst/>
              <a:cxnLst/>
              <a:rect l="l" t="t" r="r" b="b"/>
              <a:pathLst>
                <a:path w="14853" h="14854" extrusionOk="0">
                  <a:moveTo>
                    <a:pt x="0" y="14223"/>
                  </a:moveTo>
                  <a:lnTo>
                    <a:pt x="14223" y="1"/>
                  </a:lnTo>
                  <a:lnTo>
                    <a:pt x="14853" y="1"/>
                  </a:lnTo>
                  <a:lnTo>
                    <a:pt x="0" y="14853"/>
                  </a:lnTo>
                  <a:close/>
                  <a:moveTo>
                    <a:pt x="12025" y="1"/>
                  </a:moveTo>
                  <a:lnTo>
                    <a:pt x="12648" y="1"/>
                  </a:lnTo>
                  <a:lnTo>
                    <a:pt x="0" y="12649"/>
                  </a:lnTo>
                  <a:lnTo>
                    <a:pt x="0" y="12026"/>
                  </a:lnTo>
                  <a:close/>
                  <a:moveTo>
                    <a:pt x="9799" y="1"/>
                  </a:moveTo>
                  <a:lnTo>
                    <a:pt x="10422" y="1"/>
                  </a:lnTo>
                  <a:lnTo>
                    <a:pt x="0" y="10423"/>
                  </a:lnTo>
                  <a:lnTo>
                    <a:pt x="0" y="9800"/>
                  </a:lnTo>
                  <a:close/>
                  <a:moveTo>
                    <a:pt x="7573" y="1"/>
                  </a:moveTo>
                  <a:lnTo>
                    <a:pt x="8196" y="1"/>
                  </a:lnTo>
                  <a:lnTo>
                    <a:pt x="0" y="8196"/>
                  </a:lnTo>
                  <a:lnTo>
                    <a:pt x="0" y="7574"/>
                  </a:lnTo>
                  <a:close/>
                  <a:moveTo>
                    <a:pt x="5347" y="1"/>
                  </a:moveTo>
                  <a:lnTo>
                    <a:pt x="5970" y="1"/>
                  </a:lnTo>
                  <a:lnTo>
                    <a:pt x="0" y="5970"/>
                  </a:lnTo>
                  <a:lnTo>
                    <a:pt x="0" y="5348"/>
                  </a:lnTo>
                  <a:close/>
                  <a:moveTo>
                    <a:pt x="3085" y="1"/>
                  </a:moveTo>
                  <a:lnTo>
                    <a:pt x="3708" y="1"/>
                  </a:lnTo>
                  <a:lnTo>
                    <a:pt x="0" y="3709"/>
                  </a:lnTo>
                  <a:lnTo>
                    <a:pt x="0" y="3086"/>
                  </a:lnTo>
                  <a:close/>
                  <a:moveTo>
                    <a:pt x="888" y="1"/>
                  </a:moveTo>
                  <a:lnTo>
                    <a:pt x="1510" y="1"/>
                  </a:lnTo>
                  <a:lnTo>
                    <a:pt x="0" y="1511"/>
                  </a:lnTo>
                  <a:lnTo>
                    <a:pt x="0" y="888"/>
                  </a:lnTo>
                  <a:close/>
                  <a:moveTo>
                    <a:pt x="1747" y="14853"/>
                  </a:moveTo>
                  <a:lnTo>
                    <a:pt x="14853" y="1747"/>
                  </a:lnTo>
                  <a:lnTo>
                    <a:pt x="14853" y="2377"/>
                  </a:lnTo>
                  <a:lnTo>
                    <a:pt x="2377" y="14853"/>
                  </a:lnTo>
                  <a:close/>
                  <a:moveTo>
                    <a:pt x="4123" y="14853"/>
                  </a:moveTo>
                  <a:lnTo>
                    <a:pt x="14853" y="4124"/>
                  </a:lnTo>
                  <a:lnTo>
                    <a:pt x="14853" y="4746"/>
                  </a:lnTo>
                  <a:lnTo>
                    <a:pt x="4753" y="14853"/>
                  </a:lnTo>
                  <a:close/>
                  <a:moveTo>
                    <a:pt x="6514" y="14853"/>
                  </a:moveTo>
                  <a:lnTo>
                    <a:pt x="14853" y="6514"/>
                  </a:lnTo>
                  <a:lnTo>
                    <a:pt x="14853" y="7144"/>
                  </a:lnTo>
                  <a:lnTo>
                    <a:pt x="7144" y="14853"/>
                  </a:lnTo>
                  <a:close/>
                  <a:moveTo>
                    <a:pt x="8890" y="14853"/>
                  </a:moveTo>
                  <a:lnTo>
                    <a:pt x="14853" y="8891"/>
                  </a:lnTo>
                  <a:lnTo>
                    <a:pt x="14853" y="9521"/>
                  </a:lnTo>
                  <a:lnTo>
                    <a:pt x="9520" y="14853"/>
                  </a:lnTo>
                  <a:close/>
                  <a:moveTo>
                    <a:pt x="11295" y="14853"/>
                  </a:moveTo>
                  <a:lnTo>
                    <a:pt x="14853" y="11303"/>
                  </a:lnTo>
                  <a:lnTo>
                    <a:pt x="14853" y="11926"/>
                  </a:lnTo>
                  <a:lnTo>
                    <a:pt x="11925" y="14853"/>
                  </a:lnTo>
                  <a:close/>
                  <a:moveTo>
                    <a:pt x="13679" y="14853"/>
                  </a:moveTo>
                  <a:lnTo>
                    <a:pt x="14853" y="13679"/>
                  </a:lnTo>
                  <a:lnTo>
                    <a:pt x="14853" y="14302"/>
                  </a:lnTo>
                  <a:lnTo>
                    <a:pt x="14302" y="1485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ext 1">
  <p:cSld name="CUSTOM_10">
    <p:spTree>
      <p:nvGrpSpPr>
        <p:cNvPr id="1" name="Shape 214"/>
        <p:cNvGrpSpPr/>
        <p:nvPr/>
      </p:nvGrpSpPr>
      <p:grpSpPr>
        <a:xfrm>
          <a:off x="0" y="0"/>
          <a:ext cx="0" cy="0"/>
          <a:chOff x="0" y="0"/>
          <a:chExt cx="0" cy="0"/>
        </a:xfrm>
      </p:grpSpPr>
      <p:sp>
        <p:nvSpPr>
          <p:cNvPr id="215" name="Google Shape;215;p23"/>
          <p:cNvSpPr txBox="1">
            <a:spLocks noGrp="1"/>
          </p:cNvSpPr>
          <p:nvPr>
            <p:ph type="subTitle" idx="1"/>
          </p:nvPr>
        </p:nvSpPr>
        <p:spPr>
          <a:xfrm>
            <a:off x="4672500" y="2554076"/>
            <a:ext cx="3015900" cy="13569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None/>
              <a:defRPr sz="1600"/>
            </a:lvl1pPr>
            <a:lvl2pPr lvl="1" rtl="0">
              <a:spcBef>
                <a:spcPts val="0"/>
              </a:spcBef>
              <a:spcAft>
                <a:spcPts val="0"/>
              </a:spcAft>
              <a:buNone/>
              <a:defRPr sz="1600"/>
            </a:lvl2pPr>
            <a:lvl3pPr lvl="2" rtl="0">
              <a:spcBef>
                <a:spcPts val="0"/>
              </a:spcBef>
              <a:spcAft>
                <a:spcPts val="0"/>
              </a:spcAft>
              <a:buNone/>
              <a:defRPr sz="1600"/>
            </a:lvl3pPr>
            <a:lvl4pPr lvl="3" rtl="0">
              <a:spcBef>
                <a:spcPts val="0"/>
              </a:spcBef>
              <a:spcAft>
                <a:spcPts val="0"/>
              </a:spcAft>
              <a:buNone/>
              <a:defRPr sz="1600"/>
            </a:lvl4pPr>
            <a:lvl5pPr lvl="4" rtl="0">
              <a:spcBef>
                <a:spcPts val="0"/>
              </a:spcBef>
              <a:spcAft>
                <a:spcPts val="0"/>
              </a:spcAft>
              <a:buNone/>
              <a:defRPr sz="1600"/>
            </a:lvl5pPr>
            <a:lvl6pPr lvl="5" rtl="0">
              <a:spcBef>
                <a:spcPts val="0"/>
              </a:spcBef>
              <a:spcAft>
                <a:spcPts val="0"/>
              </a:spcAft>
              <a:buNone/>
              <a:defRPr sz="1600"/>
            </a:lvl6pPr>
            <a:lvl7pPr lvl="6" rtl="0">
              <a:spcBef>
                <a:spcPts val="0"/>
              </a:spcBef>
              <a:spcAft>
                <a:spcPts val="0"/>
              </a:spcAft>
              <a:buNone/>
              <a:defRPr sz="1600"/>
            </a:lvl7pPr>
            <a:lvl8pPr lvl="7" rtl="0">
              <a:spcBef>
                <a:spcPts val="0"/>
              </a:spcBef>
              <a:spcAft>
                <a:spcPts val="0"/>
              </a:spcAft>
              <a:buNone/>
              <a:defRPr sz="1600"/>
            </a:lvl8pPr>
            <a:lvl9pPr lvl="8" rtl="0">
              <a:spcBef>
                <a:spcPts val="0"/>
              </a:spcBef>
              <a:spcAft>
                <a:spcPts val="0"/>
              </a:spcAft>
              <a:buNone/>
              <a:defRPr sz="1600"/>
            </a:lvl9pPr>
          </a:lstStyle>
          <a:p>
            <a:endParaRPr/>
          </a:p>
        </p:txBody>
      </p:sp>
      <p:sp>
        <p:nvSpPr>
          <p:cNvPr id="216" name="Google Shape;216;p23"/>
          <p:cNvSpPr txBox="1">
            <a:spLocks noGrp="1"/>
          </p:cNvSpPr>
          <p:nvPr>
            <p:ph type="title"/>
          </p:nvPr>
        </p:nvSpPr>
        <p:spPr>
          <a:xfrm>
            <a:off x="4672500" y="1272300"/>
            <a:ext cx="3015900" cy="12111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a:lvl1pPr>
            <a:lvl2pPr lvl="1" algn="l" rtl="0">
              <a:spcBef>
                <a:spcPts val="0"/>
              </a:spcBef>
              <a:spcAft>
                <a:spcPts val="0"/>
              </a:spcAft>
              <a:buSzPts val="3000"/>
              <a:buFont typeface="Palanquin Dark"/>
              <a:buNone/>
              <a:defRPr>
                <a:latin typeface="Palanquin Dark"/>
                <a:ea typeface="Palanquin Dark"/>
                <a:cs typeface="Palanquin Dark"/>
                <a:sym typeface="Palanquin Dark"/>
              </a:defRPr>
            </a:lvl2pPr>
            <a:lvl3pPr lvl="2" algn="l" rtl="0">
              <a:spcBef>
                <a:spcPts val="0"/>
              </a:spcBef>
              <a:spcAft>
                <a:spcPts val="0"/>
              </a:spcAft>
              <a:buSzPts val="3000"/>
              <a:buFont typeface="Palanquin Dark"/>
              <a:buNone/>
              <a:defRPr>
                <a:latin typeface="Palanquin Dark"/>
                <a:ea typeface="Palanquin Dark"/>
                <a:cs typeface="Palanquin Dark"/>
                <a:sym typeface="Palanquin Dark"/>
              </a:defRPr>
            </a:lvl3pPr>
            <a:lvl4pPr lvl="3" algn="l" rtl="0">
              <a:spcBef>
                <a:spcPts val="0"/>
              </a:spcBef>
              <a:spcAft>
                <a:spcPts val="0"/>
              </a:spcAft>
              <a:buSzPts val="3000"/>
              <a:buFont typeface="Palanquin Dark"/>
              <a:buNone/>
              <a:defRPr>
                <a:latin typeface="Palanquin Dark"/>
                <a:ea typeface="Palanquin Dark"/>
                <a:cs typeface="Palanquin Dark"/>
                <a:sym typeface="Palanquin Dark"/>
              </a:defRPr>
            </a:lvl4pPr>
            <a:lvl5pPr lvl="4" algn="l" rtl="0">
              <a:spcBef>
                <a:spcPts val="0"/>
              </a:spcBef>
              <a:spcAft>
                <a:spcPts val="0"/>
              </a:spcAft>
              <a:buSzPts val="3000"/>
              <a:buFont typeface="Palanquin Dark"/>
              <a:buNone/>
              <a:defRPr>
                <a:latin typeface="Palanquin Dark"/>
                <a:ea typeface="Palanquin Dark"/>
                <a:cs typeface="Palanquin Dark"/>
                <a:sym typeface="Palanquin Dark"/>
              </a:defRPr>
            </a:lvl5pPr>
            <a:lvl6pPr lvl="5" algn="l" rtl="0">
              <a:spcBef>
                <a:spcPts val="0"/>
              </a:spcBef>
              <a:spcAft>
                <a:spcPts val="0"/>
              </a:spcAft>
              <a:buSzPts val="3000"/>
              <a:buFont typeface="Palanquin Dark"/>
              <a:buNone/>
              <a:defRPr>
                <a:latin typeface="Palanquin Dark"/>
                <a:ea typeface="Palanquin Dark"/>
                <a:cs typeface="Palanquin Dark"/>
                <a:sym typeface="Palanquin Dark"/>
              </a:defRPr>
            </a:lvl6pPr>
            <a:lvl7pPr lvl="6" algn="l" rtl="0">
              <a:spcBef>
                <a:spcPts val="0"/>
              </a:spcBef>
              <a:spcAft>
                <a:spcPts val="0"/>
              </a:spcAft>
              <a:buSzPts val="3000"/>
              <a:buFont typeface="Palanquin Dark"/>
              <a:buNone/>
              <a:defRPr>
                <a:latin typeface="Palanquin Dark"/>
                <a:ea typeface="Palanquin Dark"/>
                <a:cs typeface="Palanquin Dark"/>
                <a:sym typeface="Palanquin Dark"/>
              </a:defRPr>
            </a:lvl7pPr>
            <a:lvl8pPr lvl="7" algn="l" rtl="0">
              <a:spcBef>
                <a:spcPts val="0"/>
              </a:spcBef>
              <a:spcAft>
                <a:spcPts val="0"/>
              </a:spcAft>
              <a:buSzPts val="3000"/>
              <a:buFont typeface="Palanquin Dark"/>
              <a:buNone/>
              <a:defRPr>
                <a:latin typeface="Palanquin Dark"/>
                <a:ea typeface="Palanquin Dark"/>
                <a:cs typeface="Palanquin Dark"/>
                <a:sym typeface="Palanquin Dark"/>
              </a:defRPr>
            </a:lvl8pPr>
            <a:lvl9pPr lvl="8" algn="l" rtl="0">
              <a:spcBef>
                <a:spcPts val="0"/>
              </a:spcBef>
              <a:spcAft>
                <a:spcPts val="0"/>
              </a:spcAft>
              <a:buSzPts val="3000"/>
              <a:buFont typeface="Palanquin Dark"/>
              <a:buNone/>
              <a:defRPr>
                <a:latin typeface="Palanquin Dark"/>
                <a:ea typeface="Palanquin Dark"/>
                <a:cs typeface="Palanquin Dark"/>
                <a:sym typeface="Palanquin Dark"/>
              </a:defRPr>
            </a:lvl9pPr>
          </a:lstStyle>
          <a:p>
            <a:endParaRPr/>
          </a:p>
        </p:txBody>
      </p:sp>
      <p:grpSp>
        <p:nvGrpSpPr>
          <p:cNvPr id="217" name="Google Shape;217;p23"/>
          <p:cNvGrpSpPr/>
          <p:nvPr/>
        </p:nvGrpSpPr>
        <p:grpSpPr>
          <a:xfrm>
            <a:off x="8052654" y="540007"/>
            <a:ext cx="371325" cy="4063941"/>
            <a:chOff x="8052654" y="540007"/>
            <a:chExt cx="371325" cy="4063941"/>
          </a:xfrm>
        </p:grpSpPr>
        <p:sp>
          <p:nvSpPr>
            <p:cNvPr id="218" name="Google Shape;218;p23"/>
            <p:cNvSpPr/>
            <p:nvPr/>
          </p:nvSpPr>
          <p:spPr>
            <a:xfrm rot="10800000">
              <a:off x="8168966" y="888037"/>
              <a:ext cx="138700" cy="118650"/>
            </a:xfrm>
            <a:custGeom>
              <a:avLst/>
              <a:gdLst/>
              <a:ahLst/>
              <a:cxnLst/>
              <a:rect l="l" t="t" r="r" b="b"/>
              <a:pathLst>
                <a:path w="5548" h="4746" extrusionOk="0">
                  <a:moveTo>
                    <a:pt x="0" y="4746"/>
                  </a:moveTo>
                  <a:lnTo>
                    <a:pt x="2778" y="0"/>
                  </a:lnTo>
                  <a:lnTo>
                    <a:pt x="5548" y="474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3"/>
            <p:cNvSpPr/>
            <p:nvPr/>
          </p:nvSpPr>
          <p:spPr>
            <a:xfrm rot="10800000">
              <a:off x="8168966" y="540007"/>
              <a:ext cx="138700" cy="118675"/>
            </a:xfrm>
            <a:custGeom>
              <a:avLst/>
              <a:gdLst/>
              <a:ahLst/>
              <a:cxnLst/>
              <a:rect l="l" t="t" r="r" b="b"/>
              <a:pathLst>
                <a:path w="5548" h="4747" extrusionOk="0">
                  <a:moveTo>
                    <a:pt x="0" y="4746"/>
                  </a:moveTo>
                  <a:lnTo>
                    <a:pt x="2778" y="1"/>
                  </a:lnTo>
                  <a:lnTo>
                    <a:pt x="5548" y="474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20" name="Google Shape;220;p23"/>
            <p:cNvCxnSpPr/>
            <p:nvPr/>
          </p:nvCxnSpPr>
          <p:spPr>
            <a:xfrm rot="10800000">
              <a:off x="8238316" y="1236042"/>
              <a:ext cx="0" cy="2767200"/>
            </a:xfrm>
            <a:prstGeom prst="straightConnector1">
              <a:avLst/>
            </a:prstGeom>
            <a:noFill/>
            <a:ln w="9525" cap="flat" cmpd="sng">
              <a:solidFill>
                <a:schemeClr val="dk1"/>
              </a:solidFill>
              <a:prstDash val="solid"/>
              <a:round/>
              <a:headEnd type="none" w="med" len="med"/>
              <a:tailEnd type="none" w="med" len="med"/>
            </a:ln>
          </p:spPr>
        </p:cxnSp>
        <p:sp>
          <p:nvSpPr>
            <p:cNvPr id="221" name="Google Shape;221;p23"/>
            <p:cNvSpPr/>
            <p:nvPr/>
          </p:nvSpPr>
          <p:spPr>
            <a:xfrm>
              <a:off x="8052654" y="4232598"/>
              <a:ext cx="371325" cy="371350"/>
            </a:xfrm>
            <a:custGeom>
              <a:avLst/>
              <a:gdLst/>
              <a:ahLst/>
              <a:cxnLst/>
              <a:rect l="l" t="t" r="r" b="b"/>
              <a:pathLst>
                <a:path w="14853" h="14854" extrusionOk="0">
                  <a:moveTo>
                    <a:pt x="0" y="14223"/>
                  </a:moveTo>
                  <a:lnTo>
                    <a:pt x="14223" y="1"/>
                  </a:lnTo>
                  <a:lnTo>
                    <a:pt x="14853" y="1"/>
                  </a:lnTo>
                  <a:lnTo>
                    <a:pt x="0" y="14853"/>
                  </a:lnTo>
                  <a:close/>
                  <a:moveTo>
                    <a:pt x="12025" y="1"/>
                  </a:moveTo>
                  <a:lnTo>
                    <a:pt x="12648" y="1"/>
                  </a:lnTo>
                  <a:lnTo>
                    <a:pt x="0" y="12649"/>
                  </a:lnTo>
                  <a:lnTo>
                    <a:pt x="0" y="12026"/>
                  </a:lnTo>
                  <a:close/>
                  <a:moveTo>
                    <a:pt x="9799" y="1"/>
                  </a:moveTo>
                  <a:lnTo>
                    <a:pt x="10422" y="1"/>
                  </a:lnTo>
                  <a:lnTo>
                    <a:pt x="0" y="10423"/>
                  </a:lnTo>
                  <a:lnTo>
                    <a:pt x="0" y="9800"/>
                  </a:lnTo>
                  <a:close/>
                  <a:moveTo>
                    <a:pt x="7573" y="1"/>
                  </a:moveTo>
                  <a:lnTo>
                    <a:pt x="8196" y="1"/>
                  </a:lnTo>
                  <a:lnTo>
                    <a:pt x="0" y="8196"/>
                  </a:lnTo>
                  <a:lnTo>
                    <a:pt x="0" y="7574"/>
                  </a:lnTo>
                  <a:close/>
                  <a:moveTo>
                    <a:pt x="5347" y="1"/>
                  </a:moveTo>
                  <a:lnTo>
                    <a:pt x="5970" y="1"/>
                  </a:lnTo>
                  <a:lnTo>
                    <a:pt x="0" y="5970"/>
                  </a:lnTo>
                  <a:lnTo>
                    <a:pt x="0" y="5348"/>
                  </a:lnTo>
                  <a:close/>
                  <a:moveTo>
                    <a:pt x="3085" y="1"/>
                  </a:moveTo>
                  <a:lnTo>
                    <a:pt x="3708" y="1"/>
                  </a:lnTo>
                  <a:lnTo>
                    <a:pt x="0" y="3709"/>
                  </a:lnTo>
                  <a:lnTo>
                    <a:pt x="0" y="3086"/>
                  </a:lnTo>
                  <a:close/>
                  <a:moveTo>
                    <a:pt x="888" y="1"/>
                  </a:moveTo>
                  <a:lnTo>
                    <a:pt x="1510" y="1"/>
                  </a:lnTo>
                  <a:lnTo>
                    <a:pt x="0" y="1511"/>
                  </a:lnTo>
                  <a:lnTo>
                    <a:pt x="0" y="888"/>
                  </a:lnTo>
                  <a:close/>
                  <a:moveTo>
                    <a:pt x="1747" y="14853"/>
                  </a:moveTo>
                  <a:lnTo>
                    <a:pt x="14853" y="1747"/>
                  </a:lnTo>
                  <a:lnTo>
                    <a:pt x="14853" y="2377"/>
                  </a:lnTo>
                  <a:lnTo>
                    <a:pt x="2377" y="14853"/>
                  </a:lnTo>
                  <a:close/>
                  <a:moveTo>
                    <a:pt x="4123" y="14853"/>
                  </a:moveTo>
                  <a:lnTo>
                    <a:pt x="14853" y="4124"/>
                  </a:lnTo>
                  <a:lnTo>
                    <a:pt x="14853" y="4746"/>
                  </a:lnTo>
                  <a:lnTo>
                    <a:pt x="4753" y="14853"/>
                  </a:lnTo>
                  <a:close/>
                  <a:moveTo>
                    <a:pt x="6514" y="14853"/>
                  </a:moveTo>
                  <a:lnTo>
                    <a:pt x="14853" y="6514"/>
                  </a:lnTo>
                  <a:lnTo>
                    <a:pt x="14853" y="7144"/>
                  </a:lnTo>
                  <a:lnTo>
                    <a:pt x="7144" y="14853"/>
                  </a:lnTo>
                  <a:close/>
                  <a:moveTo>
                    <a:pt x="8890" y="14853"/>
                  </a:moveTo>
                  <a:lnTo>
                    <a:pt x="14853" y="8891"/>
                  </a:lnTo>
                  <a:lnTo>
                    <a:pt x="14853" y="9521"/>
                  </a:lnTo>
                  <a:lnTo>
                    <a:pt x="9520" y="14853"/>
                  </a:lnTo>
                  <a:close/>
                  <a:moveTo>
                    <a:pt x="11295" y="14853"/>
                  </a:moveTo>
                  <a:lnTo>
                    <a:pt x="14853" y="11303"/>
                  </a:lnTo>
                  <a:lnTo>
                    <a:pt x="14853" y="11926"/>
                  </a:lnTo>
                  <a:lnTo>
                    <a:pt x="11925" y="14853"/>
                  </a:lnTo>
                  <a:close/>
                  <a:moveTo>
                    <a:pt x="13679" y="14853"/>
                  </a:moveTo>
                  <a:lnTo>
                    <a:pt x="14853" y="13679"/>
                  </a:lnTo>
                  <a:lnTo>
                    <a:pt x="14853" y="14302"/>
                  </a:lnTo>
                  <a:lnTo>
                    <a:pt x="14302" y="1485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2">
  <p:cSld name="CUSTOM_13">
    <p:spTree>
      <p:nvGrpSpPr>
        <p:cNvPr id="1" name="Shape 222"/>
        <p:cNvGrpSpPr/>
        <p:nvPr/>
      </p:nvGrpSpPr>
      <p:grpSpPr>
        <a:xfrm>
          <a:off x="0" y="0"/>
          <a:ext cx="0" cy="0"/>
          <a:chOff x="0" y="0"/>
          <a:chExt cx="0" cy="0"/>
        </a:xfrm>
      </p:grpSpPr>
      <p:sp>
        <p:nvSpPr>
          <p:cNvPr id="223" name="Google Shape;223;p24"/>
          <p:cNvSpPr txBox="1">
            <a:spLocks noGrp="1"/>
          </p:cNvSpPr>
          <p:nvPr>
            <p:ph type="title"/>
          </p:nvPr>
        </p:nvSpPr>
        <p:spPr>
          <a:xfrm>
            <a:off x="4465896" y="1474200"/>
            <a:ext cx="3492300" cy="1078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224" name="Google Shape;224;p24"/>
          <p:cNvSpPr txBox="1">
            <a:spLocks noGrp="1"/>
          </p:cNvSpPr>
          <p:nvPr>
            <p:ph type="subTitle" idx="1"/>
          </p:nvPr>
        </p:nvSpPr>
        <p:spPr>
          <a:xfrm>
            <a:off x="4465896" y="2629026"/>
            <a:ext cx="3492300" cy="1011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grpSp>
        <p:nvGrpSpPr>
          <p:cNvPr id="225" name="Google Shape;225;p24"/>
          <p:cNvGrpSpPr/>
          <p:nvPr/>
        </p:nvGrpSpPr>
        <p:grpSpPr>
          <a:xfrm>
            <a:off x="4571466" y="539539"/>
            <a:ext cx="3853055" cy="371350"/>
            <a:chOff x="4571991" y="493764"/>
            <a:chExt cx="3853055" cy="371350"/>
          </a:xfrm>
        </p:grpSpPr>
        <p:sp>
          <p:nvSpPr>
            <p:cNvPr id="226" name="Google Shape;226;p24"/>
            <p:cNvSpPr/>
            <p:nvPr/>
          </p:nvSpPr>
          <p:spPr>
            <a:xfrm rot="5400000">
              <a:off x="8296371" y="620114"/>
              <a:ext cx="138700" cy="118650"/>
            </a:xfrm>
            <a:custGeom>
              <a:avLst/>
              <a:gdLst/>
              <a:ahLst/>
              <a:cxnLst/>
              <a:rect l="l" t="t" r="r" b="b"/>
              <a:pathLst>
                <a:path w="5548" h="4746" extrusionOk="0">
                  <a:moveTo>
                    <a:pt x="0" y="4746"/>
                  </a:moveTo>
                  <a:lnTo>
                    <a:pt x="2778" y="0"/>
                  </a:lnTo>
                  <a:lnTo>
                    <a:pt x="5548" y="474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4"/>
            <p:cNvSpPr/>
            <p:nvPr/>
          </p:nvSpPr>
          <p:spPr>
            <a:xfrm rot="5400000">
              <a:off x="7960140" y="620102"/>
              <a:ext cx="138700" cy="118675"/>
            </a:xfrm>
            <a:custGeom>
              <a:avLst/>
              <a:gdLst/>
              <a:ahLst/>
              <a:cxnLst/>
              <a:rect l="l" t="t" r="r" b="b"/>
              <a:pathLst>
                <a:path w="5548" h="4747" extrusionOk="0">
                  <a:moveTo>
                    <a:pt x="0" y="4746"/>
                  </a:moveTo>
                  <a:lnTo>
                    <a:pt x="2778" y="1"/>
                  </a:lnTo>
                  <a:lnTo>
                    <a:pt x="5548" y="474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28" name="Google Shape;228;p24"/>
            <p:cNvCxnSpPr/>
            <p:nvPr/>
          </p:nvCxnSpPr>
          <p:spPr>
            <a:xfrm>
              <a:off x="5160884" y="679439"/>
              <a:ext cx="2591700" cy="0"/>
            </a:xfrm>
            <a:prstGeom prst="straightConnector1">
              <a:avLst/>
            </a:prstGeom>
            <a:noFill/>
            <a:ln w="9525" cap="flat" cmpd="sng">
              <a:solidFill>
                <a:schemeClr val="dk1"/>
              </a:solidFill>
              <a:prstDash val="solid"/>
              <a:round/>
              <a:headEnd type="none" w="med" len="med"/>
              <a:tailEnd type="none" w="med" len="med"/>
            </a:ln>
          </p:spPr>
        </p:cxnSp>
        <p:sp>
          <p:nvSpPr>
            <p:cNvPr id="229" name="Google Shape;229;p24"/>
            <p:cNvSpPr/>
            <p:nvPr/>
          </p:nvSpPr>
          <p:spPr>
            <a:xfrm>
              <a:off x="4571991" y="493764"/>
              <a:ext cx="371325" cy="371350"/>
            </a:xfrm>
            <a:custGeom>
              <a:avLst/>
              <a:gdLst/>
              <a:ahLst/>
              <a:cxnLst/>
              <a:rect l="l" t="t" r="r" b="b"/>
              <a:pathLst>
                <a:path w="14853" h="14854" extrusionOk="0">
                  <a:moveTo>
                    <a:pt x="0" y="14223"/>
                  </a:moveTo>
                  <a:lnTo>
                    <a:pt x="14223" y="1"/>
                  </a:lnTo>
                  <a:lnTo>
                    <a:pt x="14853" y="1"/>
                  </a:lnTo>
                  <a:lnTo>
                    <a:pt x="0" y="14853"/>
                  </a:lnTo>
                  <a:close/>
                  <a:moveTo>
                    <a:pt x="12025" y="1"/>
                  </a:moveTo>
                  <a:lnTo>
                    <a:pt x="12648" y="1"/>
                  </a:lnTo>
                  <a:lnTo>
                    <a:pt x="0" y="12649"/>
                  </a:lnTo>
                  <a:lnTo>
                    <a:pt x="0" y="12026"/>
                  </a:lnTo>
                  <a:close/>
                  <a:moveTo>
                    <a:pt x="9799" y="1"/>
                  </a:moveTo>
                  <a:lnTo>
                    <a:pt x="10422" y="1"/>
                  </a:lnTo>
                  <a:lnTo>
                    <a:pt x="0" y="10423"/>
                  </a:lnTo>
                  <a:lnTo>
                    <a:pt x="0" y="9800"/>
                  </a:lnTo>
                  <a:close/>
                  <a:moveTo>
                    <a:pt x="7573" y="1"/>
                  </a:moveTo>
                  <a:lnTo>
                    <a:pt x="8196" y="1"/>
                  </a:lnTo>
                  <a:lnTo>
                    <a:pt x="0" y="8196"/>
                  </a:lnTo>
                  <a:lnTo>
                    <a:pt x="0" y="7574"/>
                  </a:lnTo>
                  <a:close/>
                  <a:moveTo>
                    <a:pt x="5347" y="1"/>
                  </a:moveTo>
                  <a:lnTo>
                    <a:pt x="5970" y="1"/>
                  </a:lnTo>
                  <a:lnTo>
                    <a:pt x="0" y="5970"/>
                  </a:lnTo>
                  <a:lnTo>
                    <a:pt x="0" y="5348"/>
                  </a:lnTo>
                  <a:close/>
                  <a:moveTo>
                    <a:pt x="3085" y="1"/>
                  </a:moveTo>
                  <a:lnTo>
                    <a:pt x="3708" y="1"/>
                  </a:lnTo>
                  <a:lnTo>
                    <a:pt x="0" y="3709"/>
                  </a:lnTo>
                  <a:lnTo>
                    <a:pt x="0" y="3086"/>
                  </a:lnTo>
                  <a:close/>
                  <a:moveTo>
                    <a:pt x="888" y="1"/>
                  </a:moveTo>
                  <a:lnTo>
                    <a:pt x="1510" y="1"/>
                  </a:lnTo>
                  <a:lnTo>
                    <a:pt x="0" y="1511"/>
                  </a:lnTo>
                  <a:lnTo>
                    <a:pt x="0" y="888"/>
                  </a:lnTo>
                  <a:close/>
                  <a:moveTo>
                    <a:pt x="1747" y="14853"/>
                  </a:moveTo>
                  <a:lnTo>
                    <a:pt x="14853" y="1747"/>
                  </a:lnTo>
                  <a:lnTo>
                    <a:pt x="14853" y="2377"/>
                  </a:lnTo>
                  <a:lnTo>
                    <a:pt x="2377" y="14853"/>
                  </a:lnTo>
                  <a:close/>
                  <a:moveTo>
                    <a:pt x="4123" y="14853"/>
                  </a:moveTo>
                  <a:lnTo>
                    <a:pt x="14853" y="4124"/>
                  </a:lnTo>
                  <a:lnTo>
                    <a:pt x="14853" y="4746"/>
                  </a:lnTo>
                  <a:lnTo>
                    <a:pt x="4753" y="14853"/>
                  </a:lnTo>
                  <a:close/>
                  <a:moveTo>
                    <a:pt x="6514" y="14853"/>
                  </a:moveTo>
                  <a:lnTo>
                    <a:pt x="14853" y="6514"/>
                  </a:lnTo>
                  <a:lnTo>
                    <a:pt x="14853" y="7144"/>
                  </a:lnTo>
                  <a:lnTo>
                    <a:pt x="7144" y="14853"/>
                  </a:lnTo>
                  <a:close/>
                  <a:moveTo>
                    <a:pt x="8890" y="14853"/>
                  </a:moveTo>
                  <a:lnTo>
                    <a:pt x="14853" y="8891"/>
                  </a:lnTo>
                  <a:lnTo>
                    <a:pt x="14853" y="9521"/>
                  </a:lnTo>
                  <a:lnTo>
                    <a:pt x="9520" y="14853"/>
                  </a:lnTo>
                  <a:close/>
                  <a:moveTo>
                    <a:pt x="11295" y="14853"/>
                  </a:moveTo>
                  <a:lnTo>
                    <a:pt x="14853" y="11303"/>
                  </a:lnTo>
                  <a:lnTo>
                    <a:pt x="14853" y="11926"/>
                  </a:lnTo>
                  <a:lnTo>
                    <a:pt x="11925" y="14853"/>
                  </a:lnTo>
                  <a:close/>
                  <a:moveTo>
                    <a:pt x="13679" y="14853"/>
                  </a:moveTo>
                  <a:lnTo>
                    <a:pt x="14853" y="13679"/>
                  </a:lnTo>
                  <a:lnTo>
                    <a:pt x="14853" y="14302"/>
                  </a:lnTo>
                  <a:lnTo>
                    <a:pt x="14302" y="1485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 name="Google Shape;230;p24"/>
          <p:cNvGrpSpPr/>
          <p:nvPr/>
        </p:nvGrpSpPr>
        <p:grpSpPr>
          <a:xfrm>
            <a:off x="4572019" y="4213131"/>
            <a:ext cx="3853113" cy="391358"/>
            <a:chOff x="849696" y="4208569"/>
            <a:chExt cx="3431700" cy="391358"/>
          </a:xfrm>
        </p:grpSpPr>
        <p:cxnSp>
          <p:nvCxnSpPr>
            <p:cNvPr id="231" name="Google Shape;231;p24"/>
            <p:cNvCxnSpPr/>
            <p:nvPr/>
          </p:nvCxnSpPr>
          <p:spPr>
            <a:xfrm>
              <a:off x="849696" y="4404247"/>
              <a:ext cx="3431700" cy="0"/>
            </a:xfrm>
            <a:prstGeom prst="straightConnector1">
              <a:avLst/>
            </a:prstGeom>
            <a:noFill/>
            <a:ln w="9525" cap="flat" cmpd="sng">
              <a:solidFill>
                <a:schemeClr val="dk1"/>
              </a:solidFill>
              <a:prstDash val="solid"/>
              <a:round/>
              <a:headEnd type="none" w="med" len="med"/>
              <a:tailEnd type="none" w="med" len="med"/>
            </a:ln>
          </p:spPr>
        </p:cxnSp>
        <p:cxnSp>
          <p:nvCxnSpPr>
            <p:cNvPr id="232" name="Google Shape;232;p24"/>
            <p:cNvCxnSpPr/>
            <p:nvPr/>
          </p:nvCxnSpPr>
          <p:spPr>
            <a:xfrm>
              <a:off x="849696" y="4599926"/>
              <a:ext cx="3431700" cy="0"/>
            </a:xfrm>
            <a:prstGeom prst="straightConnector1">
              <a:avLst/>
            </a:prstGeom>
            <a:noFill/>
            <a:ln w="9525" cap="flat" cmpd="sng">
              <a:solidFill>
                <a:schemeClr val="dk1"/>
              </a:solidFill>
              <a:prstDash val="solid"/>
              <a:round/>
              <a:headEnd type="none" w="med" len="med"/>
              <a:tailEnd type="none" w="med" len="med"/>
            </a:ln>
          </p:spPr>
        </p:cxnSp>
        <p:cxnSp>
          <p:nvCxnSpPr>
            <p:cNvPr id="233" name="Google Shape;233;p24"/>
            <p:cNvCxnSpPr/>
            <p:nvPr/>
          </p:nvCxnSpPr>
          <p:spPr>
            <a:xfrm>
              <a:off x="849696" y="4208569"/>
              <a:ext cx="3431700" cy="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hanks">
  <p:cSld name="CUSTOM_12">
    <p:spTree>
      <p:nvGrpSpPr>
        <p:cNvPr id="1" name="Shape 234"/>
        <p:cNvGrpSpPr/>
        <p:nvPr/>
      </p:nvGrpSpPr>
      <p:grpSpPr>
        <a:xfrm>
          <a:off x="0" y="0"/>
          <a:ext cx="0" cy="0"/>
          <a:chOff x="0" y="0"/>
          <a:chExt cx="0" cy="0"/>
        </a:xfrm>
      </p:grpSpPr>
      <p:sp>
        <p:nvSpPr>
          <p:cNvPr id="235" name="Google Shape;235;p25"/>
          <p:cNvSpPr txBox="1">
            <a:spLocks noGrp="1"/>
          </p:cNvSpPr>
          <p:nvPr>
            <p:ph type="title"/>
          </p:nvPr>
        </p:nvSpPr>
        <p:spPr>
          <a:xfrm>
            <a:off x="4137000" y="886800"/>
            <a:ext cx="3370200" cy="899100"/>
          </a:xfrm>
          <a:prstGeom prst="rect">
            <a:avLst/>
          </a:prstGeom>
        </p:spPr>
        <p:txBody>
          <a:bodyPr spcFirstLastPara="1" wrap="square" lIns="91425" tIns="91425" rIns="91425" bIns="91425" anchor="t" anchorCtr="0">
            <a:noAutofit/>
          </a:bodyPr>
          <a:lstStyle>
            <a:lvl1pPr lvl="0" rtl="0">
              <a:spcBef>
                <a:spcPts val="0"/>
              </a:spcBef>
              <a:spcAft>
                <a:spcPts val="0"/>
              </a:spcAft>
              <a:buSzPts val="5000"/>
              <a:buNone/>
              <a:defRPr sz="5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36" name="Google Shape;236;p25"/>
          <p:cNvSpPr txBox="1">
            <a:spLocks noGrp="1"/>
          </p:cNvSpPr>
          <p:nvPr>
            <p:ph type="subTitle" idx="1"/>
          </p:nvPr>
        </p:nvSpPr>
        <p:spPr>
          <a:xfrm>
            <a:off x="4137100" y="1827700"/>
            <a:ext cx="3370200" cy="1243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37" name="Google Shape;237;p25"/>
          <p:cNvSpPr txBox="1"/>
          <p:nvPr/>
        </p:nvSpPr>
        <p:spPr>
          <a:xfrm>
            <a:off x="4136950" y="3073750"/>
            <a:ext cx="3370200" cy="809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00"/>
              </a:spcBef>
              <a:spcAft>
                <a:spcPts val="0"/>
              </a:spcAft>
              <a:buNone/>
            </a:pPr>
            <a:r>
              <a:rPr lang="en" sz="1200">
                <a:solidFill>
                  <a:schemeClr val="dk1"/>
                </a:solidFill>
                <a:latin typeface="Roboto"/>
                <a:ea typeface="Roboto"/>
                <a:cs typeface="Roboto"/>
                <a:sym typeface="Roboto"/>
              </a:rPr>
              <a:t>CREDITS: This presentation template was created by </a:t>
            </a:r>
            <a:r>
              <a:rPr lang="en" sz="1200" b="1">
                <a:solidFill>
                  <a:schemeClr val="dk1"/>
                </a:solidFill>
                <a:uFill>
                  <a:noFill/>
                </a:uFill>
                <a:latin typeface="Roboto"/>
                <a:ea typeface="Roboto"/>
                <a:cs typeface="Roboto"/>
                <a:sym typeface="Roboto"/>
                <a:hlinkClick r:id="rId2">
                  <a:extLst>
                    <a:ext uri="{A12FA001-AC4F-418D-AE19-62706E023703}">
                      <ahyp:hlinkClr xmlns:ahyp="http://schemas.microsoft.com/office/drawing/2018/hyperlinkcolor" val="tx"/>
                    </a:ext>
                  </a:extLst>
                </a:hlinkClick>
              </a:rPr>
              <a:t>Slidesgo</a:t>
            </a:r>
            <a:r>
              <a:rPr lang="en" sz="1200">
                <a:solidFill>
                  <a:schemeClr val="dk1"/>
                </a:solidFill>
                <a:latin typeface="Roboto"/>
                <a:ea typeface="Roboto"/>
                <a:cs typeface="Roboto"/>
                <a:sym typeface="Roboto"/>
              </a:rPr>
              <a:t>, including icons by </a:t>
            </a:r>
            <a:r>
              <a:rPr lang="en" sz="1200" b="1">
                <a:solidFill>
                  <a:schemeClr val="dk1"/>
                </a:solidFill>
                <a:uFill>
                  <a:noFill/>
                </a:uFill>
                <a:latin typeface="Roboto"/>
                <a:ea typeface="Roboto"/>
                <a:cs typeface="Roboto"/>
                <a:sym typeface="Roboto"/>
                <a:hlinkClick r:id="rId3">
                  <a:extLst>
                    <a:ext uri="{A12FA001-AC4F-418D-AE19-62706E023703}">
                      <ahyp:hlinkClr xmlns:ahyp="http://schemas.microsoft.com/office/drawing/2018/hyperlinkcolor" val="tx"/>
                    </a:ext>
                  </a:extLst>
                </a:hlinkClick>
              </a:rPr>
              <a:t>Flaticon</a:t>
            </a:r>
            <a:r>
              <a:rPr lang="en" sz="1200">
                <a:solidFill>
                  <a:schemeClr val="dk1"/>
                </a:solidFill>
                <a:latin typeface="Roboto"/>
                <a:ea typeface="Roboto"/>
                <a:cs typeface="Roboto"/>
                <a:sym typeface="Roboto"/>
              </a:rPr>
              <a:t>, and infographics &amp; images by </a:t>
            </a:r>
            <a:r>
              <a:rPr lang="en" sz="1200" b="1">
                <a:solidFill>
                  <a:schemeClr val="dk1"/>
                </a:solidFill>
                <a:uFill>
                  <a:noFill/>
                </a:uFill>
                <a:latin typeface="Roboto"/>
                <a:ea typeface="Roboto"/>
                <a:cs typeface="Roboto"/>
                <a:sym typeface="Roboto"/>
                <a:hlinkClick r:id="rId4">
                  <a:extLst>
                    <a:ext uri="{A12FA001-AC4F-418D-AE19-62706E023703}">
                      <ahyp:hlinkClr xmlns:ahyp="http://schemas.microsoft.com/office/drawing/2018/hyperlinkcolor" val="tx"/>
                    </a:ext>
                  </a:extLst>
                </a:hlinkClick>
              </a:rPr>
              <a:t>Freepik</a:t>
            </a:r>
            <a:endParaRPr sz="1200" b="1">
              <a:solidFill>
                <a:schemeClr val="dk1"/>
              </a:solidFill>
              <a:latin typeface="Roboto"/>
              <a:ea typeface="Roboto"/>
              <a:cs typeface="Roboto"/>
              <a:sym typeface="Roboto"/>
            </a:endParaRPr>
          </a:p>
        </p:txBody>
      </p:sp>
      <p:grpSp>
        <p:nvGrpSpPr>
          <p:cNvPr id="238" name="Google Shape;238;p25"/>
          <p:cNvGrpSpPr/>
          <p:nvPr/>
        </p:nvGrpSpPr>
        <p:grpSpPr>
          <a:xfrm>
            <a:off x="8168987" y="544975"/>
            <a:ext cx="138700" cy="4064400"/>
            <a:chOff x="8168987" y="544975"/>
            <a:chExt cx="138700" cy="4064400"/>
          </a:xfrm>
        </p:grpSpPr>
        <p:sp>
          <p:nvSpPr>
            <p:cNvPr id="239" name="Google Shape;239;p25"/>
            <p:cNvSpPr/>
            <p:nvPr/>
          </p:nvSpPr>
          <p:spPr>
            <a:xfrm>
              <a:off x="8168987" y="4490380"/>
              <a:ext cx="138700" cy="118995"/>
            </a:xfrm>
            <a:custGeom>
              <a:avLst/>
              <a:gdLst/>
              <a:ahLst/>
              <a:cxnLst/>
              <a:rect l="l" t="t" r="r" b="b"/>
              <a:pathLst>
                <a:path w="5548" h="4747" extrusionOk="0">
                  <a:moveTo>
                    <a:pt x="0" y="4746"/>
                  </a:moveTo>
                  <a:lnTo>
                    <a:pt x="2778" y="1"/>
                  </a:lnTo>
                  <a:lnTo>
                    <a:pt x="5548" y="474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5"/>
            <p:cNvSpPr/>
            <p:nvPr/>
          </p:nvSpPr>
          <p:spPr>
            <a:xfrm rot="10800000">
              <a:off x="8168987" y="544975"/>
              <a:ext cx="138700" cy="118995"/>
            </a:xfrm>
            <a:custGeom>
              <a:avLst/>
              <a:gdLst/>
              <a:ahLst/>
              <a:cxnLst/>
              <a:rect l="l" t="t" r="r" b="b"/>
              <a:pathLst>
                <a:path w="5548" h="4747" extrusionOk="0">
                  <a:moveTo>
                    <a:pt x="0" y="4746"/>
                  </a:moveTo>
                  <a:lnTo>
                    <a:pt x="2778" y="1"/>
                  </a:lnTo>
                  <a:lnTo>
                    <a:pt x="5548" y="474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41" name="Google Shape;241;p25"/>
            <p:cNvCxnSpPr/>
            <p:nvPr/>
          </p:nvCxnSpPr>
          <p:spPr>
            <a:xfrm rot="10800000">
              <a:off x="8238337" y="3722345"/>
              <a:ext cx="0" cy="596400"/>
            </a:xfrm>
            <a:prstGeom prst="straightConnector1">
              <a:avLst/>
            </a:prstGeom>
            <a:noFill/>
            <a:ln w="9525" cap="flat" cmpd="sng">
              <a:solidFill>
                <a:schemeClr val="dk1"/>
              </a:solidFill>
              <a:prstDash val="solid"/>
              <a:round/>
              <a:headEnd type="none" w="med" len="med"/>
              <a:tailEnd type="none" w="med" len="med"/>
            </a:ln>
          </p:spPr>
        </p:cxnSp>
        <p:cxnSp>
          <p:nvCxnSpPr>
            <p:cNvPr id="242" name="Google Shape;242;p25"/>
            <p:cNvCxnSpPr/>
            <p:nvPr/>
          </p:nvCxnSpPr>
          <p:spPr>
            <a:xfrm rot="10800000">
              <a:off x="8238337" y="835605"/>
              <a:ext cx="0" cy="59640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hree columns 2">
  <p:cSld name="CUSTOM_2_1_1_1">
    <p:spTree>
      <p:nvGrpSpPr>
        <p:cNvPr id="1" name="Shape 253"/>
        <p:cNvGrpSpPr/>
        <p:nvPr/>
      </p:nvGrpSpPr>
      <p:grpSpPr>
        <a:xfrm>
          <a:off x="0" y="0"/>
          <a:ext cx="0" cy="0"/>
          <a:chOff x="0" y="0"/>
          <a:chExt cx="0" cy="0"/>
        </a:xfrm>
      </p:grpSpPr>
      <p:sp>
        <p:nvSpPr>
          <p:cNvPr id="254" name="Google Shape;254;p27"/>
          <p:cNvSpPr txBox="1">
            <a:spLocks noGrp="1"/>
          </p:cNvSpPr>
          <p:nvPr>
            <p:ph type="title"/>
          </p:nvPr>
        </p:nvSpPr>
        <p:spPr>
          <a:xfrm>
            <a:off x="4104850" y="387600"/>
            <a:ext cx="4324800" cy="1048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255" name="Google Shape;255;p27"/>
          <p:cNvSpPr txBox="1">
            <a:spLocks noGrp="1"/>
          </p:cNvSpPr>
          <p:nvPr>
            <p:ph type="subTitle" idx="1"/>
          </p:nvPr>
        </p:nvSpPr>
        <p:spPr>
          <a:xfrm>
            <a:off x="4104850" y="1508200"/>
            <a:ext cx="4324800" cy="371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2000" b="1">
                <a:latin typeface="Roboto Slab"/>
                <a:ea typeface="Roboto Slab"/>
                <a:cs typeface="Roboto Slab"/>
                <a:sym typeface="Roboto Slab"/>
              </a:defRPr>
            </a:lvl1pPr>
            <a:lvl2pPr lvl="1" rtl="0">
              <a:lnSpc>
                <a:spcPct val="100000"/>
              </a:lnSpc>
              <a:spcBef>
                <a:spcPts val="0"/>
              </a:spcBef>
              <a:spcAft>
                <a:spcPts val="0"/>
              </a:spcAft>
              <a:buNone/>
              <a:defRPr sz="2000" b="1">
                <a:latin typeface="Roboto Slab"/>
                <a:ea typeface="Roboto Slab"/>
                <a:cs typeface="Roboto Slab"/>
                <a:sym typeface="Roboto Slab"/>
              </a:defRPr>
            </a:lvl2pPr>
            <a:lvl3pPr lvl="2" rtl="0">
              <a:lnSpc>
                <a:spcPct val="100000"/>
              </a:lnSpc>
              <a:spcBef>
                <a:spcPts val="0"/>
              </a:spcBef>
              <a:spcAft>
                <a:spcPts val="0"/>
              </a:spcAft>
              <a:buNone/>
              <a:defRPr sz="2000" b="1">
                <a:latin typeface="Roboto Slab"/>
                <a:ea typeface="Roboto Slab"/>
                <a:cs typeface="Roboto Slab"/>
                <a:sym typeface="Roboto Slab"/>
              </a:defRPr>
            </a:lvl3pPr>
            <a:lvl4pPr lvl="3" rtl="0">
              <a:lnSpc>
                <a:spcPct val="100000"/>
              </a:lnSpc>
              <a:spcBef>
                <a:spcPts val="0"/>
              </a:spcBef>
              <a:spcAft>
                <a:spcPts val="0"/>
              </a:spcAft>
              <a:buNone/>
              <a:defRPr sz="2000" b="1">
                <a:latin typeface="Roboto Slab"/>
                <a:ea typeface="Roboto Slab"/>
                <a:cs typeface="Roboto Slab"/>
                <a:sym typeface="Roboto Slab"/>
              </a:defRPr>
            </a:lvl4pPr>
            <a:lvl5pPr lvl="4" rtl="0">
              <a:lnSpc>
                <a:spcPct val="100000"/>
              </a:lnSpc>
              <a:spcBef>
                <a:spcPts val="0"/>
              </a:spcBef>
              <a:spcAft>
                <a:spcPts val="0"/>
              </a:spcAft>
              <a:buNone/>
              <a:defRPr sz="2000" b="1">
                <a:latin typeface="Roboto Slab"/>
                <a:ea typeface="Roboto Slab"/>
                <a:cs typeface="Roboto Slab"/>
                <a:sym typeface="Roboto Slab"/>
              </a:defRPr>
            </a:lvl5pPr>
            <a:lvl6pPr lvl="5" rtl="0">
              <a:lnSpc>
                <a:spcPct val="100000"/>
              </a:lnSpc>
              <a:spcBef>
                <a:spcPts val="0"/>
              </a:spcBef>
              <a:spcAft>
                <a:spcPts val="0"/>
              </a:spcAft>
              <a:buNone/>
              <a:defRPr sz="2000" b="1">
                <a:latin typeface="Roboto Slab"/>
                <a:ea typeface="Roboto Slab"/>
                <a:cs typeface="Roboto Slab"/>
                <a:sym typeface="Roboto Slab"/>
              </a:defRPr>
            </a:lvl6pPr>
            <a:lvl7pPr lvl="6" rtl="0">
              <a:lnSpc>
                <a:spcPct val="100000"/>
              </a:lnSpc>
              <a:spcBef>
                <a:spcPts val="0"/>
              </a:spcBef>
              <a:spcAft>
                <a:spcPts val="0"/>
              </a:spcAft>
              <a:buNone/>
              <a:defRPr sz="2000" b="1">
                <a:latin typeface="Roboto Slab"/>
                <a:ea typeface="Roboto Slab"/>
                <a:cs typeface="Roboto Slab"/>
                <a:sym typeface="Roboto Slab"/>
              </a:defRPr>
            </a:lvl7pPr>
            <a:lvl8pPr lvl="7" rtl="0">
              <a:lnSpc>
                <a:spcPct val="100000"/>
              </a:lnSpc>
              <a:spcBef>
                <a:spcPts val="0"/>
              </a:spcBef>
              <a:spcAft>
                <a:spcPts val="0"/>
              </a:spcAft>
              <a:buNone/>
              <a:defRPr sz="2000" b="1">
                <a:latin typeface="Roboto Slab"/>
                <a:ea typeface="Roboto Slab"/>
                <a:cs typeface="Roboto Slab"/>
                <a:sym typeface="Roboto Slab"/>
              </a:defRPr>
            </a:lvl8pPr>
            <a:lvl9pPr lvl="8" rtl="0">
              <a:lnSpc>
                <a:spcPct val="100000"/>
              </a:lnSpc>
              <a:spcBef>
                <a:spcPts val="0"/>
              </a:spcBef>
              <a:spcAft>
                <a:spcPts val="0"/>
              </a:spcAft>
              <a:buNone/>
              <a:defRPr sz="2000" b="1">
                <a:latin typeface="Roboto Slab"/>
                <a:ea typeface="Roboto Slab"/>
                <a:cs typeface="Roboto Slab"/>
                <a:sym typeface="Roboto Slab"/>
              </a:defRPr>
            </a:lvl9pPr>
          </a:lstStyle>
          <a:p>
            <a:endParaRPr/>
          </a:p>
        </p:txBody>
      </p:sp>
      <p:sp>
        <p:nvSpPr>
          <p:cNvPr id="256" name="Google Shape;256;p27"/>
          <p:cNvSpPr txBox="1">
            <a:spLocks noGrp="1"/>
          </p:cNvSpPr>
          <p:nvPr>
            <p:ph type="subTitle" idx="2"/>
          </p:nvPr>
        </p:nvSpPr>
        <p:spPr>
          <a:xfrm>
            <a:off x="4104850" y="1879674"/>
            <a:ext cx="4324800" cy="371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a:endParaRPr/>
          </a:p>
        </p:txBody>
      </p:sp>
      <p:sp>
        <p:nvSpPr>
          <p:cNvPr id="257" name="Google Shape;257;p27"/>
          <p:cNvSpPr txBox="1">
            <a:spLocks noGrp="1"/>
          </p:cNvSpPr>
          <p:nvPr>
            <p:ph type="subTitle" idx="3"/>
          </p:nvPr>
        </p:nvSpPr>
        <p:spPr>
          <a:xfrm>
            <a:off x="4104850" y="3220051"/>
            <a:ext cx="4324800" cy="371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2000" b="1">
                <a:latin typeface="Roboto Slab"/>
                <a:ea typeface="Roboto Slab"/>
                <a:cs typeface="Roboto Slab"/>
                <a:sym typeface="Roboto Slab"/>
              </a:defRPr>
            </a:lvl1pPr>
            <a:lvl2pPr lvl="1" rtl="0">
              <a:lnSpc>
                <a:spcPct val="100000"/>
              </a:lnSpc>
              <a:spcBef>
                <a:spcPts val="0"/>
              </a:spcBef>
              <a:spcAft>
                <a:spcPts val="0"/>
              </a:spcAft>
              <a:buNone/>
              <a:defRPr sz="2000" b="1">
                <a:latin typeface="Roboto Slab"/>
                <a:ea typeface="Roboto Slab"/>
                <a:cs typeface="Roboto Slab"/>
                <a:sym typeface="Roboto Slab"/>
              </a:defRPr>
            </a:lvl2pPr>
            <a:lvl3pPr lvl="2" rtl="0">
              <a:lnSpc>
                <a:spcPct val="100000"/>
              </a:lnSpc>
              <a:spcBef>
                <a:spcPts val="0"/>
              </a:spcBef>
              <a:spcAft>
                <a:spcPts val="0"/>
              </a:spcAft>
              <a:buNone/>
              <a:defRPr sz="2000" b="1">
                <a:latin typeface="Roboto Slab"/>
                <a:ea typeface="Roboto Slab"/>
                <a:cs typeface="Roboto Slab"/>
                <a:sym typeface="Roboto Slab"/>
              </a:defRPr>
            </a:lvl3pPr>
            <a:lvl4pPr lvl="3" rtl="0">
              <a:lnSpc>
                <a:spcPct val="100000"/>
              </a:lnSpc>
              <a:spcBef>
                <a:spcPts val="0"/>
              </a:spcBef>
              <a:spcAft>
                <a:spcPts val="0"/>
              </a:spcAft>
              <a:buNone/>
              <a:defRPr sz="2000" b="1">
                <a:latin typeface="Roboto Slab"/>
                <a:ea typeface="Roboto Slab"/>
                <a:cs typeface="Roboto Slab"/>
                <a:sym typeface="Roboto Slab"/>
              </a:defRPr>
            </a:lvl4pPr>
            <a:lvl5pPr lvl="4" rtl="0">
              <a:lnSpc>
                <a:spcPct val="100000"/>
              </a:lnSpc>
              <a:spcBef>
                <a:spcPts val="0"/>
              </a:spcBef>
              <a:spcAft>
                <a:spcPts val="0"/>
              </a:spcAft>
              <a:buNone/>
              <a:defRPr sz="2000" b="1">
                <a:latin typeface="Roboto Slab"/>
                <a:ea typeface="Roboto Slab"/>
                <a:cs typeface="Roboto Slab"/>
                <a:sym typeface="Roboto Slab"/>
              </a:defRPr>
            </a:lvl5pPr>
            <a:lvl6pPr lvl="5" rtl="0">
              <a:lnSpc>
                <a:spcPct val="100000"/>
              </a:lnSpc>
              <a:spcBef>
                <a:spcPts val="0"/>
              </a:spcBef>
              <a:spcAft>
                <a:spcPts val="0"/>
              </a:spcAft>
              <a:buNone/>
              <a:defRPr sz="2000" b="1">
                <a:latin typeface="Roboto Slab"/>
                <a:ea typeface="Roboto Slab"/>
                <a:cs typeface="Roboto Slab"/>
                <a:sym typeface="Roboto Slab"/>
              </a:defRPr>
            </a:lvl6pPr>
            <a:lvl7pPr lvl="6" rtl="0">
              <a:lnSpc>
                <a:spcPct val="100000"/>
              </a:lnSpc>
              <a:spcBef>
                <a:spcPts val="0"/>
              </a:spcBef>
              <a:spcAft>
                <a:spcPts val="0"/>
              </a:spcAft>
              <a:buNone/>
              <a:defRPr sz="2000" b="1">
                <a:latin typeface="Roboto Slab"/>
                <a:ea typeface="Roboto Slab"/>
                <a:cs typeface="Roboto Slab"/>
                <a:sym typeface="Roboto Slab"/>
              </a:defRPr>
            </a:lvl7pPr>
            <a:lvl8pPr lvl="7" rtl="0">
              <a:lnSpc>
                <a:spcPct val="100000"/>
              </a:lnSpc>
              <a:spcBef>
                <a:spcPts val="0"/>
              </a:spcBef>
              <a:spcAft>
                <a:spcPts val="0"/>
              </a:spcAft>
              <a:buNone/>
              <a:defRPr sz="2000" b="1">
                <a:latin typeface="Roboto Slab"/>
                <a:ea typeface="Roboto Slab"/>
                <a:cs typeface="Roboto Slab"/>
                <a:sym typeface="Roboto Slab"/>
              </a:defRPr>
            </a:lvl8pPr>
            <a:lvl9pPr lvl="8" rtl="0">
              <a:lnSpc>
                <a:spcPct val="100000"/>
              </a:lnSpc>
              <a:spcBef>
                <a:spcPts val="0"/>
              </a:spcBef>
              <a:spcAft>
                <a:spcPts val="0"/>
              </a:spcAft>
              <a:buNone/>
              <a:defRPr sz="2000" b="1">
                <a:latin typeface="Roboto Slab"/>
                <a:ea typeface="Roboto Slab"/>
                <a:cs typeface="Roboto Slab"/>
                <a:sym typeface="Roboto Slab"/>
              </a:defRPr>
            </a:lvl9pPr>
          </a:lstStyle>
          <a:p>
            <a:endParaRPr/>
          </a:p>
        </p:txBody>
      </p:sp>
      <p:sp>
        <p:nvSpPr>
          <p:cNvPr id="258" name="Google Shape;258;p27"/>
          <p:cNvSpPr txBox="1">
            <a:spLocks noGrp="1"/>
          </p:cNvSpPr>
          <p:nvPr>
            <p:ph type="subTitle" idx="4"/>
          </p:nvPr>
        </p:nvSpPr>
        <p:spPr>
          <a:xfrm>
            <a:off x="4104850" y="2364125"/>
            <a:ext cx="4324800" cy="371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2000" b="1">
                <a:latin typeface="Roboto Slab"/>
                <a:ea typeface="Roboto Slab"/>
                <a:cs typeface="Roboto Slab"/>
                <a:sym typeface="Roboto Slab"/>
              </a:defRPr>
            </a:lvl1pPr>
            <a:lvl2pPr lvl="1" rtl="0">
              <a:lnSpc>
                <a:spcPct val="100000"/>
              </a:lnSpc>
              <a:spcBef>
                <a:spcPts val="0"/>
              </a:spcBef>
              <a:spcAft>
                <a:spcPts val="0"/>
              </a:spcAft>
              <a:buNone/>
              <a:defRPr sz="2000" b="1">
                <a:latin typeface="Roboto Slab"/>
                <a:ea typeface="Roboto Slab"/>
                <a:cs typeface="Roboto Slab"/>
                <a:sym typeface="Roboto Slab"/>
              </a:defRPr>
            </a:lvl2pPr>
            <a:lvl3pPr lvl="2" rtl="0">
              <a:lnSpc>
                <a:spcPct val="100000"/>
              </a:lnSpc>
              <a:spcBef>
                <a:spcPts val="0"/>
              </a:spcBef>
              <a:spcAft>
                <a:spcPts val="0"/>
              </a:spcAft>
              <a:buNone/>
              <a:defRPr sz="2000" b="1">
                <a:latin typeface="Roboto Slab"/>
                <a:ea typeface="Roboto Slab"/>
                <a:cs typeface="Roboto Slab"/>
                <a:sym typeface="Roboto Slab"/>
              </a:defRPr>
            </a:lvl3pPr>
            <a:lvl4pPr lvl="3" rtl="0">
              <a:lnSpc>
                <a:spcPct val="100000"/>
              </a:lnSpc>
              <a:spcBef>
                <a:spcPts val="0"/>
              </a:spcBef>
              <a:spcAft>
                <a:spcPts val="0"/>
              </a:spcAft>
              <a:buNone/>
              <a:defRPr sz="2000" b="1">
                <a:latin typeface="Roboto Slab"/>
                <a:ea typeface="Roboto Slab"/>
                <a:cs typeface="Roboto Slab"/>
                <a:sym typeface="Roboto Slab"/>
              </a:defRPr>
            </a:lvl4pPr>
            <a:lvl5pPr lvl="4" rtl="0">
              <a:lnSpc>
                <a:spcPct val="100000"/>
              </a:lnSpc>
              <a:spcBef>
                <a:spcPts val="0"/>
              </a:spcBef>
              <a:spcAft>
                <a:spcPts val="0"/>
              </a:spcAft>
              <a:buNone/>
              <a:defRPr sz="2000" b="1">
                <a:latin typeface="Roboto Slab"/>
                <a:ea typeface="Roboto Slab"/>
                <a:cs typeface="Roboto Slab"/>
                <a:sym typeface="Roboto Slab"/>
              </a:defRPr>
            </a:lvl5pPr>
            <a:lvl6pPr lvl="5" rtl="0">
              <a:lnSpc>
                <a:spcPct val="100000"/>
              </a:lnSpc>
              <a:spcBef>
                <a:spcPts val="0"/>
              </a:spcBef>
              <a:spcAft>
                <a:spcPts val="0"/>
              </a:spcAft>
              <a:buNone/>
              <a:defRPr sz="2000" b="1">
                <a:latin typeface="Roboto Slab"/>
                <a:ea typeface="Roboto Slab"/>
                <a:cs typeface="Roboto Slab"/>
                <a:sym typeface="Roboto Slab"/>
              </a:defRPr>
            </a:lvl6pPr>
            <a:lvl7pPr lvl="6" rtl="0">
              <a:lnSpc>
                <a:spcPct val="100000"/>
              </a:lnSpc>
              <a:spcBef>
                <a:spcPts val="0"/>
              </a:spcBef>
              <a:spcAft>
                <a:spcPts val="0"/>
              </a:spcAft>
              <a:buNone/>
              <a:defRPr sz="2000" b="1">
                <a:latin typeface="Roboto Slab"/>
                <a:ea typeface="Roboto Slab"/>
                <a:cs typeface="Roboto Slab"/>
                <a:sym typeface="Roboto Slab"/>
              </a:defRPr>
            </a:lvl7pPr>
            <a:lvl8pPr lvl="7" rtl="0">
              <a:lnSpc>
                <a:spcPct val="100000"/>
              </a:lnSpc>
              <a:spcBef>
                <a:spcPts val="0"/>
              </a:spcBef>
              <a:spcAft>
                <a:spcPts val="0"/>
              </a:spcAft>
              <a:buNone/>
              <a:defRPr sz="2000" b="1">
                <a:latin typeface="Roboto Slab"/>
                <a:ea typeface="Roboto Slab"/>
                <a:cs typeface="Roboto Slab"/>
                <a:sym typeface="Roboto Slab"/>
              </a:defRPr>
            </a:lvl8pPr>
            <a:lvl9pPr lvl="8" rtl="0">
              <a:lnSpc>
                <a:spcPct val="100000"/>
              </a:lnSpc>
              <a:spcBef>
                <a:spcPts val="0"/>
              </a:spcBef>
              <a:spcAft>
                <a:spcPts val="0"/>
              </a:spcAft>
              <a:buNone/>
              <a:defRPr sz="2000" b="1">
                <a:latin typeface="Roboto Slab"/>
                <a:ea typeface="Roboto Slab"/>
                <a:cs typeface="Roboto Slab"/>
                <a:sym typeface="Roboto Slab"/>
              </a:defRPr>
            </a:lvl9pPr>
          </a:lstStyle>
          <a:p>
            <a:endParaRPr/>
          </a:p>
        </p:txBody>
      </p:sp>
      <p:sp>
        <p:nvSpPr>
          <p:cNvPr id="259" name="Google Shape;259;p27"/>
          <p:cNvSpPr txBox="1">
            <a:spLocks noGrp="1"/>
          </p:cNvSpPr>
          <p:nvPr>
            <p:ph type="subTitle" idx="5"/>
          </p:nvPr>
        </p:nvSpPr>
        <p:spPr>
          <a:xfrm>
            <a:off x="4104850" y="2735600"/>
            <a:ext cx="4324800" cy="371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a:endParaRPr/>
          </a:p>
        </p:txBody>
      </p:sp>
      <p:grpSp>
        <p:nvGrpSpPr>
          <p:cNvPr id="260" name="Google Shape;260;p27"/>
          <p:cNvGrpSpPr/>
          <p:nvPr/>
        </p:nvGrpSpPr>
        <p:grpSpPr>
          <a:xfrm>
            <a:off x="4211963" y="4227928"/>
            <a:ext cx="4217663" cy="371350"/>
            <a:chOff x="4211963" y="4227928"/>
            <a:chExt cx="4217663" cy="371350"/>
          </a:xfrm>
        </p:grpSpPr>
        <p:sp>
          <p:nvSpPr>
            <p:cNvPr id="261" name="Google Shape;261;p27"/>
            <p:cNvSpPr/>
            <p:nvPr/>
          </p:nvSpPr>
          <p:spPr>
            <a:xfrm rot="5400000">
              <a:off x="8300951" y="4354278"/>
              <a:ext cx="138700" cy="118650"/>
            </a:xfrm>
            <a:custGeom>
              <a:avLst/>
              <a:gdLst/>
              <a:ahLst/>
              <a:cxnLst/>
              <a:rect l="l" t="t" r="r" b="b"/>
              <a:pathLst>
                <a:path w="5548" h="4746" extrusionOk="0">
                  <a:moveTo>
                    <a:pt x="0" y="4746"/>
                  </a:moveTo>
                  <a:lnTo>
                    <a:pt x="2778" y="0"/>
                  </a:lnTo>
                  <a:lnTo>
                    <a:pt x="5548" y="474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7"/>
            <p:cNvSpPr/>
            <p:nvPr/>
          </p:nvSpPr>
          <p:spPr>
            <a:xfrm rot="5400000">
              <a:off x="7982584" y="4354266"/>
              <a:ext cx="138700" cy="118675"/>
            </a:xfrm>
            <a:custGeom>
              <a:avLst/>
              <a:gdLst/>
              <a:ahLst/>
              <a:cxnLst/>
              <a:rect l="l" t="t" r="r" b="b"/>
              <a:pathLst>
                <a:path w="5548" h="4747" extrusionOk="0">
                  <a:moveTo>
                    <a:pt x="0" y="4746"/>
                  </a:moveTo>
                  <a:lnTo>
                    <a:pt x="2778" y="1"/>
                  </a:lnTo>
                  <a:lnTo>
                    <a:pt x="5548" y="474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63" name="Google Shape;263;p27"/>
            <p:cNvCxnSpPr/>
            <p:nvPr/>
          </p:nvCxnSpPr>
          <p:spPr>
            <a:xfrm>
              <a:off x="4782993" y="4413600"/>
              <a:ext cx="3009900" cy="0"/>
            </a:xfrm>
            <a:prstGeom prst="straightConnector1">
              <a:avLst/>
            </a:prstGeom>
            <a:noFill/>
            <a:ln w="9525" cap="flat" cmpd="sng">
              <a:solidFill>
                <a:schemeClr val="dk1"/>
              </a:solidFill>
              <a:prstDash val="solid"/>
              <a:round/>
              <a:headEnd type="none" w="med" len="med"/>
              <a:tailEnd type="none" w="med" len="med"/>
            </a:ln>
          </p:spPr>
        </p:cxnSp>
        <p:sp>
          <p:nvSpPr>
            <p:cNvPr id="264" name="Google Shape;264;p27"/>
            <p:cNvSpPr/>
            <p:nvPr/>
          </p:nvSpPr>
          <p:spPr>
            <a:xfrm>
              <a:off x="4211963" y="4227928"/>
              <a:ext cx="371325" cy="371350"/>
            </a:xfrm>
            <a:custGeom>
              <a:avLst/>
              <a:gdLst/>
              <a:ahLst/>
              <a:cxnLst/>
              <a:rect l="l" t="t" r="r" b="b"/>
              <a:pathLst>
                <a:path w="14853" h="14854" extrusionOk="0">
                  <a:moveTo>
                    <a:pt x="0" y="14223"/>
                  </a:moveTo>
                  <a:lnTo>
                    <a:pt x="14223" y="1"/>
                  </a:lnTo>
                  <a:lnTo>
                    <a:pt x="14853" y="1"/>
                  </a:lnTo>
                  <a:lnTo>
                    <a:pt x="0" y="14853"/>
                  </a:lnTo>
                  <a:close/>
                  <a:moveTo>
                    <a:pt x="12025" y="1"/>
                  </a:moveTo>
                  <a:lnTo>
                    <a:pt x="12648" y="1"/>
                  </a:lnTo>
                  <a:lnTo>
                    <a:pt x="0" y="12649"/>
                  </a:lnTo>
                  <a:lnTo>
                    <a:pt x="0" y="12026"/>
                  </a:lnTo>
                  <a:close/>
                  <a:moveTo>
                    <a:pt x="9799" y="1"/>
                  </a:moveTo>
                  <a:lnTo>
                    <a:pt x="10422" y="1"/>
                  </a:lnTo>
                  <a:lnTo>
                    <a:pt x="0" y="10423"/>
                  </a:lnTo>
                  <a:lnTo>
                    <a:pt x="0" y="9800"/>
                  </a:lnTo>
                  <a:close/>
                  <a:moveTo>
                    <a:pt x="7573" y="1"/>
                  </a:moveTo>
                  <a:lnTo>
                    <a:pt x="8196" y="1"/>
                  </a:lnTo>
                  <a:lnTo>
                    <a:pt x="0" y="8196"/>
                  </a:lnTo>
                  <a:lnTo>
                    <a:pt x="0" y="7574"/>
                  </a:lnTo>
                  <a:close/>
                  <a:moveTo>
                    <a:pt x="5347" y="1"/>
                  </a:moveTo>
                  <a:lnTo>
                    <a:pt x="5970" y="1"/>
                  </a:lnTo>
                  <a:lnTo>
                    <a:pt x="0" y="5970"/>
                  </a:lnTo>
                  <a:lnTo>
                    <a:pt x="0" y="5348"/>
                  </a:lnTo>
                  <a:close/>
                  <a:moveTo>
                    <a:pt x="3085" y="1"/>
                  </a:moveTo>
                  <a:lnTo>
                    <a:pt x="3708" y="1"/>
                  </a:lnTo>
                  <a:lnTo>
                    <a:pt x="0" y="3709"/>
                  </a:lnTo>
                  <a:lnTo>
                    <a:pt x="0" y="3086"/>
                  </a:lnTo>
                  <a:close/>
                  <a:moveTo>
                    <a:pt x="888" y="1"/>
                  </a:moveTo>
                  <a:lnTo>
                    <a:pt x="1510" y="1"/>
                  </a:lnTo>
                  <a:lnTo>
                    <a:pt x="0" y="1511"/>
                  </a:lnTo>
                  <a:lnTo>
                    <a:pt x="0" y="888"/>
                  </a:lnTo>
                  <a:close/>
                  <a:moveTo>
                    <a:pt x="1747" y="14853"/>
                  </a:moveTo>
                  <a:lnTo>
                    <a:pt x="14853" y="1747"/>
                  </a:lnTo>
                  <a:lnTo>
                    <a:pt x="14853" y="2377"/>
                  </a:lnTo>
                  <a:lnTo>
                    <a:pt x="2377" y="14853"/>
                  </a:lnTo>
                  <a:close/>
                  <a:moveTo>
                    <a:pt x="4123" y="14853"/>
                  </a:moveTo>
                  <a:lnTo>
                    <a:pt x="14853" y="4124"/>
                  </a:lnTo>
                  <a:lnTo>
                    <a:pt x="14853" y="4746"/>
                  </a:lnTo>
                  <a:lnTo>
                    <a:pt x="4753" y="14853"/>
                  </a:lnTo>
                  <a:close/>
                  <a:moveTo>
                    <a:pt x="6514" y="14853"/>
                  </a:moveTo>
                  <a:lnTo>
                    <a:pt x="14853" y="6514"/>
                  </a:lnTo>
                  <a:lnTo>
                    <a:pt x="14853" y="7144"/>
                  </a:lnTo>
                  <a:lnTo>
                    <a:pt x="7144" y="14853"/>
                  </a:lnTo>
                  <a:close/>
                  <a:moveTo>
                    <a:pt x="8890" y="14853"/>
                  </a:moveTo>
                  <a:lnTo>
                    <a:pt x="14853" y="8891"/>
                  </a:lnTo>
                  <a:lnTo>
                    <a:pt x="14853" y="9521"/>
                  </a:lnTo>
                  <a:lnTo>
                    <a:pt x="9520" y="14853"/>
                  </a:lnTo>
                  <a:close/>
                  <a:moveTo>
                    <a:pt x="11295" y="14853"/>
                  </a:moveTo>
                  <a:lnTo>
                    <a:pt x="14853" y="11303"/>
                  </a:lnTo>
                  <a:lnTo>
                    <a:pt x="14853" y="11926"/>
                  </a:lnTo>
                  <a:lnTo>
                    <a:pt x="11925" y="14853"/>
                  </a:lnTo>
                  <a:close/>
                  <a:moveTo>
                    <a:pt x="13679" y="14853"/>
                  </a:moveTo>
                  <a:lnTo>
                    <a:pt x="14853" y="13679"/>
                  </a:lnTo>
                  <a:lnTo>
                    <a:pt x="14853" y="14302"/>
                  </a:lnTo>
                  <a:lnTo>
                    <a:pt x="14302" y="1485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5" name="Google Shape;265;p27"/>
          <p:cNvSpPr txBox="1">
            <a:spLocks noGrp="1"/>
          </p:cNvSpPr>
          <p:nvPr>
            <p:ph type="subTitle" idx="6"/>
          </p:nvPr>
        </p:nvSpPr>
        <p:spPr>
          <a:xfrm>
            <a:off x="4104850" y="3591525"/>
            <a:ext cx="4324800" cy="3714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p:cSld name="BLANK_2">
    <p:spTree>
      <p:nvGrpSpPr>
        <p:cNvPr id="1" name="Shape 266"/>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1">
  <p:cSld name="CUSTOM_19">
    <p:spTree>
      <p:nvGrpSpPr>
        <p:cNvPr id="1" name="Shape 267"/>
        <p:cNvGrpSpPr/>
        <p:nvPr/>
      </p:nvGrpSpPr>
      <p:grpSpPr>
        <a:xfrm>
          <a:off x="0" y="0"/>
          <a:ext cx="0" cy="0"/>
          <a:chOff x="0" y="0"/>
          <a:chExt cx="0" cy="0"/>
        </a:xfrm>
      </p:grpSpPr>
      <p:grpSp>
        <p:nvGrpSpPr>
          <p:cNvPr id="268" name="Google Shape;268;p29"/>
          <p:cNvGrpSpPr/>
          <p:nvPr/>
        </p:nvGrpSpPr>
        <p:grpSpPr>
          <a:xfrm>
            <a:off x="719991" y="829442"/>
            <a:ext cx="371325" cy="3484616"/>
            <a:chOff x="719991" y="829442"/>
            <a:chExt cx="371325" cy="3484616"/>
          </a:xfrm>
        </p:grpSpPr>
        <p:sp>
          <p:nvSpPr>
            <p:cNvPr id="269" name="Google Shape;269;p29"/>
            <p:cNvSpPr/>
            <p:nvPr/>
          </p:nvSpPr>
          <p:spPr>
            <a:xfrm>
              <a:off x="836304" y="4195383"/>
              <a:ext cx="138700" cy="118675"/>
            </a:xfrm>
            <a:custGeom>
              <a:avLst/>
              <a:gdLst/>
              <a:ahLst/>
              <a:cxnLst/>
              <a:rect l="l" t="t" r="r" b="b"/>
              <a:pathLst>
                <a:path w="5548" h="4747" extrusionOk="0">
                  <a:moveTo>
                    <a:pt x="0" y="4746"/>
                  </a:moveTo>
                  <a:lnTo>
                    <a:pt x="2778" y="1"/>
                  </a:lnTo>
                  <a:lnTo>
                    <a:pt x="5548" y="474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9"/>
            <p:cNvSpPr/>
            <p:nvPr/>
          </p:nvSpPr>
          <p:spPr>
            <a:xfrm>
              <a:off x="719991" y="2386075"/>
              <a:ext cx="371325" cy="371350"/>
            </a:xfrm>
            <a:custGeom>
              <a:avLst/>
              <a:gdLst/>
              <a:ahLst/>
              <a:cxnLst/>
              <a:rect l="l" t="t" r="r" b="b"/>
              <a:pathLst>
                <a:path w="14853" h="14854" extrusionOk="0">
                  <a:moveTo>
                    <a:pt x="0" y="14223"/>
                  </a:moveTo>
                  <a:lnTo>
                    <a:pt x="14223" y="1"/>
                  </a:lnTo>
                  <a:lnTo>
                    <a:pt x="14853" y="1"/>
                  </a:lnTo>
                  <a:lnTo>
                    <a:pt x="0" y="14853"/>
                  </a:lnTo>
                  <a:close/>
                  <a:moveTo>
                    <a:pt x="12025" y="1"/>
                  </a:moveTo>
                  <a:lnTo>
                    <a:pt x="12648" y="1"/>
                  </a:lnTo>
                  <a:lnTo>
                    <a:pt x="0" y="12649"/>
                  </a:lnTo>
                  <a:lnTo>
                    <a:pt x="0" y="12026"/>
                  </a:lnTo>
                  <a:close/>
                  <a:moveTo>
                    <a:pt x="9799" y="1"/>
                  </a:moveTo>
                  <a:lnTo>
                    <a:pt x="10422" y="1"/>
                  </a:lnTo>
                  <a:lnTo>
                    <a:pt x="0" y="10423"/>
                  </a:lnTo>
                  <a:lnTo>
                    <a:pt x="0" y="9800"/>
                  </a:lnTo>
                  <a:close/>
                  <a:moveTo>
                    <a:pt x="7573" y="1"/>
                  </a:moveTo>
                  <a:lnTo>
                    <a:pt x="8196" y="1"/>
                  </a:lnTo>
                  <a:lnTo>
                    <a:pt x="0" y="8196"/>
                  </a:lnTo>
                  <a:lnTo>
                    <a:pt x="0" y="7574"/>
                  </a:lnTo>
                  <a:close/>
                  <a:moveTo>
                    <a:pt x="5347" y="1"/>
                  </a:moveTo>
                  <a:lnTo>
                    <a:pt x="5970" y="1"/>
                  </a:lnTo>
                  <a:lnTo>
                    <a:pt x="0" y="5970"/>
                  </a:lnTo>
                  <a:lnTo>
                    <a:pt x="0" y="5348"/>
                  </a:lnTo>
                  <a:close/>
                  <a:moveTo>
                    <a:pt x="3085" y="1"/>
                  </a:moveTo>
                  <a:lnTo>
                    <a:pt x="3708" y="1"/>
                  </a:lnTo>
                  <a:lnTo>
                    <a:pt x="0" y="3709"/>
                  </a:lnTo>
                  <a:lnTo>
                    <a:pt x="0" y="3086"/>
                  </a:lnTo>
                  <a:close/>
                  <a:moveTo>
                    <a:pt x="888" y="1"/>
                  </a:moveTo>
                  <a:lnTo>
                    <a:pt x="1510" y="1"/>
                  </a:lnTo>
                  <a:lnTo>
                    <a:pt x="0" y="1511"/>
                  </a:lnTo>
                  <a:lnTo>
                    <a:pt x="0" y="888"/>
                  </a:lnTo>
                  <a:close/>
                  <a:moveTo>
                    <a:pt x="1747" y="14853"/>
                  </a:moveTo>
                  <a:lnTo>
                    <a:pt x="14853" y="1747"/>
                  </a:lnTo>
                  <a:lnTo>
                    <a:pt x="14853" y="2377"/>
                  </a:lnTo>
                  <a:lnTo>
                    <a:pt x="2377" y="14853"/>
                  </a:lnTo>
                  <a:close/>
                  <a:moveTo>
                    <a:pt x="4123" y="14853"/>
                  </a:moveTo>
                  <a:lnTo>
                    <a:pt x="14853" y="4124"/>
                  </a:lnTo>
                  <a:lnTo>
                    <a:pt x="14853" y="4746"/>
                  </a:lnTo>
                  <a:lnTo>
                    <a:pt x="4753" y="14853"/>
                  </a:lnTo>
                  <a:close/>
                  <a:moveTo>
                    <a:pt x="6514" y="14853"/>
                  </a:moveTo>
                  <a:lnTo>
                    <a:pt x="14853" y="6514"/>
                  </a:lnTo>
                  <a:lnTo>
                    <a:pt x="14853" y="7144"/>
                  </a:lnTo>
                  <a:lnTo>
                    <a:pt x="7144" y="14853"/>
                  </a:lnTo>
                  <a:close/>
                  <a:moveTo>
                    <a:pt x="8890" y="14853"/>
                  </a:moveTo>
                  <a:lnTo>
                    <a:pt x="14853" y="8891"/>
                  </a:lnTo>
                  <a:lnTo>
                    <a:pt x="14853" y="9521"/>
                  </a:lnTo>
                  <a:lnTo>
                    <a:pt x="9520" y="14853"/>
                  </a:lnTo>
                  <a:close/>
                  <a:moveTo>
                    <a:pt x="11295" y="14853"/>
                  </a:moveTo>
                  <a:lnTo>
                    <a:pt x="14853" y="11303"/>
                  </a:lnTo>
                  <a:lnTo>
                    <a:pt x="14853" y="11926"/>
                  </a:lnTo>
                  <a:lnTo>
                    <a:pt x="11925" y="14853"/>
                  </a:lnTo>
                  <a:close/>
                  <a:moveTo>
                    <a:pt x="13679" y="14853"/>
                  </a:moveTo>
                  <a:lnTo>
                    <a:pt x="14853" y="13679"/>
                  </a:lnTo>
                  <a:lnTo>
                    <a:pt x="14853" y="14302"/>
                  </a:lnTo>
                  <a:lnTo>
                    <a:pt x="14302" y="1485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9"/>
            <p:cNvSpPr/>
            <p:nvPr/>
          </p:nvSpPr>
          <p:spPr>
            <a:xfrm rot="10800000">
              <a:off x="836304" y="829442"/>
              <a:ext cx="138700" cy="118675"/>
            </a:xfrm>
            <a:custGeom>
              <a:avLst/>
              <a:gdLst/>
              <a:ahLst/>
              <a:cxnLst/>
              <a:rect l="l" t="t" r="r" b="b"/>
              <a:pathLst>
                <a:path w="5548" h="4747" extrusionOk="0">
                  <a:moveTo>
                    <a:pt x="0" y="4746"/>
                  </a:moveTo>
                  <a:lnTo>
                    <a:pt x="2778" y="1"/>
                  </a:lnTo>
                  <a:lnTo>
                    <a:pt x="5548" y="474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72" name="Google Shape;272;p29"/>
            <p:cNvCxnSpPr/>
            <p:nvPr/>
          </p:nvCxnSpPr>
          <p:spPr>
            <a:xfrm rot="10800000">
              <a:off x="905654" y="1145696"/>
              <a:ext cx="0" cy="1042800"/>
            </a:xfrm>
            <a:prstGeom prst="straightConnector1">
              <a:avLst/>
            </a:prstGeom>
            <a:noFill/>
            <a:ln w="9525" cap="flat" cmpd="sng">
              <a:solidFill>
                <a:schemeClr val="dk1"/>
              </a:solidFill>
              <a:prstDash val="solid"/>
              <a:round/>
              <a:headEnd type="none" w="med" len="med"/>
              <a:tailEnd type="none" w="med" len="med"/>
            </a:ln>
          </p:spPr>
        </p:cxnSp>
        <p:cxnSp>
          <p:nvCxnSpPr>
            <p:cNvPr id="273" name="Google Shape;273;p29"/>
            <p:cNvCxnSpPr/>
            <p:nvPr/>
          </p:nvCxnSpPr>
          <p:spPr>
            <a:xfrm rot="10800000">
              <a:off x="905654" y="2955004"/>
              <a:ext cx="0" cy="104280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2">
  <p:cSld name="CUSTOM_19_1">
    <p:spTree>
      <p:nvGrpSpPr>
        <p:cNvPr id="1" name="Shape 274"/>
        <p:cNvGrpSpPr/>
        <p:nvPr/>
      </p:nvGrpSpPr>
      <p:grpSpPr>
        <a:xfrm>
          <a:off x="0" y="0"/>
          <a:ext cx="0" cy="0"/>
          <a:chOff x="0" y="0"/>
          <a:chExt cx="0" cy="0"/>
        </a:xfrm>
      </p:grpSpPr>
      <p:grpSp>
        <p:nvGrpSpPr>
          <p:cNvPr id="275" name="Google Shape;275;p30"/>
          <p:cNvGrpSpPr/>
          <p:nvPr/>
        </p:nvGrpSpPr>
        <p:grpSpPr>
          <a:xfrm>
            <a:off x="8052654" y="540007"/>
            <a:ext cx="371325" cy="4063941"/>
            <a:chOff x="8052654" y="540007"/>
            <a:chExt cx="371325" cy="4063941"/>
          </a:xfrm>
        </p:grpSpPr>
        <p:sp>
          <p:nvSpPr>
            <p:cNvPr id="276" name="Google Shape;276;p30"/>
            <p:cNvSpPr/>
            <p:nvPr/>
          </p:nvSpPr>
          <p:spPr>
            <a:xfrm rot="10800000">
              <a:off x="8168966" y="888037"/>
              <a:ext cx="138700" cy="118650"/>
            </a:xfrm>
            <a:custGeom>
              <a:avLst/>
              <a:gdLst/>
              <a:ahLst/>
              <a:cxnLst/>
              <a:rect l="l" t="t" r="r" b="b"/>
              <a:pathLst>
                <a:path w="5548" h="4746" extrusionOk="0">
                  <a:moveTo>
                    <a:pt x="0" y="4746"/>
                  </a:moveTo>
                  <a:lnTo>
                    <a:pt x="2778" y="0"/>
                  </a:lnTo>
                  <a:lnTo>
                    <a:pt x="5548" y="474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0"/>
            <p:cNvSpPr/>
            <p:nvPr/>
          </p:nvSpPr>
          <p:spPr>
            <a:xfrm rot="10800000">
              <a:off x="8168966" y="540007"/>
              <a:ext cx="138700" cy="118675"/>
            </a:xfrm>
            <a:custGeom>
              <a:avLst/>
              <a:gdLst/>
              <a:ahLst/>
              <a:cxnLst/>
              <a:rect l="l" t="t" r="r" b="b"/>
              <a:pathLst>
                <a:path w="5548" h="4747" extrusionOk="0">
                  <a:moveTo>
                    <a:pt x="0" y="4746"/>
                  </a:moveTo>
                  <a:lnTo>
                    <a:pt x="2778" y="1"/>
                  </a:lnTo>
                  <a:lnTo>
                    <a:pt x="5548" y="474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78" name="Google Shape;278;p30"/>
            <p:cNvCxnSpPr/>
            <p:nvPr/>
          </p:nvCxnSpPr>
          <p:spPr>
            <a:xfrm rot="10800000">
              <a:off x="8238316" y="1236042"/>
              <a:ext cx="0" cy="2767200"/>
            </a:xfrm>
            <a:prstGeom prst="straightConnector1">
              <a:avLst/>
            </a:prstGeom>
            <a:noFill/>
            <a:ln w="9525" cap="flat" cmpd="sng">
              <a:solidFill>
                <a:schemeClr val="dk1"/>
              </a:solidFill>
              <a:prstDash val="solid"/>
              <a:round/>
              <a:headEnd type="none" w="med" len="med"/>
              <a:tailEnd type="none" w="med" len="med"/>
            </a:ln>
          </p:spPr>
        </p:cxnSp>
        <p:sp>
          <p:nvSpPr>
            <p:cNvPr id="279" name="Google Shape;279;p30"/>
            <p:cNvSpPr/>
            <p:nvPr/>
          </p:nvSpPr>
          <p:spPr>
            <a:xfrm>
              <a:off x="8052654" y="4232598"/>
              <a:ext cx="371325" cy="371350"/>
            </a:xfrm>
            <a:custGeom>
              <a:avLst/>
              <a:gdLst/>
              <a:ahLst/>
              <a:cxnLst/>
              <a:rect l="l" t="t" r="r" b="b"/>
              <a:pathLst>
                <a:path w="14853" h="14854" extrusionOk="0">
                  <a:moveTo>
                    <a:pt x="0" y="14223"/>
                  </a:moveTo>
                  <a:lnTo>
                    <a:pt x="14223" y="1"/>
                  </a:lnTo>
                  <a:lnTo>
                    <a:pt x="14853" y="1"/>
                  </a:lnTo>
                  <a:lnTo>
                    <a:pt x="0" y="14853"/>
                  </a:lnTo>
                  <a:close/>
                  <a:moveTo>
                    <a:pt x="12025" y="1"/>
                  </a:moveTo>
                  <a:lnTo>
                    <a:pt x="12648" y="1"/>
                  </a:lnTo>
                  <a:lnTo>
                    <a:pt x="0" y="12649"/>
                  </a:lnTo>
                  <a:lnTo>
                    <a:pt x="0" y="12026"/>
                  </a:lnTo>
                  <a:close/>
                  <a:moveTo>
                    <a:pt x="9799" y="1"/>
                  </a:moveTo>
                  <a:lnTo>
                    <a:pt x="10422" y="1"/>
                  </a:lnTo>
                  <a:lnTo>
                    <a:pt x="0" y="10423"/>
                  </a:lnTo>
                  <a:lnTo>
                    <a:pt x="0" y="9800"/>
                  </a:lnTo>
                  <a:close/>
                  <a:moveTo>
                    <a:pt x="7573" y="1"/>
                  </a:moveTo>
                  <a:lnTo>
                    <a:pt x="8196" y="1"/>
                  </a:lnTo>
                  <a:lnTo>
                    <a:pt x="0" y="8196"/>
                  </a:lnTo>
                  <a:lnTo>
                    <a:pt x="0" y="7574"/>
                  </a:lnTo>
                  <a:close/>
                  <a:moveTo>
                    <a:pt x="5347" y="1"/>
                  </a:moveTo>
                  <a:lnTo>
                    <a:pt x="5970" y="1"/>
                  </a:lnTo>
                  <a:lnTo>
                    <a:pt x="0" y="5970"/>
                  </a:lnTo>
                  <a:lnTo>
                    <a:pt x="0" y="5348"/>
                  </a:lnTo>
                  <a:close/>
                  <a:moveTo>
                    <a:pt x="3085" y="1"/>
                  </a:moveTo>
                  <a:lnTo>
                    <a:pt x="3708" y="1"/>
                  </a:lnTo>
                  <a:lnTo>
                    <a:pt x="0" y="3709"/>
                  </a:lnTo>
                  <a:lnTo>
                    <a:pt x="0" y="3086"/>
                  </a:lnTo>
                  <a:close/>
                  <a:moveTo>
                    <a:pt x="888" y="1"/>
                  </a:moveTo>
                  <a:lnTo>
                    <a:pt x="1510" y="1"/>
                  </a:lnTo>
                  <a:lnTo>
                    <a:pt x="0" y="1511"/>
                  </a:lnTo>
                  <a:lnTo>
                    <a:pt x="0" y="888"/>
                  </a:lnTo>
                  <a:close/>
                  <a:moveTo>
                    <a:pt x="1747" y="14853"/>
                  </a:moveTo>
                  <a:lnTo>
                    <a:pt x="14853" y="1747"/>
                  </a:lnTo>
                  <a:lnTo>
                    <a:pt x="14853" y="2377"/>
                  </a:lnTo>
                  <a:lnTo>
                    <a:pt x="2377" y="14853"/>
                  </a:lnTo>
                  <a:close/>
                  <a:moveTo>
                    <a:pt x="4123" y="14853"/>
                  </a:moveTo>
                  <a:lnTo>
                    <a:pt x="14853" y="4124"/>
                  </a:lnTo>
                  <a:lnTo>
                    <a:pt x="14853" y="4746"/>
                  </a:lnTo>
                  <a:lnTo>
                    <a:pt x="4753" y="14853"/>
                  </a:lnTo>
                  <a:close/>
                  <a:moveTo>
                    <a:pt x="6514" y="14853"/>
                  </a:moveTo>
                  <a:lnTo>
                    <a:pt x="14853" y="6514"/>
                  </a:lnTo>
                  <a:lnTo>
                    <a:pt x="14853" y="7144"/>
                  </a:lnTo>
                  <a:lnTo>
                    <a:pt x="7144" y="14853"/>
                  </a:lnTo>
                  <a:close/>
                  <a:moveTo>
                    <a:pt x="8890" y="14853"/>
                  </a:moveTo>
                  <a:lnTo>
                    <a:pt x="14853" y="8891"/>
                  </a:lnTo>
                  <a:lnTo>
                    <a:pt x="14853" y="9521"/>
                  </a:lnTo>
                  <a:lnTo>
                    <a:pt x="9520" y="14853"/>
                  </a:lnTo>
                  <a:close/>
                  <a:moveTo>
                    <a:pt x="11295" y="14853"/>
                  </a:moveTo>
                  <a:lnTo>
                    <a:pt x="14853" y="11303"/>
                  </a:lnTo>
                  <a:lnTo>
                    <a:pt x="14853" y="11926"/>
                  </a:lnTo>
                  <a:lnTo>
                    <a:pt x="11925" y="14853"/>
                  </a:lnTo>
                  <a:close/>
                  <a:moveTo>
                    <a:pt x="13679" y="14853"/>
                  </a:moveTo>
                  <a:lnTo>
                    <a:pt x="14853" y="13679"/>
                  </a:lnTo>
                  <a:lnTo>
                    <a:pt x="14853" y="14302"/>
                  </a:lnTo>
                  <a:lnTo>
                    <a:pt x="14302" y="1485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One column text 1">
  <p:cSld name="CUSTOM_17_1">
    <p:spTree>
      <p:nvGrpSpPr>
        <p:cNvPr id="1" name="Shape 280"/>
        <p:cNvGrpSpPr/>
        <p:nvPr/>
      </p:nvGrpSpPr>
      <p:grpSpPr>
        <a:xfrm>
          <a:off x="0" y="0"/>
          <a:ext cx="0" cy="0"/>
          <a:chOff x="0" y="0"/>
          <a:chExt cx="0" cy="0"/>
        </a:xfrm>
      </p:grpSpPr>
      <p:sp>
        <p:nvSpPr>
          <p:cNvPr id="281" name="Google Shape;281;p31"/>
          <p:cNvSpPr txBox="1">
            <a:spLocks noGrp="1"/>
          </p:cNvSpPr>
          <p:nvPr>
            <p:ph type="subTitle" idx="1"/>
          </p:nvPr>
        </p:nvSpPr>
        <p:spPr>
          <a:xfrm>
            <a:off x="720000" y="2538690"/>
            <a:ext cx="2928600" cy="1282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82" name="Google Shape;282;p31"/>
          <p:cNvSpPr txBox="1">
            <a:spLocks noGrp="1"/>
          </p:cNvSpPr>
          <p:nvPr>
            <p:ph type="title"/>
          </p:nvPr>
        </p:nvSpPr>
        <p:spPr>
          <a:xfrm>
            <a:off x="720000" y="1522285"/>
            <a:ext cx="2928600" cy="1028400"/>
          </a:xfrm>
          <a:prstGeom prst="rect">
            <a:avLst/>
          </a:prstGeom>
        </p:spPr>
        <p:txBody>
          <a:bodyPr spcFirstLastPara="1" wrap="square" lIns="91425" tIns="91425" rIns="91425" bIns="91425" anchor="b" anchorCtr="0">
            <a:noAutofit/>
          </a:bodyPr>
          <a:lstStyle>
            <a:lvl1pPr lvl="0" rtl="0">
              <a:spcBef>
                <a:spcPts val="0"/>
              </a:spcBef>
              <a:spcAft>
                <a:spcPts val="0"/>
              </a:spcAft>
              <a:buSzPts val="5000"/>
              <a:buNone/>
              <a:defRPr sz="5000"/>
            </a:lvl1pPr>
            <a:lvl2pPr lvl="1" algn="l" rtl="0">
              <a:spcBef>
                <a:spcPts val="0"/>
              </a:spcBef>
              <a:spcAft>
                <a:spcPts val="0"/>
              </a:spcAft>
              <a:buSzPts val="3000"/>
              <a:buNone/>
              <a:defRPr/>
            </a:lvl2pPr>
            <a:lvl3pPr lvl="2" algn="l" rtl="0">
              <a:spcBef>
                <a:spcPts val="0"/>
              </a:spcBef>
              <a:spcAft>
                <a:spcPts val="0"/>
              </a:spcAft>
              <a:buSzPts val="3000"/>
              <a:buNone/>
              <a:defRPr/>
            </a:lvl3pPr>
            <a:lvl4pPr lvl="3" algn="l" rtl="0">
              <a:spcBef>
                <a:spcPts val="0"/>
              </a:spcBef>
              <a:spcAft>
                <a:spcPts val="0"/>
              </a:spcAft>
              <a:buSzPts val="3000"/>
              <a:buNone/>
              <a:defRPr/>
            </a:lvl4pPr>
            <a:lvl5pPr lvl="4" algn="l" rtl="0">
              <a:spcBef>
                <a:spcPts val="0"/>
              </a:spcBef>
              <a:spcAft>
                <a:spcPts val="0"/>
              </a:spcAft>
              <a:buSzPts val="3000"/>
              <a:buNone/>
              <a:defRPr/>
            </a:lvl5pPr>
            <a:lvl6pPr lvl="5" algn="l" rtl="0">
              <a:spcBef>
                <a:spcPts val="0"/>
              </a:spcBef>
              <a:spcAft>
                <a:spcPts val="0"/>
              </a:spcAft>
              <a:buSzPts val="3000"/>
              <a:buNone/>
              <a:defRPr/>
            </a:lvl6pPr>
            <a:lvl7pPr lvl="6" algn="l" rtl="0">
              <a:spcBef>
                <a:spcPts val="0"/>
              </a:spcBef>
              <a:spcAft>
                <a:spcPts val="0"/>
              </a:spcAft>
              <a:buSzPts val="3000"/>
              <a:buNone/>
              <a:defRPr/>
            </a:lvl7pPr>
            <a:lvl8pPr lvl="7" algn="l" rtl="0">
              <a:spcBef>
                <a:spcPts val="0"/>
              </a:spcBef>
              <a:spcAft>
                <a:spcPts val="0"/>
              </a:spcAft>
              <a:buSzPts val="3000"/>
              <a:buNone/>
              <a:defRPr/>
            </a:lvl8pPr>
            <a:lvl9pPr lvl="8" algn="l" rtl="0">
              <a:spcBef>
                <a:spcPts val="0"/>
              </a:spcBef>
              <a:spcAft>
                <a:spcPts val="0"/>
              </a:spcAft>
              <a:buSzPts val="3000"/>
              <a:buNone/>
              <a:defRPr/>
            </a:lvl9pPr>
          </a:lstStyle>
          <a:p>
            <a:endParaRPr/>
          </a:p>
        </p:txBody>
      </p:sp>
      <p:grpSp>
        <p:nvGrpSpPr>
          <p:cNvPr id="283" name="Google Shape;283;p31"/>
          <p:cNvGrpSpPr/>
          <p:nvPr/>
        </p:nvGrpSpPr>
        <p:grpSpPr>
          <a:xfrm>
            <a:off x="828764" y="546950"/>
            <a:ext cx="3743312" cy="371350"/>
            <a:chOff x="849704" y="536973"/>
            <a:chExt cx="3720247" cy="371350"/>
          </a:xfrm>
        </p:grpSpPr>
        <p:sp>
          <p:nvSpPr>
            <p:cNvPr id="284" name="Google Shape;284;p31"/>
            <p:cNvSpPr/>
            <p:nvPr/>
          </p:nvSpPr>
          <p:spPr>
            <a:xfrm rot="5400000">
              <a:off x="4441275" y="663323"/>
              <a:ext cx="138700" cy="118650"/>
            </a:xfrm>
            <a:custGeom>
              <a:avLst/>
              <a:gdLst/>
              <a:ahLst/>
              <a:cxnLst/>
              <a:rect l="l" t="t" r="r" b="b"/>
              <a:pathLst>
                <a:path w="5548" h="4746" extrusionOk="0">
                  <a:moveTo>
                    <a:pt x="0" y="4746"/>
                  </a:moveTo>
                  <a:lnTo>
                    <a:pt x="2778" y="0"/>
                  </a:lnTo>
                  <a:lnTo>
                    <a:pt x="5548" y="474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1"/>
            <p:cNvSpPr/>
            <p:nvPr/>
          </p:nvSpPr>
          <p:spPr>
            <a:xfrm rot="5400000">
              <a:off x="4112714" y="663310"/>
              <a:ext cx="138700" cy="118675"/>
            </a:xfrm>
            <a:custGeom>
              <a:avLst/>
              <a:gdLst/>
              <a:ahLst/>
              <a:cxnLst/>
              <a:rect l="l" t="t" r="r" b="b"/>
              <a:pathLst>
                <a:path w="5548" h="4747" extrusionOk="0">
                  <a:moveTo>
                    <a:pt x="0" y="4746"/>
                  </a:moveTo>
                  <a:lnTo>
                    <a:pt x="2778" y="1"/>
                  </a:lnTo>
                  <a:lnTo>
                    <a:pt x="5548" y="474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86" name="Google Shape;286;p31"/>
            <p:cNvCxnSpPr/>
            <p:nvPr/>
          </p:nvCxnSpPr>
          <p:spPr>
            <a:xfrm>
              <a:off x="1430928" y="722648"/>
              <a:ext cx="2481900" cy="0"/>
            </a:xfrm>
            <a:prstGeom prst="straightConnector1">
              <a:avLst/>
            </a:prstGeom>
            <a:noFill/>
            <a:ln w="9525" cap="flat" cmpd="sng">
              <a:solidFill>
                <a:schemeClr val="dk1"/>
              </a:solidFill>
              <a:prstDash val="solid"/>
              <a:round/>
              <a:headEnd type="none" w="med" len="med"/>
              <a:tailEnd type="none" w="med" len="med"/>
            </a:ln>
          </p:spPr>
        </p:cxnSp>
        <p:sp>
          <p:nvSpPr>
            <p:cNvPr id="287" name="Google Shape;287;p31"/>
            <p:cNvSpPr/>
            <p:nvPr/>
          </p:nvSpPr>
          <p:spPr>
            <a:xfrm>
              <a:off x="849704" y="536973"/>
              <a:ext cx="371325" cy="371350"/>
            </a:xfrm>
            <a:custGeom>
              <a:avLst/>
              <a:gdLst/>
              <a:ahLst/>
              <a:cxnLst/>
              <a:rect l="l" t="t" r="r" b="b"/>
              <a:pathLst>
                <a:path w="14853" h="14854" extrusionOk="0">
                  <a:moveTo>
                    <a:pt x="0" y="14223"/>
                  </a:moveTo>
                  <a:lnTo>
                    <a:pt x="14223" y="1"/>
                  </a:lnTo>
                  <a:lnTo>
                    <a:pt x="14853" y="1"/>
                  </a:lnTo>
                  <a:lnTo>
                    <a:pt x="0" y="14853"/>
                  </a:lnTo>
                  <a:close/>
                  <a:moveTo>
                    <a:pt x="12025" y="1"/>
                  </a:moveTo>
                  <a:lnTo>
                    <a:pt x="12648" y="1"/>
                  </a:lnTo>
                  <a:lnTo>
                    <a:pt x="0" y="12649"/>
                  </a:lnTo>
                  <a:lnTo>
                    <a:pt x="0" y="12026"/>
                  </a:lnTo>
                  <a:close/>
                  <a:moveTo>
                    <a:pt x="9799" y="1"/>
                  </a:moveTo>
                  <a:lnTo>
                    <a:pt x="10422" y="1"/>
                  </a:lnTo>
                  <a:lnTo>
                    <a:pt x="0" y="10423"/>
                  </a:lnTo>
                  <a:lnTo>
                    <a:pt x="0" y="9800"/>
                  </a:lnTo>
                  <a:close/>
                  <a:moveTo>
                    <a:pt x="7573" y="1"/>
                  </a:moveTo>
                  <a:lnTo>
                    <a:pt x="8196" y="1"/>
                  </a:lnTo>
                  <a:lnTo>
                    <a:pt x="0" y="8196"/>
                  </a:lnTo>
                  <a:lnTo>
                    <a:pt x="0" y="7574"/>
                  </a:lnTo>
                  <a:close/>
                  <a:moveTo>
                    <a:pt x="5347" y="1"/>
                  </a:moveTo>
                  <a:lnTo>
                    <a:pt x="5970" y="1"/>
                  </a:lnTo>
                  <a:lnTo>
                    <a:pt x="0" y="5970"/>
                  </a:lnTo>
                  <a:lnTo>
                    <a:pt x="0" y="5348"/>
                  </a:lnTo>
                  <a:close/>
                  <a:moveTo>
                    <a:pt x="3085" y="1"/>
                  </a:moveTo>
                  <a:lnTo>
                    <a:pt x="3708" y="1"/>
                  </a:lnTo>
                  <a:lnTo>
                    <a:pt x="0" y="3709"/>
                  </a:lnTo>
                  <a:lnTo>
                    <a:pt x="0" y="3086"/>
                  </a:lnTo>
                  <a:close/>
                  <a:moveTo>
                    <a:pt x="888" y="1"/>
                  </a:moveTo>
                  <a:lnTo>
                    <a:pt x="1510" y="1"/>
                  </a:lnTo>
                  <a:lnTo>
                    <a:pt x="0" y="1511"/>
                  </a:lnTo>
                  <a:lnTo>
                    <a:pt x="0" y="888"/>
                  </a:lnTo>
                  <a:close/>
                  <a:moveTo>
                    <a:pt x="1747" y="14853"/>
                  </a:moveTo>
                  <a:lnTo>
                    <a:pt x="14853" y="1747"/>
                  </a:lnTo>
                  <a:lnTo>
                    <a:pt x="14853" y="2377"/>
                  </a:lnTo>
                  <a:lnTo>
                    <a:pt x="2377" y="14853"/>
                  </a:lnTo>
                  <a:close/>
                  <a:moveTo>
                    <a:pt x="4123" y="14853"/>
                  </a:moveTo>
                  <a:lnTo>
                    <a:pt x="14853" y="4124"/>
                  </a:lnTo>
                  <a:lnTo>
                    <a:pt x="14853" y="4746"/>
                  </a:lnTo>
                  <a:lnTo>
                    <a:pt x="4753" y="14853"/>
                  </a:lnTo>
                  <a:close/>
                  <a:moveTo>
                    <a:pt x="6514" y="14853"/>
                  </a:moveTo>
                  <a:lnTo>
                    <a:pt x="14853" y="6514"/>
                  </a:lnTo>
                  <a:lnTo>
                    <a:pt x="14853" y="7144"/>
                  </a:lnTo>
                  <a:lnTo>
                    <a:pt x="7144" y="14853"/>
                  </a:lnTo>
                  <a:close/>
                  <a:moveTo>
                    <a:pt x="8890" y="14853"/>
                  </a:moveTo>
                  <a:lnTo>
                    <a:pt x="14853" y="8891"/>
                  </a:lnTo>
                  <a:lnTo>
                    <a:pt x="14853" y="9521"/>
                  </a:lnTo>
                  <a:lnTo>
                    <a:pt x="9520" y="14853"/>
                  </a:lnTo>
                  <a:close/>
                  <a:moveTo>
                    <a:pt x="11295" y="14853"/>
                  </a:moveTo>
                  <a:lnTo>
                    <a:pt x="14853" y="11303"/>
                  </a:lnTo>
                  <a:lnTo>
                    <a:pt x="14853" y="11926"/>
                  </a:lnTo>
                  <a:lnTo>
                    <a:pt x="11925" y="14853"/>
                  </a:lnTo>
                  <a:close/>
                  <a:moveTo>
                    <a:pt x="13679" y="14853"/>
                  </a:moveTo>
                  <a:lnTo>
                    <a:pt x="14853" y="13679"/>
                  </a:lnTo>
                  <a:lnTo>
                    <a:pt x="14853" y="14302"/>
                  </a:lnTo>
                  <a:lnTo>
                    <a:pt x="14302" y="1485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8" name="Google Shape;288;p31"/>
          <p:cNvSpPr/>
          <p:nvPr/>
        </p:nvSpPr>
        <p:spPr>
          <a:xfrm>
            <a:off x="3177405" y="1844799"/>
            <a:ext cx="1959424" cy="2759160"/>
          </a:xfrm>
          <a:custGeom>
            <a:avLst/>
            <a:gdLst/>
            <a:ahLst/>
            <a:cxnLst/>
            <a:rect l="l" t="t" r="r" b="b"/>
            <a:pathLst>
              <a:path w="21279" h="29964" extrusionOk="0">
                <a:moveTo>
                  <a:pt x="13341" y="1"/>
                </a:moveTo>
                <a:cubicBezTo>
                  <a:pt x="12875" y="1"/>
                  <a:pt x="12444" y="361"/>
                  <a:pt x="12444" y="898"/>
                </a:cubicBezTo>
                <a:lnTo>
                  <a:pt x="12444" y="20427"/>
                </a:lnTo>
                <a:cubicBezTo>
                  <a:pt x="11457" y="19745"/>
                  <a:pt x="10145" y="19377"/>
                  <a:pt x="8712" y="19377"/>
                </a:cubicBezTo>
                <a:cubicBezTo>
                  <a:pt x="7844" y="19377"/>
                  <a:pt x="6932" y="19512"/>
                  <a:pt x="6021" y="19794"/>
                </a:cubicBezTo>
                <a:cubicBezTo>
                  <a:pt x="2362" y="20888"/>
                  <a:pt x="1" y="23970"/>
                  <a:pt x="836" y="26678"/>
                </a:cubicBezTo>
                <a:cubicBezTo>
                  <a:pt x="1445" y="28723"/>
                  <a:pt x="3665" y="29963"/>
                  <a:pt x="6316" y="29963"/>
                </a:cubicBezTo>
                <a:cubicBezTo>
                  <a:pt x="7175" y="29963"/>
                  <a:pt x="8078" y="29833"/>
                  <a:pt x="8987" y="29558"/>
                </a:cubicBezTo>
                <a:cubicBezTo>
                  <a:pt x="12530" y="28493"/>
                  <a:pt x="14806" y="25612"/>
                  <a:pt x="14259" y="22991"/>
                </a:cubicBezTo>
                <a:lnTo>
                  <a:pt x="14259" y="12132"/>
                </a:lnTo>
                <a:cubicBezTo>
                  <a:pt x="14691" y="12622"/>
                  <a:pt x="15209" y="12996"/>
                  <a:pt x="15785" y="13284"/>
                </a:cubicBezTo>
                <a:cubicBezTo>
                  <a:pt x="18262" y="14580"/>
                  <a:pt x="19760" y="15387"/>
                  <a:pt x="18925" y="19275"/>
                </a:cubicBezTo>
                <a:cubicBezTo>
                  <a:pt x="18925" y="19301"/>
                  <a:pt x="18936" y="19313"/>
                  <a:pt x="18956" y="19313"/>
                </a:cubicBezTo>
                <a:cubicBezTo>
                  <a:pt x="19234" y="19313"/>
                  <a:pt x="21279" y="16983"/>
                  <a:pt x="20768" y="14753"/>
                </a:cubicBezTo>
                <a:cubicBezTo>
                  <a:pt x="20192" y="12362"/>
                  <a:pt x="19098" y="11729"/>
                  <a:pt x="16793" y="10692"/>
                </a:cubicBezTo>
                <a:cubicBezTo>
                  <a:pt x="15440" y="10116"/>
                  <a:pt x="14662" y="8445"/>
                  <a:pt x="14259" y="7178"/>
                </a:cubicBezTo>
                <a:lnTo>
                  <a:pt x="14259" y="4758"/>
                </a:lnTo>
                <a:cubicBezTo>
                  <a:pt x="14633" y="5046"/>
                  <a:pt x="15007" y="5334"/>
                  <a:pt x="15440" y="5536"/>
                </a:cubicBezTo>
                <a:cubicBezTo>
                  <a:pt x="17917" y="6832"/>
                  <a:pt x="19386" y="7667"/>
                  <a:pt x="18550" y="11527"/>
                </a:cubicBezTo>
                <a:cubicBezTo>
                  <a:pt x="18550" y="11552"/>
                  <a:pt x="18562" y="11565"/>
                  <a:pt x="18582" y="11565"/>
                </a:cubicBezTo>
                <a:cubicBezTo>
                  <a:pt x="18866" y="11565"/>
                  <a:pt x="20931" y="9260"/>
                  <a:pt x="20394" y="7005"/>
                </a:cubicBezTo>
                <a:cubicBezTo>
                  <a:pt x="19847" y="4614"/>
                  <a:pt x="18752" y="3980"/>
                  <a:pt x="16448" y="2972"/>
                </a:cubicBezTo>
                <a:cubicBezTo>
                  <a:pt x="15468" y="2540"/>
                  <a:pt x="14806" y="1532"/>
                  <a:pt x="14345" y="553"/>
                </a:cubicBezTo>
                <a:cubicBezTo>
                  <a:pt x="14230" y="380"/>
                  <a:pt x="14086" y="236"/>
                  <a:pt x="13884" y="178"/>
                </a:cubicBezTo>
                <a:cubicBezTo>
                  <a:pt x="13714" y="56"/>
                  <a:pt x="13525" y="1"/>
                  <a:pt x="133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720000" y="1112725"/>
            <a:ext cx="7155000" cy="36198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SzPts val="1200"/>
              <a:buChar char="■"/>
              <a:defRPr sz="1200"/>
            </a:lvl1pPr>
            <a:lvl2pPr marL="914400" lvl="1" indent="-304800">
              <a:lnSpc>
                <a:spcPct val="100000"/>
              </a:lnSpc>
              <a:spcBef>
                <a:spcPts val="1600"/>
              </a:spcBef>
              <a:spcAft>
                <a:spcPts val="0"/>
              </a:spcAft>
              <a:buSzPts val="1200"/>
              <a:buChar char="○"/>
              <a:defRPr sz="1200"/>
            </a:lvl2pPr>
            <a:lvl3pPr marL="1371600" lvl="2" indent="-304800">
              <a:lnSpc>
                <a:spcPct val="100000"/>
              </a:lnSpc>
              <a:spcBef>
                <a:spcPts val="1600"/>
              </a:spcBef>
              <a:spcAft>
                <a:spcPts val="0"/>
              </a:spcAft>
              <a:buSzPts val="1200"/>
              <a:buChar char="■"/>
              <a:defRPr sz="1200"/>
            </a:lvl3pPr>
            <a:lvl4pPr marL="1828800" lvl="3" indent="-304800">
              <a:lnSpc>
                <a:spcPct val="100000"/>
              </a:lnSpc>
              <a:spcBef>
                <a:spcPts val="1600"/>
              </a:spcBef>
              <a:spcAft>
                <a:spcPts val="0"/>
              </a:spcAft>
              <a:buSzPts val="1200"/>
              <a:buChar char="●"/>
              <a:defRPr sz="1200"/>
            </a:lvl4pPr>
            <a:lvl5pPr marL="2286000" lvl="4" indent="-304800">
              <a:lnSpc>
                <a:spcPct val="100000"/>
              </a:lnSpc>
              <a:spcBef>
                <a:spcPts val="1600"/>
              </a:spcBef>
              <a:spcAft>
                <a:spcPts val="0"/>
              </a:spcAft>
              <a:buSzPts val="1200"/>
              <a:buChar char="○"/>
              <a:defRPr sz="1200"/>
            </a:lvl5pPr>
            <a:lvl6pPr marL="2743200" lvl="5" indent="-304800">
              <a:lnSpc>
                <a:spcPct val="100000"/>
              </a:lnSpc>
              <a:spcBef>
                <a:spcPts val="1600"/>
              </a:spcBef>
              <a:spcAft>
                <a:spcPts val="0"/>
              </a:spcAft>
              <a:buSzPts val="1200"/>
              <a:buChar char="■"/>
              <a:defRPr sz="1200"/>
            </a:lvl6pPr>
            <a:lvl7pPr marL="3200400" lvl="6" indent="-304800">
              <a:lnSpc>
                <a:spcPct val="100000"/>
              </a:lnSpc>
              <a:spcBef>
                <a:spcPts val="1600"/>
              </a:spcBef>
              <a:spcAft>
                <a:spcPts val="0"/>
              </a:spcAft>
              <a:buSzPts val="1200"/>
              <a:buChar char="●"/>
              <a:defRPr sz="1200"/>
            </a:lvl7pPr>
            <a:lvl8pPr marL="3657600" lvl="7" indent="-304800">
              <a:lnSpc>
                <a:spcPct val="100000"/>
              </a:lnSpc>
              <a:spcBef>
                <a:spcPts val="1600"/>
              </a:spcBef>
              <a:spcAft>
                <a:spcPts val="0"/>
              </a:spcAft>
              <a:buSzPts val="1200"/>
              <a:buChar char="○"/>
              <a:defRPr sz="1200"/>
            </a:lvl8pPr>
            <a:lvl9pPr marL="4114800" lvl="8" indent="-304800">
              <a:lnSpc>
                <a:spcPct val="100000"/>
              </a:lnSpc>
              <a:spcBef>
                <a:spcPts val="1600"/>
              </a:spcBef>
              <a:spcAft>
                <a:spcPts val="1600"/>
              </a:spcAft>
              <a:buSzPts val="1200"/>
              <a:buChar char="■"/>
              <a:defRPr sz="1200"/>
            </a:lvl9pPr>
          </a:lstStyle>
          <a:p>
            <a:endParaRPr/>
          </a:p>
        </p:txBody>
      </p:sp>
      <p:sp>
        <p:nvSpPr>
          <p:cNvPr id="37" name="Google Shape;37;p4"/>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algn="l" rtl="0">
              <a:spcBef>
                <a:spcPts val="0"/>
              </a:spcBef>
              <a:spcAft>
                <a:spcPts val="0"/>
              </a:spcAft>
              <a:buSzPts val="3000"/>
              <a:buFont typeface="Palanquin Dark"/>
              <a:buNone/>
              <a:defRPr>
                <a:latin typeface="Palanquin Dark"/>
                <a:ea typeface="Palanquin Dark"/>
                <a:cs typeface="Palanquin Dark"/>
                <a:sym typeface="Palanquin Dark"/>
              </a:defRPr>
            </a:lvl2pPr>
            <a:lvl3pPr lvl="2" algn="l" rtl="0">
              <a:spcBef>
                <a:spcPts val="0"/>
              </a:spcBef>
              <a:spcAft>
                <a:spcPts val="0"/>
              </a:spcAft>
              <a:buSzPts val="3000"/>
              <a:buFont typeface="Palanquin Dark"/>
              <a:buNone/>
              <a:defRPr>
                <a:latin typeface="Palanquin Dark"/>
                <a:ea typeface="Palanquin Dark"/>
                <a:cs typeface="Palanquin Dark"/>
                <a:sym typeface="Palanquin Dark"/>
              </a:defRPr>
            </a:lvl3pPr>
            <a:lvl4pPr lvl="3" algn="l" rtl="0">
              <a:spcBef>
                <a:spcPts val="0"/>
              </a:spcBef>
              <a:spcAft>
                <a:spcPts val="0"/>
              </a:spcAft>
              <a:buSzPts val="3000"/>
              <a:buFont typeface="Palanquin Dark"/>
              <a:buNone/>
              <a:defRPr>
                <a:latin typeface="Palanquin Dark"/>
                <a:ea typeface="Palanquin Dark"/>
                <a:cs typeface="Palanquin Dark"/>
                <a:sym typeface="Palanquin Dark"/>
              </a:defRPr>
            </a:lvl4pPr>
            <a:lvl5pPr lvl="4" algn="l" rtl="0">
              <a:spcBef>
                <a:spcPts val="0"/>
              </a:spcBef>
              <a:spcAft>
                <a:spcPts val="0"/>
              </a:spcAft>
              <a:buSzPts val="3000"/>
              <a:buFont typeface="Palanquin Dark"/>
              <a:buNone/>
              <a:defRPr>
                <a:latin typeface="Palanquin Dark"/>
                <a:ea typeface="Palanquin Dark"/>
                <a:cs typeface="Palanquin Dark"/>
                <a:sym typeface="Palanquin Dark"/>
              </a:defRPr>
            </a:lvl5pPr>
            <a:lvl6pPr lvl="5" algn="l" rtl="0">
              <a:spcBef>
                <a:spcPts val="0"/>
              </a:spcBef>
              <a:spcAft>
                <a:spcPts val="0"/>
              </a:spcAft>
              <a:buSzPts val="3000"/>
              <a:buFont typeface="Palanquin Dark"/>
              <a:buNone/>
              <a:defRPr>
                <a:latin typeface="Palanquin Dark"/>
                <a:ea typeface="Palanquin Dark"/>
                <a:cs typeface="Palanquin Dark"/>
                <a:sym typeface="Palanquin Dark"/>
              </a:defRPr>
            </a:lvl6pPr>
            <a:lvl7pPr lvl="6" algn="l" rtl="0">
              <a:spcBef>
                <a:spcPts val="0"/>
              </a:spcBef>
              <a:spcAft>
                <a:spcPts val="0"/>
              </a:spcAft>
              <a:buSzPts val="3000"/>
              <a:buFont typeface="Palanquin Dark"/>
              <a:buNone/>
              <a:defRPr>
                <a:latin typeface="Palanquin Dark"/>
                <a:ea typeface="Palanquin Dark"/>
                <a:cs typeface="Palanquin Dark"/>
                <a:sym typeface="Palanquin Dark"/>
              </a:defRPr>
            </a:lvl7pPr>
            <a:lvl8pPr lvl="7" algn="l" rtl="0">
              <a:spcBef>
                <a:spcPts val="0"/>
              </a:spcBef>
              <a:spcAft>
                <a:spcPts val="0"/>
              </a:spcAft>
              <a:buSzPts val="3000"/>
              <a:buFont typeface="Palanquin Dark"/>
              <a:buNone/>
              <a:defRPr>
                <a:latin typeface="Palanquin Dark"/>
                <a:ea typeface="Palanquin Dark"/>
                <a:cs typeface="Palanquin Dark"/>
                <a:sym typeface="Palanquin Dark"/>
              </a:defRPr>
            </a:lvl8pPr>
            <a:lvl9pPr lvl="8" algn="l" rtl="0">
              <a:spcBef>
                <a:spcPts val="0"/>
              </a:spcBef>
              <a:spcAft>
                <a:spcPts val="0"/>
              </a:spcAft>
              <a:buSzPts val="3000"/>
              <a:buFont typeface="Palanquin Dark"/>
              <a:buNone/>
              <a:defRPr>
                <a:latin typeface="Palanquin Dark"/>
                <a:ea typeface="Palanquin Dark"/>
                <a:cs typeface="Palanquin Dark"/>
                <a:sym typeface="Palanquin Dark"/>
              </a:defRPr>
            </a:lvl9pPr>
          </a:lstStyle>
          <a:p>
            <a:endParaRPr/>
          </a:p>
        </p:txBody>
      </p:sp>
      <p:grpSp>
        <p:nvGrpSpPr>
          <p:cNvPr id="38" name="Google Shape;38;p4"/>
          <p:cNvGrpSpPr/>
          <p:nvPr/>
        </p:nvGrpSpPr>
        <p:grpSpPr>
          <a:xfrm>
            <a:off x="8052666" y="539548"/>
            <a:ext cx="371325" cy="4064402"/>
            <a:chOff x="8238341" y="539998"/>
            <a:chExt cx="371325" cy="4064402"/>
          </a:xfrm>
        </p:grpSpPr>
        <p:sp>
          <p:nvSpPr>
            <p:cNvPr id="39" name="Google Shape;39;p4"/>
            <p:cNvSpPr/>
            <p:nvPr/>
          </p:nvSpPr>
          <p:spPr>
            <a:xfrm>
              <a:off x="8354654" y="4137566"/>
              <a:ext cx="138700" cy="118650"/>
            </a:xfrm>
            <a:custGeom>
              <a:avLst/>
              <a:gdLst/>
              <a:ahLst/>
              <a:cxnLst/>
              <a:rect l="l" t="t" r="r" b="b"/>
              <a:pathLst>
                <a:path w="5548" h="4746" extrusionOk="0">
                  <a:moveTo>
                    <a:pt x="0" y="4746"/>
                  </a:moveTo>
                  <a:lnTo>
                    <a:pt x="2778" y="0"/>
                  </a:lnTo>
                  <a:lnTo>
                    <a:pt x="5548" y="474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4"/>
            <p:cNvSpPr/>
            <p:nvPr/>
          </p:nvSpPr>
          <p:spPr>
            <a:xfrm>
              <a:off x="8354654" y="4485725"/>
              <a:ext cx="138700" cy="118675"/>
            </a:xfrm>
            <a:custGeom>
              <a:avLst/>
              <a:gdLst/>
              <a:ahLst/>
              <a:cxnLst/>
              <a:rect l="l" t="t" r="r" b="b"/>
              <a:pathLst>
                <a:path w="5548" h="4747" extrusionOk="0">
                  <a:moveTo>
                    <a:pt x="0" y="4746"/>
                  </a:moveTo>
                  <a:lnTo>
                    <a:pt x="2778" y="1"/>
                  </a:lnTo>
                  <a:lnTo>
                    <a:pt x="5548" y="474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 name="Google Shape;41;p4"/>
            <p:cNvCxnSpPr/>
            <p:nvPr/>
          </p:nvCxnSpPr>
          <p:spPr>
            <a:xfrm>
              <a:off x="8424004" y="1140857"/>
              <a:ext cx="0" cy="2767200"/>
            </a:xfrm>
            <a:prstGeom prst="straightConnector1">
              <a:avLst/>
            </a:prstGeom>
            <a:noFill/>
            <a:ln w="9525" cap="flat" cmpd="sng">
              <a:solidFill>
                <a:schemeClr val="dk1"/>
              </a:solidFill>
              <a:prstDash val="solid"/>
              <a:round/>
              <a:headEnd type="none" w="med" len="med"/>
              <a:tailEnd type="none" w="med" len="med"/>
            </a:ln>
          </p:spPr>
        </p:cxnSp>
        <p:sp>
          <p:nvSpPr>
            <p:cNvPr id="42" name="Google Shape;42;p4"/>
            <p:cNvSpPr/>
            <p:nvPr/>
          </p:nvSpPr>
          <p:spPr>
            <a:xfrm>
              <a:off x="8238341" y="539998"/>
              <a:ext cx="371325" cy="371350"/>
            </a:xfrm>
            <a:custGeom>
              <a:avLst/>
              <a:gdLst/>
              <a:ahLst/>
              <a:cxnLst/>
              <a:rect l="l" t="t" r="r" b="b"/>
              <a:pathLst>
                <a:path w="14853" h="14854" extrusionOk="0">
                  <a:moveTo>
                    <a:pt x="0" y="14223"/>
                  </a:moveTo>
                  <a:lnTo>
                    <a:pt x="14223" y="1"/>
                  </a:lnTo>
                  <a:lnTo>
                    <a:pt x="14853" y="1"/>
                  </a:lnTo>
                  <a:lnTo>
                    <a:pt x="0" y="14853"/>
                  </a:lnTo>
                  <a:close/>
                  <a:moveTo>
                    <a:pt x="12025" y="1"/>
                  </a:moveTo>
                  <a:lnTo>
                    <a:pt x="12648" y="1"/>
                  </a:lnTo>
                  <a:lnTo>
                    <a:pt x="0" y="12649"/>
                  </a:lnTo>
                  <a:lnTo>
                    <a:pt x="0" y="12026"/>
                  </a:lnTo>
                  <a:close/>
                  <a:moveTo>
                    <a:pt x="9799" y="1"/>
                  </a:moveTo>
                  <a:lnTo>
                    <a:pt x="10422" y="1"/>
                  </a:lnTo>
                  <a:lnTo>
                    <a:pt x="0" y="10423"/>
                  </a:lnTo>
                  <a:lnTo>
                    <a:pt x="0" y="9800"/>
                  </a:lnTo>
                  <a:close/>
                  <a:moveTo>
                    <a:pt x="7573" y="1"/>
                  </a:moveTo>
                  <a:lnTo>
                    <a:pt x="8196" y="1"/>
                  </a:lnTo>
                  <a:lnTo>
                    <a:pt x="0" y="8196"/>
                  </a:lnTo>
                  <a:lnTo>
                    <a:pt x="0" y="7574"/>
                  </a:lnTo>
                  <a:close/>
                  <a:moveTo>
                    <a:pt x="5347" y="1"/>
                  </a:moveTo>
                  <a:lnTo>
                    <a:pt x="5970" y="1"/>
                  </a:lnTo>
                  <a:lnTo>
                    <a:pt x="0" y="5970"/>
                  </a:lnTo>
                  <a:lnTo>
                    <a:pt x="0" y="5348"/>
                  </a:lnTo>
                  <a:close/>
                  <a:moveTo>
                    <a:pt x="3085" y="1"/>
                  </a:moveTo>
                  <a:lnTo>
                    <a:pt x="3708" y="1"/>
                  </a:lnTo>
                  <a:lnTo>
                    <a:pt x="0" y="3709"/>
                  </a:lnTo>
                  <a:lnTo>
                    <a:pt x="0" y="3086"/>
                  </a:lnTo>
                  <a:close/>
                  <a:moveTo>
                    <a:pt x="888" y="1"/>
                  </a:moveTo>
                  <a:lnTo>
                    <a:pt x="1510" y="1"/>
                  </a:lnTo>
                  <a:lnTo>
                    <a:pt x="0" y="1511"/>
                  </a:lnTo>
                  <a:lnTo>
                    <a:pt x="0" y="888"/>
                  </a:lnTo>
                  <a:close/>
                  <a:moveTo>
                    <a:pt x="1747" y="14853"/>
                  </a:moveTo>
                  <a:lnTo>
                    <a:pt x="14853" y="1747"/>
                  </a:lnTo>
                  <a:lnTo>
                    <a:pt x="14853" y="2377"/>
                  </a:lnTo>
                  <a:lnTo>
                    <a:pt x="2377" y="14853"/>
                  </a:lnTo>
                  <a:close/>
                  <a:moveTo>
                    <a:pt x="4123" y="14853"/>
                  </a:moveTo>
                  <a:lnTo>
                    <a:pt x="14853" y="4124"/>
                  </a:lnTo>
                  <a:lnTo>
                    <a:pt x="14853" y="4746"/>
                  </a:lnTo>
                  <a:lnTo>
                    <a:pt x="4753" y="14853"/>
                  </a:lnTo>
                  <a:close/>
                  <a:moveTo>
                    <a:pt x="6514" y="14853"/>
                  </a:moveTo>
                  <a:lnTo>
                    <a:pt x="14853" y="6514"/>
                  </a:lnTo>
                  <a:lnTo>
                    <a:pt x="14853" y="7144"/>
                  </a:lnTo>
                  <a:lnTo>
                    <a:pt x="7144" y="14853"/>
                  </a:lnTo>
                  <a:close/>
                  <a:moveTo>
                    <a:pt x="8890" y="14853"/>
                  </a:moveTo>
                  <a:lnTo>
                    <a:pt x="14853" y="8891"/>
                  </a:lnTo>
                  <a:lnTo>
                    <a:pt x="14853" y="9521"/>
                  </a:lnTo>
                  <a:lnTo>
                    <a:pt x="9520" y="14853"/>
                  </a:lnTo>
                  <a:close/>
                  <a:moveTo>
                    <a:pt x="11295" y="14853"/>
                  </a:moveTo>
                  <a:lnTo>
                    <a:pt x="14853" y="11303"/>
                  </a:lnTo>
                  <a:lnTo>
                    <a:pt x="14853" y="11926"/>
                  </a:lnTo>
                  <a:lnTo>
                    <a:pt x="11925" y="14853"/>
                  </a:lnTo>
                  <a:close/>
                  <a:moveTo>
                    <a:pt x="13679" y="14853"/>
                  </a:moveTo>
                  <a:lnTo>
                    <a:pt x="14853" y="13679"/>
                  </a:lnTo>
                  <a:lnTo>
                    <a:pt x="14853" y="14302"/>
                  </a:lnTo>
                  <a:lnTo>
                    <a:pt x="14302" y="1485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wo columns 1">
  <p:cSld name="CUSTOM_18">
    <p:spTree>
      <p:nvGrpSpPr>
        <p:cNvPr id="1" name="Shape 289"/>
        <p:cNvGrpSpPr/>
        <p:nvPr/>
      </p:nvGrpSpPr>
      <p:grpSpPr>
        <a:xfrm>
          <a:off x="0" y="0"/>
          <a:ext cx="0" cy="0"/>
          <a:chOff x="0" y="0"/>
          <a:chExt cx="0" cy="0"/>
        </a:xfrm>
      </p:grpSpPr>
      <p:sp>
        <p:nvSpPr>
          <p:cNvPr id="290" name="Google Shape;290;p32"/>
          <p:cNvSpPr txBox="1">
            <a:spLocks noGrp="1"/>
          </p:cNvSpPr>
          <p:nvPr>
            <p:ph type="body" idx="1"/>
          </p:nvPr>
        </p:nvSpPr>
        <p:spPr>
          <a:xfrm>
            <a:off x="720000" y="1081298"/>
            <a:ext cx="3765900" cy="3619800"/>
          </a:xfrm>
          <a:prstGeom prst="rect">
            <a:avLst/>
          </a:prstGeom>
        </p:spPr>
        <p:txBody>
          <a:bodyPr spcFirstLastPara="1" wrap="square" lIns="91425" tIns="91425" rIns="91425" bIns="91425" anchor="t" anchorCtr="0">
            <a:noAutofit/>
          </a:bodyPr>
          <a:lstStyle>
            <a:lvl1pPr marL="457200" lvl="0" indent="-330200" rtl="0">
              <a:lnSpc>
                <a:spcPct val="100000"/>
              </a:lnSpc>
              <a:spcBef>
                <a:spcPts val="0"/>
              </a:spcBef>
              <a:spcAft>
                <a:spcPts val="0"/>
              </a:spcAft>
              <a:buSzPts val="1600"/>
              <a:buChar char="■"/>
              <a:defRPr sz="1600"/>
            </a:lvl1pPr>
            <a:lvl2pPr marL="914400" lvl="1" indent="-330200" rtl="0">
              <a:lnSpc>
                <a:spcPct val="100000"/>
              </a:lnSpc>
              <a:spcBef>
                <a:spcPts val="1600"/>
              </a:spcBef>
              <a:spcAft>
                <a:spcPts val="0"/>
              </a:spcAft>
              <a:buSzPts val="1600"/>
              <a:buChar char="○"/>
              <a:defRPr sz="1600"/>
            </a:lvl2pPr>
            <a:lvl3pPr marL="1371600" lvl="2" indent="-330200" rtl="0">
              <a:lnSpc>
                <a:spcPct val="100000"/>
              </a:lnSpc>
              <a:spcBef>
                <a:spcPts val="1600"/>
              </a:spcBef>
              <a:spcAft>
                <a:spcPts val="0"/>
              </a:spcAft>
              <a:buSzPts val="1600"/>
              <a:buChar char="■"/>
              <a:defRPr sz="1600"/>
            </a:lvl3pPr>
            <a:lvl4pPr marL="1828800" lvl="3" indent="-330200" rtl="0">
              <a:lnSpc>
                <a:spcPct val="100000"/>
              </a:lnSpc>
              <a:spcBef>
                <a:spcPts val="1600"/>
              </a:spcBef>
              <a:spcAft>
                <a:spcPts val="0"/>
              </a:spcAft>
              <a:buSzPts val="1600"/>
              <a:buChar char="●"/>
              <a:defRPr sz="1600"/>
            </a:lvl4pPr>
            <a:lvl5pPr marL="2286000" lvl="4" indent="-330200" rtl="0">
              <a:lnSpc>
                <a:spcPct val="100000"/>
              </a:lnSpc>
              <a:spcBef>
                <a:spcPts val="1600"/>
              </a:spcBef>
              <a:spcAft>
                <a:spcPts val="0"/>
              </a:spcAft>
              <a:buSzPts val="1600"/>
              <a:buChar char="○"/>
              <a:defRPr sz="1600"/>
            </a:lvl5pPr>
            <a:lvl6pPr marL="2743200" lvl="5" indent="-330200" rtl="0">
              <a:lnSpc>
                <a:spcPct val="100000"/>
              </a:lnSpc>
              <a:spcBef>
                <a:spcPts val="1600"/>
              </a:spcBef>
              <a:spcAft>
                <a:spcPts val="0"/>
              </a:spcAft>
              <a:buSzPts val="1600"/>
              <a:buChar char="■"/>
              <a:defRPr sz="1600"/>
            </a:lvl6pPr>
            <a:lvl7pPr marL="3200400" lvl="6" indent="-330200" rtl="0">
              <a:lnSpc>
                <a:spcPct val="100000"/>
              </a:lnSpc>
              <a:spcBef>
                <a:spcPts val="1600"/>
              </a:spcBef>
              <a:spcAft>
                <a:spcPts val="0"/>
              </a:spcAft>
              <a:buSzPts val="1600"/>
              <a:buChar char="●"/>
              <a:defRPr sz="1600"/>
            </a:lvl7pPr>
            <a:lvl8pPr marL="3657600" lvl="7" indent="-330200" rtl="0">
              <a:lnSpc>
                <a:spcPct val="100000"/>
              </a:lnSpc>
              <a:spcBef>
                <a:spcPts val="1600"/>
              </a:spcBef>
              <a:spcAft>
                <a:spcPts val="0"/>
              </a:spcAft>
              <a:buSzPts val="1600"/>
              <a:buChar char="○"/>
              <a:defRPr sz="1600"/>
            </a:lvl8pPr>
            <a:lvl9pPr marL="4114800" lvl="8" indent="-330200" rtl="0">
              <a:lnSpc>
                <a:spcPct val="100000"/>
              </a:lnSpc>
              <a:spcBef>
                <a:spcPts val="1600"/>
              </a:spcBef>
              <a:spcAft>
                <a:spcPts val="1600"/>
              </a:spcAft>
              <a:buSzPts val="1600"/>
              <a:buChar char="■"/>
              <a:defRPr sz="1600"/>
            </a:lvl9pPr>
          </a:lstStyle>
          <a:p>
            <a:endParaRPr/>
          </a:p>
        </p:txBody>
      </p:sp>
      <p:sp>
        <p:nvSpPr>
          <p:cNvPr id="291" name="Google Shape;291;p32"/>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algn="l" rtl="0">
              <a:spcBef>
                <a:spcPts val="0"/>
              </a:spcBef>
              <a:spcAft>
                <a:spcPts val="0"/>
              </a:spcAft>
              <a:buSzPts val="3000"/>
              <a:buFont typeface="Palanquin Dark"/>
              <a:buNone/>
              <a:defRPr>
                <a:latin typeface="Palanquin Dark"/>
                <a:ea typeface="Palanquin Dark"/>
                <a:cs typeface="Palanquin Dark"/>
                <a:sym typeface="Palanquin Dark"/>
              </a:defRPr>
            </a:lvl2pPr>
            <a:lvl3pPr lvl="2" algn="l" rtl="0">
              <a:spcBef>
                <a:spcPts val="0"/>
              </a:spcBef>
              <a:spcAft>
                <a:spcPts val="0"/>
              </a:spcAft>
              <a:buSzPts val="3000"/>
              <a:buFont typeface="Palanquin Dark"/>
              <a:buNone/>
              <a:defRPr>
                <a:latin typeface="Palanquin Dark"/>
                <a:ea typeface="Palanquin Dark"/>
                <a:cs typeface="Palanquin Dark"/>
                <a:sym typeface="Palanquin Dark"/>
              </a:defRPr>
            </a:lvl3pPr>
            <a:lvl4pPr lvl="3" algn="l" rtl="0">
              <a:spcBef>
                <a:spcPts val="0"/>
              </a:spcBef>
              <a:spcAft>
                <a:spcPts val="0"/>
              </a:spcAft>
              <a:buSzPts val="3000"/>
              <a:buFont typeface="Palanquin Dark"/>
              <a:buNone/>
              <a:defRPr>
                <a:latin typeface="Palanquin Dark"/>
                <a:ea typeface="Palanquin Dark"/>
                <a:cs typeface="Palanquin Dark"/>
                <a:sym typeface="Palanquin Dark"/>
              </a:defRPr>
            </a:lvl4pPr>
            <a:lvl5pPr lvl="4" algn="l" rtl="0">
              <a:spcBef>
                <a:spcPts val="0"/>
              </a:spcBef>
              <a:spcAft>
                <a:spcPts val="0"/>
              </a:spcAft>
              <a:buSzPts val="3000"/>
              <a:buFont typeface="Palanquin Dark"/>
              <a:buNone/>
              <a:defRPr>
                <a:latin typeface="Palanquin Dark"/>
                <a:ea typeface="Palanquin Dark"/>
                <a:cs typeface="Palanquin Dark"/>
                <a:sym typeface="Palanquin Dark"/>
              </a:defRPr>
            </a:lvl5pPr>
            <a:lvl6pPr lvl="5" algn="l" rtl="0">
              <a:spcBef>
                <a:spcPts val="0"/>
              </a:spcBef>
              <a:spcAft>
                <a:spcPts val="0"/>
              </a:spcAft>
              <a:buSzPts val="3000"/>
              <a:buFont typeface="Palanquin Dark"/>
              <a:buNone/>
              <a:defRPr>
                <a:latin typeface="Palanquin Dark"/>
                <a:ea typeface="Palanquin Dark"/>
                <a:cs typeface="Palanquin Dark"/>
                <a:sym typeface="Palanquin Dark"/>
              </a:defRPr>
            </a:lvl6pPr>
            <a:lvl7pPr lvl="6" algn="l" rtl="0">
              <a:spcBef>
                <a:spcPts val="0"/>
              </a:spcBef>
              <a:spcAft>
                <a:spcPts val="0"/>
              </a:spcAft>
              <a:buSzPts val="3000"/>
              <a:buFont typeface="Palanquin Dark"/>
              <a:buNone/>
              <a:defRPr>
                <a:latin typeface="Palanquin Dark"/>
                <a:ea typeface="Palanquin Dark"/>
                <a:cs typeface="Palanquin Dark"/>
                <a:sym typeface="Palanquin Dark"/>
              </a:defRPr>
            </a:lvl7pPr>
            <a:lvl8pPr lvl="7" algn="l" rtl="0">
              <a:spcBef>
                <a:spcPts val="0"/>
              </a:spcBef>
              <a:spcAft>
                <a:spcPts val="0"/>
              </a:spcAft>
              <a:buSzPts val="3000"/>
              <a:buFont typeface="Palanquin Dark"/>
              <a:buNone/>
              <a:defRPr>
                <a:latin typeface="Palanquin Dark"/>
                <a:ea typeface="Palanquin Dark"/>
                <a:cs typeface="Palanquin Dark"/>
                <a:sym typeface="Palanquin Dark"/>
              </a:defRPr>
            </a:lvl8pPr>
            <a:lvl9pPr lvl="8" algn="l" rtl="0">
              <a:spcBef>
                <a:spcPts val="0"/>
              </a:spcBef>
              <a:spcAft>
                <a:spcPts val="0"/>
              </a:spcAft>
              <a:buSzPts val="3000"/>
              <a:buFont typeface="Palanquin Dark"/>
              <a:buNone/>
              <a:defRPr>
                <a:latin typeface="Palanquin Dark"/>
                <a:ea typeface="Palanquin Dark"/>
                <a:cs typeface="Palanquin Dark"/>
                <a:sym typeface="Palanquin Dark"/>
              </a:defRPr>
            </a:lvl9pPr>
          </a:lstStyle>
          <a:p>
            <a:endParaRPr/>
          </a:p>
        </p:txBody>
      </p:sp>
      <p:sp>
        <p:nvSpPr>
          <p:cNvPr id="292" name="Google Shape;292;p32"/>
          <p:cNvSpPr txBox="1">
            <a:spLocks noGrp="1"/>
          </p:cNvSpPr>
          <p:nvPr>
            <p:ph type="body" idx="2"/>
          </p:nvPr>
        </p:nvSpPr>
        <p:spPr>
          <a:xfrm>
            <a:off x="4658104" y="1081298"/>
            <a:ext cx="3765900" cy="3619800"/>
          </a:xfrm>
          <a:prstGeom prst="rect">
            <a:avLst/>
          </a:prstGeom>
        </p:spPr>
        <p:txBody>
          <a:bodyPr spcFirstLastPara="1" wrap="square" lIns="91425" tIns="91425" rIns="91425" bIns="91425" anchor="t" anchorCtr="0">
            <a:noAutofit/>
          </a:bodyPr>
          <a:lstStyle>
            <a:lvl1pPr marL="457200" lvl="0" indent="-330200" rtl="0">
              <a:lnSpc>
                <a:spcPct val="100000"/>
              </a:lnSpc>
              <a:spcBef>
                <a:spcPts val="0"/>
              </a:spcBef>
              <a:spcAft>
                <a:spcPts val="0"/>
              </a:spcAft>
              <a:buSzPts val="1600"/>
              <a:buChar char="■"/>
              <a:defRPr sz="1600"/>
            </a:lvl1pPr>
            <a:lvl2pPr marL="914400" lvl="1" indent="-330200" rtl="0">
              <a:lnSpc>
                <a:spcPct val="100000"/>
              </a:lnSpc>
              <a:spcBef>
                <a:spcPts val="1600"/>
              </a:spcBef>
              <a:spcAft>
                <a:spcPts val="0"/>
              </a:spcAft>
              <a:buSzPts val="1600"/>
              <a:buChar char="○"/>
              <a:defRPr sz="1600"/>
            </a:lvl2pPr>
            <a:lvl3pPr marL="1371600" lvl="2" indent="-330200" rtl="0">
              <a:lnSpc>
                <a:spcPct val="100000"/>
              </a:lnSpc>
              <a:spcBef>
                <a:spcPts val="1600"/>
              </a:spcBef>
              <a:spcAft>
                <a:spcPts val="0"/>
              </a:spcAft>
              <a:buSzPts val="1600"/>
              <a:buChar char="■"/>
              <a:defRPr sz="1600"/>
            </a:lvl3pPr>
            <a:lvl4pPr marL="1828800" lvl="3" indent="-330200" rtl="0">
              <a:lnSpc>
                <a:spcPct val="100000"/>
              </a:lnSpc>
              <a:spcBef>
                <a:spcPts val="1600"/>
              </a:spcBef>
              <a:spcAft>
                <a:spcPts val="0"/>
              </a:spcAft>
              <a:buSzPts val="1600"/>
              <a:buChar char="●"/>
              <a:defRPr sz="1600"/>
            </a:lvl4pPr>
            <a:lvl5pPr marL="2286000" lvl="4" indent="-330200" rtl="0">
              <a:lnSpc>
                <a:spcPct val="100000"/>
              </a:lnSpc>
              <a:spcBef>
                <a:spcPts val="1600"/>
              </a:spcBef>
              <a:spcAft>
                <a:spcPts val="0"/>
              </a:spcAft>
              <a:buSzPts val="1600"/>
              <a:buChar char="○"/>
              <a:defRPr sz="1600"/>
            </a:lvl5pPr>
            <a:lvl6pPr marL="2743200" lvl="5" indent="-330200" rtl="0">
              <a:lnSpc>
                <a:spcPct val="100000"/>
              </a:lnSpc>
              <a:spcBef>
                <a:spcPts val="1600"/>
              </a:spcBef>
              <a:spcAft>
                <a:spcPts val="0"/>
              </a:spcAft>
              <a:buSzPts val="1600"/>
              <a:buChar char="■"/>
              <a:defRPr sz="1600"/>
            </a:lvl6pPr>
            <a:lvl7pPr marL="3200400" lvl="6" indent="-330200" rtl="0">
              <a:lnSpc>
                <a:spcPct val="100000"/>
              </a:lnSpc>
              <a:spcBef>
                <a:spcPts val="1600"/>
              </a:spcBef>
              <a:spcAft>
                <a:spcPts val="0"/>
              </a:spcAft>
              <a:buSzPts val="1600"/>
              <a:buChar char="●"/>
              <a:defRPr sz="1600"/>
            </a:lvl7pPr>
            <a:lvl8pPr marL="3657600" lvl="7" indent="-330200" rtl="0">
              <a:lnSpc>
                <a:spcPct val="100000"/>
              </a:lnSpc>
              <a:spcBef>
                <a:spcPts val="1600"/>
              </a:spcBef>
              <a:spcAft>
                <a:spcPts val="0"/>
              </a:spcAft>
              <a:buSzPts val="1600"/>
              <a:buChar char="○"/>
              <a:defRPr sz="1600"/>
            </a:lvl8pPr>
            <a:lvl9pPr marL="4114800" lvl="8" indent="-330200" rtl="0">
              <a:lnSpc>
                <a:spcPct val="100000"/>
              </a:lnSpc>
              <a:spcBef>
                <a:spcPts val="1600"/>
              </a:spcBef>
              <a:spcAft>
                <a:spcPts val="1600"/>
              </a:spcAft>
              <a:buSzPts val="1600"/>
              <a:buChar char="■"/>
              <a:defRPr sz="16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3"/>
        <p:cNvGrpSpPr/>
        <p:nvPr/>
      </p:nvGrpSpPr>
      <p:grpSpPr>
        <a:xfrm>
          <a:off x="0" y="0"/>
          <a:ext cx="0" cy="0"/>
          <a:chOff x="0" y="0"/>
          <a:chExt cx="0" cy="0"/>
        </a:xfrm>
      </p:grpSpPr>
      <p:sp>
        <p:nvSpPr>
          <p:cNvPr id="44" name="Google Shape;44;p5"/>
          <p:cNvSpPr txBox="1">
            <a:spLocks noGrp="1"/>
          </p:cNvSpPr>
          <p:nvPr>
            <p:ph type="title"/>
          </p:nvPr>
        </p:nvSpPr>
        <p:spPr>
          <a:xfrm>
            <a:off x="720000" y="387600"/>
            <a:ext cx="3477000" cy="1556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Font typeface="Palanquin Dark"/>
              <a:buNone/>
              <a:defRPr>
                <a:latin typeface="Palanquin Dark"/>
                <a:ea typeface="Palanquin Dark"/>
                <a:cs typeface="Palanquin Dark"/>
                <a:sym typeface="Palanquin Dark"/>
              </a:defRPr>
            </a:lvl2pPr>
            <a:lvl3pPr lvl="2" rtl="0">
              <a:spcBef>
                <a:spcPts val="0"/>
              </a:spcBef>
              <a:spcAft>
                <a:spcPts val="0"/>
              </a:spcAft>
              <a:buSzPts val="3000"/>
              <a:buFont typeface="Palanquin Dark"/>
              <a:buNone/>
              <a:defRPr>
                <a:latin typeface="Palanquin Dark"/>
                <a:ea typeface="Palanquin Dark"/>
                <a:cs typeface="Palanquin Dark"/>
                <a:sym typeface="Palanquin Dark"/>
              </a:defRPr>
            </a:lvl3pPr>
            <a:lvl4pPr lvl="3" rtl="0">
              <a:spcBef>
                <a:spcPts val="0"/>
              </a:spcBef>
              <a:spcAft>
                <a:spcPts val="0"/>
              </a:spcAft>
              <a:buSzPts val="3000"/>
              <a:buFont typeface="Palanquin Dark"/>
              <a:buNone/>
              <a:defRPr>
                <a:latin typeface="Palanquin Dark"/>
                <a:ea typeface="Palanquin Dark"/>
                <a:cs typeface="Palanquin Dark"/>
                <a:sym typeface="Palanquin Dark"/>
              </a:defRPr>
            </a:lvl4pPr>
            <a:lvl5pPr lvl="4" rtl="0">
              <a:spcBef>
                <a:spcPts val="0"/>
              </a:spcBef>
              <a:spcAft>
                <a:spcPts val="0"/>
              </a:spcAft>
              <a:buSzPts val="3000"/>
              <a:buFont typeface="Palanquin Dark"/>
              <a:buNone/>
              <a:defRPr>
                <a:latin typeface="Palanquin Dark"/>
                <a:ea typeface="Palanquin Dark"/>
                <a:cs typeface="Palanquin Dark"/>
                <a:sym typeface="Palanquin Dark"/>
              </a:defRPr>
            </a:lvl5pPr>
            <a:lvl6pPr lvl="5" rtl="0">
              <a:spcBef>
                <a:spcPts val="0"/>
              </a:spcBef>
              <a:spcAft>
                <a:spcPts val="0"/>
              </a:spcAft>
              <a:buSzPts val="3000"/>
              <a:buFont typeface="Palanquin Dark"/>
              <a:buNone/>
              <a:defRPr>
                <a:latin typeface="Palanquin Dark"/>
                <a:ea typeface="Palanquin Dark"/>
                <a:cs typeface="Palanquin Dark"/>
                <a:sym typeface="Palanquin Dark"/>
              </a:defRPr>
            </a:lvl6pPr>
            <a:lvl7pPr lvl="6" rtl="0">
              <a:spcBef>
                <a:spcPts val="0"/>
              </a:spcBef>
              <a:spcAft>
                <a:spcPts val="0"/>
              </a:spcAft>
              <a:buSzPts val="3000"/>
              <a:buFont typeface="Palanquin Dark"/>
              <a:buNone/>
              <a:defRPr>
                <a:latin typeface="Palanquin Dark"/>
                <a:ea typeface="Palanquin Dark"/>
                <a:cs typeface="Palanquin Dark"/>
                <a:sym typeface="Palanquin Dark"/>
              </a:defRPr>
            </a:lvl7pPr>
            <a:lvl8pPr lvl="7" rtl="0">
              <a:spcBef>
                <a:spcPts val="0"/>
              </a:spcBef>
              <a:spcAft>
                <a:spcPts val="0"/>
              </a:spcAft>
              <a:buSzPts val="3000"/>
              <a:buFont typeface="Palanquin Dark"/>
              <a:buNone/>
              <a:defRPr>
                <a:latin typeface="Palanquin Dark"/>
                <a:ea typeface="Palanquin Dark"/>
                <a:cs typeface="Palanquin Dark"/>
                <a:sym typeface="Palanquin Dark"/>
              </a:defRPr>
            </a:lvl8pPr>
            <a:lvl9pPr lvl="8" rtl="0">
              <a:spcBef>
                <a:spcPts val="0"/>
              </a:spcBef>
              <a:spcAft>
                <a:spcPts val="0"/>
              </a:spcAft>
              <a:buSzPts val="3000"/>
              <a:buFont typeface="Palanquin Dark"/>
              <a:buNone/>
              <a:defRPr>
                <a:latin typeface="Palanquin Dark"/>
                <a:ea typeface="Palanquin Dark"/>
                <a:cs typeface="Palanquin Dark"/>
                <a:sym typeface="Palanquin Dark"/>
              </a:defRPr>
            </a:lvl9pPr>
          </a:lstStyle>
          <a:p>
            <a:endParaRPr/>
          </a:p>
        </p:txBody>
      </p:sp>
      <p:sp>
        <p:nvSpPr>
          <p:cNvPr id="45" name="Google Shape;45;p5"/>
          <p:cNvSpPr txBox="1">
            <a:spLocks noGrp="1"/>
          </p:cNvSpPr>
          <p:nvPr>
            <p:ph type="title" idx="2" hasCustomPrompt="1"/>
          </p:nvPr>
        </p:nvSpPr>
        <p:spPr>
          <a:xfrm>
            <a:off x="867574" y="2359498"/>
            <a:ext cx="885900" cy="7047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SzPts val="4800"/>
              <a:buNone/>
              <a:defRPr sz="4800"/>
            </a:lvl1pPr>
            <a:lvl2pPr lvl="1" algn="ctr" rtl="0">
              <a:lnSpc>
                <a:spcPct val="100000"/>
              </a:lnSpc>
              <a:spcBef>
                <a:spcPts val="0"/>
              </a:spcBef>
              <a:spcAft>
                <a:spcPts val="0"/>
              </a:spcAft>
              <a:buSzPts val="4800"/>
              <a:buNone/>
              <a:defRPr sz="4800"/>
            </a:lvl2pPr>
            <a:lvl3pPr lvl="2" algn="ctr" rtl="0">
              <a:lnSpc>
                <a:spcPct val="100000"/>
              </a:lnSpc>
              <a:spcBef>
                <a:spcPts val="0"/>
              </a:spcBef>
              <a:spcAft>
                <a:spcPts val="0"/>
              </a:spcAft>
              <a:buSzPts val="4800"/>
              <a:buNone/>
              <a:defRPr sz="4800"/>
            </a:lvl3pPr>
            <a:lvl4pPr lvl="3" algn="ctr" rtl="0">
              <a:lnSpc>
                <a:spcPct val="100000"/>
              </a:lnSpc>
              <a:spcBef>
                <a:spcPts val="0"/>
              </a:spcBef>
              <a:spcAft>
                <a:spcPts val="0"/>
              </a:spcAft>
              <a:buSzPts val="4800"/>
              <a:buNone/>
              <a:defRPr sz="4800"/>
            </a:lvl4pPr>
            <a:lvl5pPr lvl="4" algn="ctr" rtl="0">
              <a:lnSpc>
                <a:spcPct val="100000"/>
              </a:lnSpc>
              <a:spcBef>
                <a:spcPts val="0"/>
              </a:spcBef>
              <a:spcAft>
                <a:spcPts val="0"/>
              </a:spcAft>
              <a:buSzPts val="4800"/>
              <a:buNone/>
              <a:defRPr sz="4800"/>
            </a:lvl5pPr>
            <a:lvl6pPr lvl="5" algn="ctr" rtl="0">
              <a:lnSpc>
                <a:spcPct val="100000"/>
              </a:lnSpc>
              <a:spcBef>
                <a:spcPts val="0"/>
              </a:spcBef>
              <a:spcAft>
                <a:spcPts val="0"/>
              </a:spcAft>
              <a:buSzPts val="4800"/>
              <a:buNone/>
              <a:defRPr sz="4800"/>
            </a:lvl6pPr>
            <a:lvl7pPr lvl="6" algn="ctr" rtl="0">
              <a:lnSpc>
                <a:spcPct val="100000"/>
              </a:lnSpc>
              <a:spcBef>
                <a:spcPts val="0"/>
              </a:spcBef>
              <a:spcAft>
                <a:spcPts val="0"/>
              </a:spcAft>
              <a:buSzPts val="4800"/>
              <a:buNone/>
              <a:defRPr sz="4800"/>
            </a:lvl7pPr>
            <a:lvl8pPr lvl="7" algn="ctr" rtl="0">
              <a:lnSpc>
                <a:spcPct val="100000"/>
              </a:lnSpc>
              <a:spcBef>
                <a:spcPts val="0"/>
              </a:spcBef>
              <a:spcAft>
                <a:spcPts val="0"/>
              </a:spcAft>
              <a:buSzPts val="4800"/>
              <a:buNone/>
              <a:defRPr sz="4800"/>
            </a:lvl8pPr>
            <a:lvl9pPr lvl="8" algn="ctr" rtl="0">
              <a:lnSpc>
                <a:spcPct val="100000"/>
              </a:lnSpc>
              <a:spcBef>
                <a:spcPts val="0"/>
              </a:spcBef>
              <a:spcAft>
                <a:spcPts val="0"/>
              </a:spcAft>
              <a:buSzPts val="4800"/>
              <a:buNone/>
              <a:defRPr sz="4800"/>
            </a:lvl9pPr>
          </a:lstStyle>
          <a:p>
            <a:r>
              <a:t>xx%</a:t>
            </a:r>
          </a:p>
        </p:txBody>
      </p:sp>
      <p:sp>
        <p:nvSpPr>
          <p:cNvPr id="46" name="Google Shape;46;p5"/>
          <p:cNvSpPr txBox="1">
            <a:spLocks noGrp="1"/>
          </p:cNvSpPr>
          <p:nvPr>
            <p:ph type="subTitle" idx="1"/>
          </p:nvPr>
        </p:nvSpPr>
        <p:spPr>
          <a:xfrm>
            <a:off x="1860275" y="2178750"/>
            <a:ext cx="2711700" cy="3714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None/>
              <a:defRPr sz="2000" b="1">
                <a:latin typeface="Roboto Slab"/>
                <a:ea typeface="Roboto Slab"/>
                <a:cs typeface="Roboto Slab"/>
                <a:sym typeface="Roboto Slab"/>
              </a:defRPr>
            </a:lvl1pPr>
            <a:lvl2pPr lvl="1" rtl="0">
              <a:lnSpc>
                <a:spcPct val="100000"/>
              </a:lnSpc>
              <a:spcBef>
                <a:spcPts val="1600"/>
              </a:spcBef>
              <a:spcAft>
                <a:spcPts val="0"/>
              </a:spcAft>
              <a:buNone/>
              <a:defRPr sz="2000" b="1">
                <a:latin typeface="Roboto Slab"/>
                <a:ea typeface="Roboto Slab"/>
                <a:cs typeface="Roboto Slab"/>
                <a:sym typeface="Roboto Slab"/>
              </a:defRPr>
            </a:lvl2pPr>
            <a:lvl3pPr lvl="2" rtl="0">
              <a:lnSpc>
                <a:spcPct val="100000"/>
              </a:lnSpc>
              <a:spcBef>
                <a:spcPts val="1600"/>
              </a:spcBef>
              <a:spcAft>
                <a:spcPts val="0"/>
              </a:spcAft>
              <a:buNone/>
              <a:defRPr sz="2000" b="1">
                <a:latin typeface="Roboto Slab"/>
                <a:ea typeface="Roboto Slab"/>
                <a:cs typeface="Roboto Slab"/>
                <a:sym typeface="Roboto Slab"/>
              </a:defRPr>
            </a:lvl3pPr>
            <a:lvl4pPr lvl="3" rtl="0">
              <a:lnSpc>
                <a:spcPct val="100000"/>
              </a:lnSpc>
              <a:spcBef>
                <a:spcPts val="1600"/>
              </a:spcBef>
              <a:spcAft>
                <a:spcPts val="0"/>
              </a:spcAft>
              <a:buNone/>
              <a:defRPr sz="2000" b="1">
                <a:latin typeface="Roboto Slab"/>
                <a:ea typeface="Roboto Slab"/>
                <a:cs typeface="Roboto Slab"/>
                <a:sym typeface="Roboto Slab"/>
              </a:defRPr>
            </a:lvl4pPr>
            <a:lvl5pPr lvl="4" rtl="0">
              <a:lnSpc>
                <a:spcPct val="100000"/>
              </a:lnSpc>
              <a:spcBef>
                <a:spcPts val="1600"/>
              </a:spcBef>
              <a:spcAft>
                <a:spcPts val="0"/>
              </a:spcAft>
              <a:buNone/>
              <a:defRPr sz="2000" b="1">
                <a:latin typeface="Roboto Slab"/>
                <a:ea typeface="Roboto Slab"/>
                <a:cs typeface="Roboto Slab"/>
                <a:sym typeface="Roboto Slab"/>
              </a:defRPr>
            </a:lvl5pPr>
            <a:lvl6pPr lvl="5" rtl="0">
              <a:lnSpc>
                <a:spcPct val="100000"/>
              </a:lnSpc>
              <a:spcBef>
                <a:spcPts val="1600"/>
              </a:spcBef>
              <a:spcAft>
                <a:spcPts val="0"/>
              </a:spcAft>
              <a:buNone/>
              <a:defRPr sz="2000" b="1">
                <a:latin typeface="Roboto Slab"/>
                <a:ea typeface="Roboto Slab"/>
                <a:cs typeface="Roboto Slab"/>
                <a:sym typeface="Roboto Slab"/>
              </a:defRPr>
            </a:lvl6pPr>
            <a:lvl7pPr lvl="6" rtl="0">
              <a:lnSpc>
                <a:spcPct val="100000"/>
              </a:lnSpc>
              <a:spcBef>
                <a:spcPts val="1600"/>
              </a:spcBef>
              <a:spcAft>
                <a:spcPts val="0"/>
              </a:spcAft>
              <a:buNone/>
              <a:defRPr sz="2000" b="1">
                <a:latin typeface="Roboto Slab"/>
                <a:ea typeface="Roboto Slab"/>
                <a:cs typeface="Roboto Slab"/>
                <a:sym typeface="Roboto Slab"/>
              </a:defRPr>
            </a:lvl7pPr>
            <a:lvl8pPr lvl="7" rtl="0">
              <a:lnSpc>
                <a:spcPct val="100000"/>
              </a:lnSpc>
              <a:spcBef>
                <a:spcPts val="1600"/>
              </a:spcBef>
              <a:spcAft>
                <a:spcPts val="0"/>
              </a:spcAft>
              <a:buNone/>
              <a:defRPr sz="2000" b="1">
                <a:latin typeface="Roboto Slab"/>
                <a:ea typeface="Roboto Slab"/>
                <a:cs typeface="Roboto Slab"/>
                <a:sym typeface="Roboto Slab"/>
              </a:defRPr>
            </a:lvl8pPr>
            <a:lvl9pPr lvl="8" rtl="0">
              <a:lnSpc>
                <a:spcPct val="100000"/>
              </a:lnSpc>
              <a:spcBef>
                <a:spcPts val="1600"/>
              </a:spcBef>
              <a:spcAft>
                <a:spcPts val="1600"/>
              </a:spcAft>
              <a:buNone/>
              <a:defRPr sz="2000" b="1">
                <a:latin typeface="Roboto Slab"/>
                <a:ea typeface="Roboto Slab"/>
                <a:cs typeface="Roboto Slab"/>
                <a:sym typeface="Roboto Slab"/>
              </a:defRPr>
            </a:lvl9pPr>
          </a:lstStyle>
          <a:p>
            <a:endParaRPr/>
          </a:p>
        </p:txBody>
      </p:sp>
      <p:sp>
        <p:nvSpPr>
          <p:cNvPr id="47" name="Google Shape;47;p5"/>
          <p:cNvSpPr txBox="1">
            <a:spLocks noGrp="1"/>
          </p:cNvSpPr>
          <p:nvPr>
            <p:ph type="subTitle" idx="3"/>
          </p:nvPr>
        </p:nvSpPr>
        <p:spPr>
          <a:xfrm>
            <a:off x="1860275" y="2550199"/>
            <a:ext cx="2711700" cy="7047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None/>
              <a:defRPr sz="1600"/>
            </a:lvl1pPr>
            <a:lvl2pPr lvl="1" rtl="0">
              <a:lnSpc>
                <a:spcPct val="100000"/>
              </a:lnSpc>
              <a:spcBef>
                <a:spcPts val="1600"/>
              </a:spcBef>
              <a:spcAft>
                <a:spcPts val="0"/>
              </a:spcAft>
              <a:buNone/>
              <a:defRPr/>
            </a:lvl2pPr>
            <a:lvl3pPr lvl="2" rtl="0">
              <a:lnSpc>
                <a:spcPct val="100000"/>
              </a:lnSpc>
              <a:spcBef>
                <a:spcPts val="1600"/>
              </a:spcBef>
              <a:spcAft>
                <a:spcPts val="0"/>
              </a:spcAft>
              <a:buNone/>
              <a:defRPr/>
            </a:lvl3pPr>
            <a:lvl4pPr lvl="3" rtl="0">
              <a:lnSpc>
                <a:spcPct val="100000"/>
              </a:lnSpc>
              <a:spcBef>
                <a:spcPts val="1600"/>
              </a:spcBef>
              <a:spcAft>
                <a:spcPts val="0"/>
              </a:spcAft>
              <a:buNone/>
              <a:defRPr/>
            </a:lvl4pPr>
            <a:lvl5pPr lvl="4" rtl="0">
              <a:lnSpc>
                <a:spcPct val="100000"/>
              </a:lnSpc>
              <a:spcBef>
                <a:spcPts val="1600"/>
              </a:spcBef>
              <a:spcAft>
                <a:spcPts val="0"/>
              </a:spcAft>
              <a:buNone/>
              <a:defRPr/>
            </a:lvl5pPr>
            <a:lvl6pPr lvl="5" rtl="0">
              <a:lnSpc>
                <a:spcPct val="100000"/>
              </a:lnSpc>
              <a:spcBef>
                <a:spcPts val="1600"/>
              </a:spcBef>
              <a:spcAft>
                <a:spcPts val="0"/>
              </a:spcAft>
              <a:buNone/>
              <a:defRPr/>
            </a:lvl6pPr>
            <a:lvl7pPr lvl="6" rtl="0">
              <a:lnSpc>
                <a:spcPct val="100000"/>
              </a:lnSpc>
              <a:spcBef>
                <a:spcPts val="1600"/>
              </a:spcBef>
              <a:spcAft>
                <a:spcPts val="0"/>
              </a:spcAft>
              <a:buNone/>
              <a:defRPr/>
            </a:lvl7pPr>
            <a:lvl8pPr lvl="7" rtl="0">
              <a:lnSpc>
                <a:spcPct val="100000"/>
              </a:lnSpc>
              <a:spcBef>
                <a:spcPts val="1600"/>
              </a:spcBef>
              <a:spcAft>
                <a:spcPts val="0"/>
              </a:spcAft>
              <a:buNone/>
              <a:defRPr/>
            </a:lvl8pPr>
            <a:lvl9pPr lvl="8" rtl="0">
              <a:lnSpc>
                <a:spcPct val="100000"/>
              </a:lnSpc>
              <a:spcBef>
                <a:spcPts val="1600"/>
              </a:spcBef>
              <a:spcAft>
                <a:spcPts val="1600"/>
              </a:spcAft>
              <a:buNone/>
              <a:defRPr/>
            </a:lvl9pPr>
          </a:lstStyle>
          <a:p>
            <a:endParaRPr/>
          </a:p>
        </p:txBody>
      </p:sp>
      <p:sp>
        <p:nvSpPr>
          <p:cNvPr id="48" name="Google Shape;48;p5"/>
          <p:cNvSpPr txBox="1">
            <a:spLocks noGrp="1"/>
          </p:cNvSpPr>
          <p:nvPr>
            <p:ph type="title" idx="4" hasCustomPrompt="1"/>
          </p:nvPr>
        </p:nvSpPr>
        <p:spPr>
          <a:xfrm>
            <a:off x="867574" y="3777388"/>
            <a:ext cx="885900" cy="7047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SzPts val="4800"/>
              <a:buNone/>
              <a:defRPr sz="4800"/>
            </a:lvl1pPr>
            <a:lvl2pPr lvl="1" algn="ctr" rtl="0">
              <a:lnSpc>
                <a:spcPct val="100000"/>
              </a:lnSpc>
              <a:spcBef>
                <a:spcPts val="0"/>
              </a:spcBef>
              <a:spcAft>
                <a:spcPts val="0"/>
              </a:spcAft>
              <a:buSzPts val="4800"/>
              <a:buNone/>
              <a:defRPr sz="4800"/>
            </a:lvl2pPr>
            <a:lvl3pPr lvl="2" algn="ctr" rtl="0">
              <a:lnSpc>
                <a:spcPct val="100000"/>
              </a:lnSpc>
              <a:spcBef>
                <a:spcPts val="0"/>
              </a:spcBef>
              <a:spcAft>
                <a:spcPts val="0"/>
              </a:spcAft>
              <a:buSzPts val="4800"/>
              <a:buNone/>
              <a:defRPr sz="4800"/>
            </a:lvl3pPr>
            <a:lvl4pPr lvl="3" algn="ctr" rtl="0">
              <a:lnSpc>
                <a:spcPct val="100000"/>
              </a:lnSpc>
              <a:spcBef>
                <a:spcPts val="0"/>
              </a:spcBef>
              <a:spcAft>
                <a:spcPts val="0"/>
              </a:spcAft>
              <a:buSzPts val="4800"/>
              <a:buNone/>
              <a:defRPr sz="4800"/>
            </a:lvl4pPr>
            <a:lvl5pPr lvl="4" algn="ctr" rtl="0">
              <a:lnSpc>
                <a:spcPct val="100000"/>
              </a:lnSpc>
              <a:spcBef>
                <a:spcPts val="0"/>
              </a:spcBef>
              <a:spcAft>
                <a:spcPts val="0"/>
              </a:spcAft>
              <a:buSzPts val="4800"/>
              <a:buNone/>
              <a:defRPr sz="4800"/>
            </a:lvl5pPr>
            <a:lvl6pPr lvl="5" algn="ctr" rtl="0">
              <a:lnSpc>
                <a:spcPct val="100000"/>
              </a:lnSpc>
              <a:spcBef>
                <a:spcPts val="0"/>
              </a:spcBef>
              <a:spcAft>
                <a:spcPts val="0"/>
              </a:spcAft>
              <a:buSzPts val="4800"/>
              <a:buNone/>
              <a:defRPr sz="4800"/>
            </a:lvl6pPr>
            <a:lvl7pPr lvl="6" algn="ctr" rtl="0">
              <a:lnSpc>
                <a:spcPct val="100000"/>
              </a:lnSpc>
              <a:spcBef>
                <a:spcPts val="0"/>
              </a:spcBef>
              <a:spcAft>
                <a:spcPts val="0"/>
              </a:spcAft>
              <a:buSzPts val="4800"/>
              <a:buNone/>
              <a:defRPr sz="4800"/>
            </a:lvl7pPr>
            <a:lvl8pPr lvl="7" algn="ctr" rtl="0">
              <a:lnSpc>
                <a:spcPct val="100000"/>
              </a:lnSpc>
              <a:spcBef>
                <a:spcPts val="0"/>
              </a:spcBef>
              <a:spcAft>
                <a:spcPts val="0"/>
              </a:spcAft>
              <a:buSzPts val="4800"/>
              <a:buNone/>
              <a:defRPr sz="4800"/>
            </a:lvl8pPr>
            <a:lvl9pPr lvl="8" algn="ctr" rtl="0">
              <a:lnSpc>
                <a:spcPct val="100000"/>
              </a:lnSpc>
              <a:spcBef>
                <a:spcPts val="0"/>
              </a:spcBef>
              <a:spcAft>
                <a:spcPts val="0"/>
              </a:spcAft>
              <a:buSzPts val="4800"/>
              <a:buNone/>
              <a:defRPr sz="4800"/>
            </a:lvl9pPr>
          </a:lstStyle>
          <a:p>
            <a:r>
              <a:t>xx%</a:t>
            </a:r>
          </a:p>
        </p:txBody>
      </p:sp>
      <p:sp>
        <p:nvSpPr>
          <p:cNvPr id="49" name="Google Shape;49;p5"/>
          <p:cNvSpPr txBox="1">
            <a:spLocks noGrp="1"/>
          </p:cNvSpPr>
          <p:nvPr>
            <p:ph type="subTitle" idx="5"/>
          </p:nvPr>
        </p:nvSpPr>
        <p:spPr>
          <a:xfrm>
            <a:off x="1860275" y="3596673"/>
            <a:ext cx="2711700" cy="3714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None/>
              <a:defRPr sz="2000" b="1">
                <a:latin typeface="Roboto Slab"/>
                <a:ea typeface="Roboto Slab"/>
                <a:cs typeface="Roboto Slab"/>
                <a:sym typeface="Roboto Slab"/>
              </a:defRPr>
            </a:lvl1pPr>
            <a:lvl2pPr lvl="1" rtl="0">
              <a:lnSpc>
                <a:spcPct val="100000"/>
              </a:lnSpc>
              <a:spcBef>
                <a:spcPts val="1600"/>
              </a:spcBef>
              <a:spcAft>
                <a:spcPts val="0"/>
              </a:spcAft>
              <a:buNone/>
              <a:defRPr sz="2000" b="1">
                <a:latin typeface="Roboto Slab"/>
                <a:ea typeface="Roboto Slab"/>
                <a:cs typeface="Roboto Slab"/>
                <a:sym typeface="Roboto Slab"/>
              </a:defRPr>
            </a:lvl2pPr>
            <a:lvl3pPr lvl="2" rtl="0">
              <a:lnSpc>
                <a:spcPct val="100000"/>
              </a:lnSpc>
              <a:spcBef>
                <a:spcPts val="1600"/>
              </a:spcBef>
              <a:spcAft>
                <a:spcPts val="0"/>
              </a:spcAft>
              <a:buNone/>
              <a:defRPr sz="2000" b="1">
                <a:latin typeface="Roboto Slab"/>
                <a:ea typeface="Roboto Slab"/>
                <a:cs typeface="Roboto Slab"/>
                <a:sym typeface="Roboto Slab"/>
              </a:defRPr>
            </a:lvl3pPr>
            <a:lvl4pPr lvl="3" rtl="0">
              <a:lnSpc>
                <a:spcPct val="100000"/>
              </a:lnSpc>
              <a:spcBef>
                <a:spcPts val="1600"/>
              </a:spcBef>
              <a:spcAft>
                <a:spcPts val="0"/>
              </a:spcAft>
              <a:buNone/>
              <a:defRPr sz="2000" b="1">
                <a:latin typeface="Roboto Slab"/>
                <a:ea typeface="Roboto Slab"/>
                <a:cs typeface="Roboto Slab"/>
                <a:sym typeface="Roboto Slab"/>
              </a:defRPr>
            </a:lvl4pPr>
            <a:lvl5pPr lvl="4" rtl="0">
              <a:lnSpc>
                <a:spcPct val="100000"/>
              </a:lnSpc>
              <a:spcBef>
                <a:spcPts val="1600"/>
              </a:spcBef>
              <a:spcAft>
                <a:spcPts val="0"/>
              </a:spcAft>
              <a:buNone/>
              <a:defRPr sz="2000" b="1">
                <a:latin typeface="Roboto Slab"/>
                <a:ea typeface="Roboto Slab"/>
                <a:cs typeface="Roboto Slab"/>
                <a:sym typeface="Roboto Slab"/>
              </a:defRPr>
            </a:lvl5pPr>
            <a:lvl6pPr lvl="5" rtl="0">
              <a:lnSpc>
                <a:spcPct val="100000"/>
              </a:lnSpc>
              <a:spcBef>
                <a:spcPts val="1600"/>
              </a:spcBef>
              <a:spcAft>
                <a:spcPts val="0"/>
              </a:spcAft>
              <a:buNone/>
              <a:defRPr sz="2000" b="1">
                <a:latin typeface="Roboto Slab"/>
                <a:ea typeface="Roboto Slab"/>
                <a:cs typeface="Roboto Slab"/>
                <a:sym typeface="Roboto Slab"/>
              </a:defRPr>
            </a:lvl6pPr>
            <a:lvl7pPr lvl="6" rtl="0">
              <a:lnSpc>
                <a:spcPct val="100000"/>
              </a:lnSpc>
              <a:spcBef>
                <a:spcPts val="1600"/>
              </a:spcBef>
              <a:spcAft>
                <a:spcPts val="0"/>
              </a:spcAft>
              <a:buNone/>
              <a:defRPr sz="2000" b="1">
                <a:latin typeface="Roboto Slab"/>
                <a:ea typeface="Roboto Slab"/>
                <a:cs typeface="Roboto Slab"/>
                <a:sym typeface="Roboto Slab"/>
              </a:defRPr>
            </a:lvl7pPr>
            <a:lvl8pPr lvl="7" rtl="0">
              <a:lnSpc>
                <a:spcPct val="100000"/>
              </a:lnSpc>
              <a:spcBef>
                <a:spcPts val="1600"/>
              </a:spcBef>
              <a:spcAft>
                <a:spcPts val="0"/>
              </a:spcAft>
              <a:buNone/>
              <a:defRPr sz="2000" b="1">
                <a:latin typeface="Roboto Slab"/>
                <a:ea typeface="Roboto Slab"/>
                <a:cs typeface="Roboto Slab"/>
                <a:sym typeface="Roboto Slab"/>
              </a:defRPr>
            </a:lvl8pPr>
            <a:lvl9pPr lvl="8" rtl="0">
              <a:lnSpc>
                <a:spcPct val="100000"/>
              </a:lnSpc>
              <a:spcBef>
                <a:spcPts val="1600"/>
              </a:spcBef>
              <a:spcAft>
                <a:spcPts val="1600"/>
              </a:spcAft>
              <a:buNone/>
              <a:defRPr sz="2000" b="1">
                <a:latin typeface="Roboto Slab"/>
                <a:ea typeface="Roboto Slab"/>
                <a:cs typeface="Roboto Slab"/>
                <a:sym typeface="Roboto Slab"/>
              </a:defRPr>
            </a:lvl9pPr>
          </a:lstStyle>
          <a:p>
            <a:endParaRPr/>
          </a:p>
        </p:txBody>
      </p:sp>
      <p:sp>
        <p:nvSpPr>
          <p:cNvPr id="50" name="Google Shape;50;p5"/>
          <p:cNvSpPr txBox="1">
            <a:spLocks noGrp="1"/>
          </p:cNvSpPr>
          <p:nvPr>
            <p:ph type="subTitle" idx="6"/>
          </p:nvPr>
        </p:nvSpPr>
        <p:spPr>
          <a:xfrm>
            <a:off x="1860275" y="3968126"/>
            <a:ext cx="2711700" cy="7047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None/>
              <a:defRPr sz="1600"/>
            </a:lvl1pPr>
            <a:lvl2pPr lvl="1" rtl="0">
              <a:lnSpc>
                <a:spcPct val="100000"/>
              </a:lnSpc>
              <a:spcBef>
                <a:spcPts val="1600"/>
              </a:spcBef>
              <a:spcAft>
                <a:spcPts val="0"/>
              </a:spcAft>
              <a:buNone/>
              <a:defRPr/>
            </a:lvl2pPr>
            <a:lvl3pPr lvl="2" rtl="0">
              <a:lnSpc>
                <a:spcPct val="100000"/>
              </a:lnSpc>
              <a:spcBef>
                <a:spcPts val="1600"/>
              </a:spcBef>
              <a:spcAft>
                <a:spcPts val="0"/>
              </a:spcAft>
              <a:buNone/>
              <a:defRPr/>
            </a:lvl3pPr>
            <a:lvl4pPr lvl="3" rtl="0">
              <a:lnSpc>
                <a:spcPct val="100000"/>
              </a:lnSpc>
              <a:spcBef>
                <a:spcPts val="1600"/>
              </a:spcBef>
              <a:spcAft>
                <a:spcPts val="0"/>
              </a:spcAft>
              <a:buNone/>
              <a:defRPr/>
            </a:lvl4pPr>
            <a:lvl5pPr lvl="4" rtl="0">
              <a:lnSpc>
                <a:spcPct val="100000"/>
              </a:lnSpc>
              <a:spcBef>
                <a:spcPts val="1600"/>
              </a:spcBef>
              <a:spcAft>
                <a:spcPts val="0"/>
              </a:spcAft>
              <a:buNone/>
              <a:defRPr/>
            </a:lvl5pPr>
            <a:lvl6pPr lvl="5" rtl="0">
              <a:lnSpc>
                <a:spcPct val="100000"/>
              </a:lnSpc>
              <a:spcBef>
                <a:spcPts val="1600"/>
              </a:spcBef>
              <a:spcAft>
                <a:spcPts val="0"/>
              </a:spcAft>
              <a:buNone/>
              <a:defRPr/>
            </a:lvl6pPr>
            <a:lvl7pPr lvl="6" rtl="0">
              <a:lnSpc>
                <a:spcPct val="100000"/>
              </a:lnSpc>
              <a:spcBef>
                <a:spcPts val="1600"/>
              </a:spcBef>
              <a:spcAft>
                <a:spcPts val="0"/>
              </a:spcAft>
              <a:buNone/>
              <a:defRPr/>
            </a:lvl7pPr>
            <a:lvl8pPr lvl="7" rtl="0">
              <a:lnSpc>
                <a:spcPct val="100000"/>
              </a:lnSpc>
              <a:spcBef>
                <a:spcPts val="1600"/>
              </a:spcBef>
              <a:spcAft>
                <a:spcPts val="0"/>
              </a:spcAft>
              <a:buNone/>
              <a:defRPr/>
            </a:lvl8pPr>
            <a:lvl9pPr lvl="8" rtl="0">
              <a:lnSpc>
                <a:spcPct val="100000"/>
              </a:lnSpc>
              <a:spcBef>
                <a:spcPts val="1600"/>
              </a:spcBef>
              <a:spcAft>
                <a:spcPts val="1600"/>
              </a:spcAft>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1"/>
        <p:cNvGrpSpPr/>
        <p:nvPr/>
      </p:nvGrpSpPr>
      <p:grpSpPr>
        <a:xfrm>
          <a:off x="0" y="0"/>
          <a:ext cx="0" cy="0"/>
          <a:chOff x="0" y="0"/>
          <a:chExt cx="0" cy="0"/>
        </a:xfrm>
      </p:grpSpPr>
      <p:sp>
        <p:nvSpPr>
          <p:cNvPr id="52" name="Google Shape;52;p6"/>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algn="l" rtl="0">
              <a:spcBef>
                <a:spcPts val="0"/>
              </a:spcBef>
              <a:spcAft>
                <a:spcPts val="0"/>
              </a:spcAft>
              <a:buSzPts val="3000"/>
              <a:buFont typeface="Palanquin Dark"/>
              <a:buNone/>
              <a:defRPr>
                <a:latin typeface="Palanquin Dark"/>
                <a:ea typeface="Palanquin Dark"/>
                <a:cs typeface="Palanquin Dark"/>
                <a:sym typeface="Palanquin Dark"/>
              </a:defRPr>
            </a:lvl2pPr>
            <a:lvl3pPr lvl="2" algn="l" rtl="0">
              <a:spcBef>
                <a:spcPts val="0"/>
              </a:spcBef>
              <a:spcAft>
                <a:spcPts val="0"/>
              </a:spcAft>
              <a:buSzPts val="3000"/>
              <a:buFont typeface="Palanquin Dark"/>
              <a:buNone/>
              <a:defRPr>
                <a:latin typeface="Palanquin Dark"/>
                <a:ea typeface="Palanquin Dark"/>
                <a:cs typeface="Palanquin Dark"/>
                <a:sym typeface="Palanquin Dark"/>
              </a:defRPr>
            </a:lvl3pPr>
            <a:lvl4pPr lvl="3" algn="l" rtl="0">
              <a:spcBef>
                <a:spcPts val="0"/>
              </a:spcBef>
              <a:spcAft>
                <a:spcPts val="0"/>
              </a:spcAft>
              <a:buSzPts val="3000"/>
              <a:buFont typeface="Palanquin Dark"/>
              <a:buNone/>
              <a:defRPr>
                <a:latin typeface="Palanquin Dark"/>
                <a:ea typeface="Palanquin Dark"/>
                <a:cs typeface="Palanquin Dark"/>
                <a:sym typeface="Palanquin Dark"/>
              </a:defRPr>
            </a:lvl4pPr>
            <a:lvl5pPr lvl="4" algn="l" rtl="0">
              <a:spcBef>
                <a:spcPts val="0"/>
              </a:spcBef>
              <a:spcAft>
                <a:spcPts val="0"/>
              </a:spcAft>
              <a:buSzPts val="3000"/>
              <a:buFont typeface="Palanquin Dark"/>
              <a:buNone/>
              <a:defRPr>
                <a:latin typeface="Palanquin Dark"/>
                <a:ea typeface="Palanquin Dark"/>
                <a:cs typeface="Palanquin Dark"/>
                <a:sym typeface="Palanquin Dark"/>
              </a:defRPr>
            </a:lvl5pPr>
            <a:lvl6pPr lvl="5" algn="l" rtl="0">
              <a:spcBef>
                <a:spcPts val="0"/>
              </a:spcBef>
              <a:spcAft>
                <a:spcPts val="0"/>
              </a:spcAft>
              <a:buSzPts val="3000"/>
              <a:buFont typeface="Palanquin Dark"/>
              <a:buNone/>
              <a:defRPr>
                <a:latin typeface="Palanquin Dark"/>
                <a:ea typeface="Palanquin Dark"/>
                <a:cs typeface="Palanquin Dark"/>
                <a:sym typeface="Palanquin Dark"/>
              </a:defRPr>
            </a:lvl6pPr>
            <a:lvl7pPr lvl="6" algn="l" rtl="0">
              <a:spcBef>
                <a:spcPts val="0"/>
              </a:spcBef>
              <a:spcAft>
                <a:spcPts val="0"/>
              </a:spcAft>
              <a:buSzPts val="3000"/>
              <a:buFont typeface="Palanquin Dark"/>
              <a:buNone/>
              <a:defRPr>
                <a:latin typeface="Palanquin Dark"/>
                <a:ea typeface="Palanquin Dark"/>
                <a:cs typeface="Palanquin Dark"/>
                <a:sym typeface="Palanquin Dark"/>
              </a:defRPr>
            </a:lvl7pPr>
            <a:lvl8pPr lvl="7" algn="l" rtl="0">
              <a:spcBef>
                <a:spcPts val="0"/>
              </a:spcBef>
              <a:spcAft>
                <a:spcPts val="0"/>
              </a:spcAft>
              <a:buSzPts val="3000"/>
              <a:buFont typeface="Palanquin Dark"/>
              <a:buNone/>
              <a:defRPr>
                <a:latin typeface="Palanquin Dark"/>
                <a:ea typeface="Palanquin Dark"/>
                <a:cs typeface="Palanquin Dark"/>
                <a:sym typeface="Palanquin Dark"/>
              </a:defRPr>
            </a:lvl8pPr>
            <a:lvl9pPr lvl="8" algn="l" rtl="0">
              <a:spcBef>
                <a:spcPts val="0"/>
              </a:spcBef>
              <a:spcAft>
                <a:spcPts val="0"/>
              </a:spcAft>
              <a:buSzPts val="3000"/>
              <a:buFont typeface="Palanquin Dark"/>
              <a:buNone/>
              <a:defRPr>
                <a:latin typeface="Palanquin Dark"/>
                <a:ea typeface="Palanquin Dark"/>
                <a:cs typeface="Palanquin Dark"/>
                <a:sym typeface="Palanquin Dark"/>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3"/>
        <p:cNvGrpSpPr/>
        <p:nvPr/>
      </p:nvGrpSpPr>
      <p:grpSpPr>
        <a:xfrm>
          <a:off x="0" y="0"/>
          <a:ext cx="0" cy="0"/>
          <a:chOff x="0" y="0"/>
          <a:chExt cx="0" cy="0"/>
        </a:xfrm>
      </p:grpSpPr>
      <p:sp>
        <p:nvSpPr>
          <p:cNvPr id="54" name="Google Shape;54;p7"/>
          <p:cNvSpPr txBox="1">
            <a:spLocks noGrp="1"/>
          </p:cNvSpPr>
          <p:nvPr>
            <p:ph type="subTitle" idx="1"/>
          </p:nvPr>
        </p:nvSpPr>
        <p:spPr>
          <a:xfrm>
            <a:off x="1455600" y="2554076"/>
            <a:ext cx="3015900" cy="1356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lvl1pPr>
            <a:lvl2pPr lvl="1" rtl="0">
              <a:spcBef>
                <a:spcPts val="0"/>
              </a:spcBef>
              <a:spcAft>
                <a:spcPts val="0"/>
              </a:spcAft>
              <a:buNone/>
              <a:defRPr sz="1600"/>
            </a:lvl2pPr>
            <a:lvl3pPr lvl="2" rtl="0">
              <a:spcBef>
                <a:spcPts val="0"/>
              </a:spcBef>
              <a:spcAft>
                <a:spcPts val="0"/>
              </a:spcAft>
              <a:buNone/>
              <a:defRPr sz="1600"/>
            </a:lvl3pPr>
            <a:lvl4pPr lvl="3" rtl="0">
              <a:spcBef>
                <a:spcPts val="0"/>
              </a:spcBef>
              <a:spcAft>
                <a:spcPts val="0"/>
              </a:spcAft>
              <a:buNone/>
              <a:defRPr sz="1600"/>
            </a:lvl4pPr>
            <a:lvl5pPr lvl="4" rtl="0">
              <a:spcBef>
                <a:spcPts val="0"/>
              </a:spcBef>
              <a:spcAft>
                <a:spcPts val="0"/>
              </a:spcAft>
              <a:buNone/>
              <a:defRPr sz="1600"/>
            </a:lvl5pPr>
            <a:lvl6pPr lvl="5" rtl="0">
              <a:spcBef>
                <a:spcPts val="0"/>
              </a:spcBef>
              <a:spcAft>
                <a:spcPts val="0"/>
              </a:spcAft>
              <a:buNone/>
              <a:defRPr sz="1600"/>
            </a:lvl6pPr>
            <a:lvl7pPr lvl="6" rtl="0">
              <a:spcBef>
                <a:spcPts val="0"/>
              </a:spcBef>
              <a:spcAft>
                <a:spcPts val="0"/>
              </a:spcAft>
              <a:buNone/>
              <a:defRPr sz="1600"/>
            </a:lvl7pPr>
            <a:lvl8pPr lvl="7" rtl="0">
              <a:spcBef>
                <a:spcPts val="0"/>
              </a:spcBef>
              <a:spcAft>
                <a:spcPts val="0"/>
              </a:spcAft>
              <a:buNone/>
              <a:defRPr sz="1600"/>
            </a:lvl8pPr>
            <a:lvl9pPr lvl="8" rtl="0">
              <a:spcBef>
                <a:spcPts val="0"/>
              </a:spcBef>
              <a:spcAft>
                <a:spcPts val="0"/>
              </a:spcAft>
              <a:buNone/>
              <a:defRPr sz="1600"/>
            </a:lvl9pPr>
          </a:lstStyle>
          <a:p>
            <a:endParaRPr/>
          </a:p>
        </p:txBody>
      </p:sp>
      <p:sp>
        <p:nvSpPr>
          <p:cNvPr id="55" name="Google Shape;55;p7"/>
          <p:cNvSpPr txBox="1">
            <a:spLocks noGrp="1"/>
          </p:cNvSpPr>
          <p:nvPr>
            <p:ph type="title"/>
          </p:nvPr>
        </p:nvSpPr>
        <p:spPr>
          <a:xfrm>
            <a:off x="1455600" y="1272300"/>
            <a:ext cx="3015900" cy="12111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algn="l" rtl="0">
              <a:spcBef>
                <a:spcPts val="0"/>
              </a:spcBef>
              <a:spcAft>
                <a:spcPts val="0"/>
              </a:spcAft>
              <a:buSzPts val="3000"/>
              <a:buFont typeface="Palanquin Dark"/>
              <a:buNone/>
              <a:defRPr>
                <a:latin typeface="Palanquin Dark"/>
                <a:ea typeface="Palanquin Dark"/>
                <a:cs typeface="Palanquin Dark"/>
                <a:sym typeface="Palanquin Dark"/>
              </a:defRPr>
            </a:lvl2pPr>
            <a:lvl3pPr lvl="2" algn="l" rtl="0">
              <a:spcBef>
                <a:spcPts val="0"/>
              </a:spcBef>
              <a:spcAft>
                <a:spcPts val="0"/>
              </a:spcAft>
              <a:buSzPts val="3000"/>
              <a:buFont typeface="Palanquin Dark"/>
              <a:buNone/>
              <a:defRPr>
                <a:latin typeface="Palanquin Dark"/>
                <a:ea typeface="Palanquin Dark"/>
                <a:cs typeface="Palanquin Dark"/>
                <a:sym typeface="Palanquin Dark"/>
              </a:defRPr>
            </a:lvl3pPr>
            <a:lvl4pPr lvl="3" algn="l" rtl="0">
              <a:spcBef>
                <a:spcPts val="0"/>
              </a:spcBef>
              <a:spcAft>
                <a:spcPts val="0"/>
              </a:spcAft>
              <a:buSzPts val="3000"/>
              <a:buFont typeface="Palanquin Dark"/>
              <a:buNone/>
              <a:defRPr>
                <a:latin typeface="Palanquin Dark"/>
                <a:ea typeface="Palanquin Dark"/>
                <a:cs typeface="Palanquin Dark"/>
                <a:sym typeface="Palanquin Dark"/>
              </a:defRPr>
            </a:lvl4pPr>
            <a:lvl5pPr lvl="4" algn="l" rtl="0">
              <a:spcBef>
                <a:spcPts val="0"/>
              </a:spcBef>
              <a:spcAft>
                <a:spcPts val="0"/>
              </a:spcAft>
              <a:buSzPts val="3000"/>
              <a:buFont typeface="Palanquin Dark"/>
              <a:buNone/>
              <a:defRPr>
                <a:latin typeface="Palanquin Dark"/>
                <a:ea typeface="Palanquin Dark"/>
                <a:cs typeface="Palanquin Dark"/>
                <a:sym typeface="Palanquin Dark"/>
              </a:defRPr>
            </a:lvl5pPr>
            <a:lvl6pPr lvl="5" algn="l" rtl="0">
              <a:spcBef>
                <a:spcPts val="0"/>
              </a:spcBef>
              <a:spcAft>
                <a:spcPts val="0"/>
              </a:spcAft>
              <a:buSzPts val="3000"/>
              <a:buFont typeface="Palanquin Dark"/>
              <a:buNone/>
              <a:defRPr>
                <a:latin typeface="Palanquin Dark"/>
                <a:ea typeface="Palanquin Dark"/>
                <a:cs typeface="Palanquin Dark"/>
                <a:sym typeface="Palanquin Dark"/>
              </a:defRPr>
            </a:lvl6pPr>
            <a:lvl7pPr lvl="6" algn="l" rtl="0">
              <a:spcBef>
                <a:spcPts val="0"/>
              </a:spcBef>
              <a:spcAft>
                <a:spcPts val="0"/>
              </a:spcAft>
              <a:buSzPts val="3000"/>
              <a:buFont typeface="Palanquin Dark"/>
              <a:buNone/>
              <a:defRPr>
                <a:latin typeface="Palanquin Dark"/>
                <a:ea typeface="Palanquin Dark"/>
                <a:cs typeface="Palanquin Dark"/>
                <a:sym typeface="Palanquin Dark"/>
              </a:defRPr>
            </a:lvl7pPr>
            <a:lvl8pPr lvl="7" algn="l" rtl="0">
              <a:spcBef>
                <a:spcPts val="0"/>
              </a:spcBef>
              <a:spcAft>
                <a:spcPts val="0"/>
              </a:spcAft>
              <a:buSzPts val="3000"/>
              <a:buFont typeface="Palanquin Dark"/>
              <a:buNone/>
              <a:defRPr>
                <a:latin typeface="Palanquin Dark"/>
                <a:ea typeface="Palanquin Dark"/>
                <a:cs typeface="Palanquin Dark"/>
                <a:sym typeface="Palanquin Dark"/>
              </a:defRPr>
            </a:lvl8pPr>
            <a:lvl9pPr lvl="8" algn="l" rtl="0">
              <a:spcBef>
                <a:spcPts val="0"/>
              </a:spcBef>
              <a:spcAft>
                <a:spcPts val="0"/>
              </a:spcAft>
              <a:buSzPts val="3000"/>
              <a:buFont typeface="Palanquin Dark"/>
              <a:buNone/>
              <a:defRPr>
                <a:latin typeface="Palanquin Dark"/>
                <a:ea typeface="Palanquin Dark"/>
                <a:cs typeface="Palanquin Dark"/>
                <a:sym typeface="Palanquin Dark"/>
              </a:defRPr>
            </a:lvl9pPr>
          </a:lstStyle>
          <a:p>
            <a:endParaRPr/>
          </a:p>
        </p:txBody>
      </p:sp>
      <p:grpSp>
        <p:nvGrpSpPr>
          <p:cNvPr id="56" name="Google Shape;56;p7"/>
          <p:cNvGrpSpPr/>
          <p:nvPr/>
        </p:nvGrpSpPr>
        <p:grpSpPr>
          <a:xfrm>
            <a:off x="719991" y="539548"/>
            <a:ext cx="371325" cy="4064402"/>
            <a:chOff x="8238341" y="539998"/>
            <a:chExt cx="371325" cy="4064402"/>
          </a:xfrm>
        </p:grpSpPr>
        <p:sp>
          <p:nvSpPr>
            <p:cNvPr id="57" name="Google Shape;57;p7"/>
            <p:cNvSpPr/>
            <p:nvPr/>
          </p:nvSpPr>
          <p:spPr>
            <a:xfrm>
              <a:off x="8354654" y="4137566"/>
              <a:ext cx="138700" cy="118650"/>
            </a:xfrm>
            <a:custGeom>
              <a:avLst/>
              <a:gdLst/>
              <a:ahLst/>
              <a:cxnLst/>
              <a:rect l="l" t="t" r="r" b="b"/>
              <a:pathLst>
                <a:path w="5548" h="4746" extrusionOk="0">
                  <a:moveTo>
                    <a:pt x="0" y="4746"/>
                  </a:moveTo>
                  <a:lnTo>
                    <a:pt x="2778" y="0"/>
                  </a:lnTo>
                  <a:lnTo>
                    <a:pt x="5548" y="474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7"/>
            <p:cNvSpPr/>
            <p:nvPr/>
          </p:nvSpPr>
          <p:spPr>
            <a:xfrm>
              <a:off x="8354654" y="4485725"/>
              <a:ext cx="138700" cy="118675"/>
            </a:xfrm>
            <a:custGeom>
              <a:avLst/>
              <a:gdLst/>
              <a:ahLst/>
              <a:cxnLst/>
              <a:rect l="l" t="t" r="r" b="b"/>
              <a:pathLst>
                <a:path w="5548" h="4747" extrusionOk="0">
                  <a:moveTo>
                    <a:pt x="0" y="4746"/>
                  </a:moveTo>
                  <a:lnTo>
                    <a:pt x="2778" y="1"/>
                  </a:lnTo>
                  <a:lnTo>
                    <a:pt x="5548" y="474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9" name="Google Shape;59;p7"/>
            <p:cNvCxnSpPr/>
            <p:nvPr/>
          </p:nvCxnSpPr>
          <p:spPr>
            <a:xfrm>
              <a:off x="8424004" y="1140857"/>
              <a:ext cx="0" cy="2767200"/>
            </a:xfrm>
            <a:prstGeom prst="straightConnector1">
              <a:avLst/>
            </a:prstGeom>
            <a:noFill/>
            <a:ln w="9525" cap="flat" cmpd="sng">
              <a:solidFill>
                <a:schemeClr val="dk1"/>
              </a:solidFill>
              <a:prstDash val="solid"/>
              <a:round/>
              <a:headEnd type="none" w="med" len="med"/>
              <a:tailEnd type="none" w="med" len="med"/>
            </a:ln>
          </p:spPr>
        </p:cxnSp>
        <p:sp>
          <p:nvSpPr>
            <p:cNvPr id="60" name="Google Shape;60;p7"/>
            <p:cNvSpPr/>
            <p:nvPr/>
          </p:nvSpPr>
          <p:spPr>
            <a:xfrm>
              <a:off x="8238341" y="539998"/>
              <a:ext cx="371325" cy="371350"/>
            </a:xfrm>
            <a:custGeom>
              <a:avLst/>
              <a:gdLst/>
              <a:ahLst/>
              <a:cxnLst/>
              <a:rect l="l" t="t" r="r" b="b"/>
              <a:pathLst>
                <a:path w="14853" h="14854" extrusionOk="0">
                  <a:moveTo>
                    <a:pt x="0" y="14223"/>
                  </a:moveTo>
                  <a:lnTo>
                    <a:pt x="14223" y="1"/>
                  </a:lnTo>
                  <a:lnTo>
                    <a:pt x="14853" y="1"/>
                  </a:lnTo>
                  <a:lnTo>
                    <a:pt x="0" y="14853"/>
                  </a:lnTo>
                  <a:close/>
                  <a:moveTo>
                    <a:pt x="12025" y="1"/>
                  </a:moveTo>
                  <a:lnTo>
                    <a:pt x="12648" y="1"/>
                  </a:lnTo>
                  <a:lnTo>
                    <a:pt x="0" y="12649"/>
                  </a:lnTo>
                  <a:lnTo>
                    <a:pt x="0" y="12026"/>
                  </a:lnTo>
                  <a:close/>
                  <a:moveTo>
                    <a:pt x="9799" y="1"/>
                  </a:moveTo>
                  <a:lnTo>
                    <a:pt x="10422" y="1"/>
                  </a:lnTo>
                  <a:lnTo>
                    <a:pt x="0" y="10423"/>
                  </a:lnTo>
                  <a:lnTo>
                    <a:pt x="0" y="9800"/>
                  </a:lnTo>
                  <a:close/>
                  <a:moveTo>
                    <a:pt x="7573" y="1"/>
                  </a:moveTo>
                  <a:lnTo>
                    <a:pt x="8196" y="1"/>
                  </a:lnTo>
                  <a:lnTo>
                    <a:pt x="0" y="8196"/>
                  </a:lnTo>
                  <a:lnTo>
                    <a:pt x="0" y="7574"/>
                  </a:lnTo>
                  <a:close/>
                  <a:moveTo>
                    <a:pt x="5347" y="1"/>
                  </a:moveTo>
                  <a:lnTo>
                    <a:pt x="5970" y="1"/>
                  </a:lnTo>
                  <a:lnTo>
                    <a:pt x="0" y="5970"/>
                  </a:lnTo>
                  <a:lnTo>
                    <a:pt x="0" y="5348"/>
                  </a:lnTo>
                  <a:close/>
                  <a:moveTo>
                    <a:pt x="3085" y="1"/>
                  </a:moveTo>
                  <a:lnTo>
                    <a:pt x="3708" y="1"/>
                  </a:lnTo>
                  <a:lnTo>
                    <a:pt x="0" y="3709"/>
                  </a:lnTo>
                  <a:lnTo>
                    <a:pt x="0" y="3086"/>
                  </a:lnTo>
                  <a:close/>
                  <a:moveTo>
                    <a:pt x="888" y="1"/>
                  </a:moveTo>
                  <a:lnTo>
                    <a:pt x="1510" y="1"/>
                  </a:lnTo>
                  <a:lnTo>
                    <a:pt x="0" y="1511"/>
                  </a:lnTo>
                  <a:lnTo>
                    <a:pt x="0" y="888"/>
                  </a:lnTo>
                  <a:close/>
                  <a:moveTo>
                    <a:pt x="1747" y="14853"/>
                  </a:moveTo>
                  <a:lnTo>
                    <a:pt x="14853" y="1747"/>
                  </a:lnTo>
                  <a:lnTo>
                    <a:pt x="14853" y="2377"/>
                  </a:lnTo>
                  <a:lnTo>
                    <a:pt x="2377" y="14853"/>
                  </a:lnTo>
                  <a:close/>
                  <a:moveTo>
                    <a:pt x="4123" y="14853"/>
                  </a:moveTo>
                  <a:lnTo>
                    <a:pt x="14853" y="4124"/>
                  </a:lnTo>
                  <a:lnTo>
                    <a:pt x="14853" y="4746"/>
                  </a:lnTo>
                  <a:lnTo>
                    <a:pt x="4753" y="14853"/>
                  </a:lnTo>
                  <a:close/>
                  <a:moveTo>
                    <a:pt x="6514" y="14853"/>
                  </a:moveTo>
                  <a:lnTo>
                    <a:pt x="14853" y="6514"/>
                  </a:lnTo>
                  <a:lnTo>
                    <a:pt x="14853" y="7144"/>
                  </a:lnTo>
                  <a:lnTo>
                    <a:pt x="7144" y="14853"/>
                  </a:lnTo>
                  <a:close/>
                  <a:moveTo>
                    <a:pt x="8890" y="14853"/>
                  </a:moveTo>
                  <a:lnTo>
                    <a:pt x="14853" y="8891"/>
                  </a:lnTo>
                  <a:lnTo>
                    <a:pt x="14853" y="9521"/>
                  </a:lnTo>
                  <a:lnTo>
                    <a:pt x="9520" y="14853"/>
                  </a:lnTo>
                  <a:close/>
                  <a:moveTo>
                    <a:pt x="11295" y="14853"/>
                  </a:moveTo>
                  <a:lnTo>
                    <a:pt x="14853" y="11303"/>
                  </a:lnTo>
                  <a:lnTo>
                    <a:pt x="14853" y="11926"/>
                  </a:lnTo>
                  <a:lnTo>
                    <a:pt x="11925" y="14853"/>
                  </a:lnTo>
                  <a:close/>
                  <a:moveTo>
                    <a:pt x="13679" y="14853"/>
                  </a:moveTo>
                  <a:lnTo>
                    <a:pt x="14853" y="13679"/>
                  </a:lnTo>
                  <a:lnTo>
                    <a:pt x="14853" y="14302"/>
                  </a:lnTo>
                  <a:lnTo>
                    <a:pt x="14302" y="1485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1"/>
        <p:cNvGrpSpPr/>
        <p:nvPr/>
      </p:nvGrpSpPr>
      <p:grpSpPr>
        <a:xfrm>
          <a:off x="0" y="0"/>
          <a:ext cx="0" cy="0"/>
          <a:chOff x="0" y="0"/>
          <a:chExt cx="0" cy="0"/>
        </a:xfrm>
      </p:grpSpPr>
      <p:sp>
        <p:nvSpPr>
          <p:cNvPr id="62" name="Google Shape;62;p8"/>
          <p:cNvSpPr txBox="1">
            <a:spLocks noGrp="1"/>
          </p:cNvSpPr>
          <p:nvPr>
            <p:ph type="title"/>
          </p:nvPr>
        </p:nvSpPr>
        <p:spPr>
          <a:xfrm>
            <a:off x="1455600" y="1559400"/>
            <a:ext cx="6528900" cy="2024700"/>
          </a:xfrm>
          <a:prstGeom prst="rect">
            <a:avLst/>
          </a:prstGeom>
        </p:spPr>
        <p:txBody>
          <a:bodyPr spcFirstLastPara="1" wrap="square" lIns="91425" tIns="91425" rIns="91425" bIns="91425" anchor="ctr" anchorCtr="0">
            <a:noAutofit/>
          </a:bodyPr>
          <a:lstStyle>
            <a:lvl1pPr lvl="0" rtl="0">
              <a:spcBef>
                <a:spcPts val="0"/>
              </a:spcBef>
              <a:spcAft>
                <a:spcPts val="0"/>
              </a:spcAft>
              <a:buSzPts val="5000"/>
              <a:buNone/>
              <a:defRPr sz="5000"/>
            </a:lvl1pPr>
            <a:lvl2pPr lvl="1" algn="l" rtl="0">
              <a:spcBef>
                <a:spcPts val="0"/>
              </a:spcBef>
              <a:spcAft>
                <a:spcPts val="0"/>
              </a:spcAft>
              <a:buSzPts val="5000"/>
              <a:buNone/>
              <a:defRPr sz="5000"/>
            </a:lvl2pPr>
            <a:lvl3pPr lvl="2" algn="l" rtl="0">
              <a:spcBef>
                <a:spcPts val="0"/>
              </a:spcBef>
              <a:spcAft>
                <a:spcPts val="0"/>
              </a:spcAft>
              <a:buSzPts val="5000"/>
              <a:buNone/>
              <a:defRPr sz="5000"/>
            </a:lvl3pPr>
            <a:lvl4pPr lvl="3" algn="l" rtl="0">
              <a:spcBef>
                <a:spcPts val="0"/>
              </a:spcBef>
              <a:spcAft>
                <a:spcPts val="0"/>
              </a:spcAft>
              <a:buSzPts val="5000"/>
              <a:buNone/>
              <a:defRPr sz="5000"/>
            </a:lvl4pPr>
            <a:lvl5pPr lvl="4" algn="l" rtl="0">
              <a:spcBef>
                <a:spcPts val="0"/>
              </a:spcBef>
              <a:spcAft>
                <a:spcPts val="0"/>
              </a:spcAft>
              <a:buSzPts val="5000"/>
              <a:buNone/>
              <a:defRPr sz="5000"/>
            </a:lvl5pPr>
            <a:lvl6pPr lvl="5" algn="l" rtl="0">
              <a:spcBef>
                <a:spcPts val="0"/>
              </a:spcBef>
              <a:spcAft>
                <a:spcPts val="0"/>
              </a:spcAft>
              <a:buSzPts val="5000"/>
              <a:buNone/>
              <a:defRPr sz="5000"/>
            </a:lvl6pPr>
            <a:lvl7pPr lvl="6" algn="l" rtl="0">
              <a:spcBef>
                <a:spcPts val="0"/>
              </a:spcBef>
              <a:spcAft>
                <a:spcPts val="0"/>
              </a:spcAft>
              <a:buSzPts val="5000"/>
              <a:buNone/>
              <a:defRPr sz="5000"/>
            </a:lvl7pPr>
            <a:lvl8pPr lvl="7" algn="l" rtl="0">
              <a:spcBef>
                <a:spcPts val="0"/>
              </a:spcBef>
              <a:spcAft>
                <a:spcPts val="0"/>
              </a:spcAft>
              <a:buSzPts val="5000"/>
              <a:buNone/>
              <a:defRPr sz="5000"/>
            </a:lvl8pPr>
            <a:lvl9pPr lvl="8" algn="l" rtl="0">
              <a:spcBef>
                <a:spcPts val="0"/>
              </a:spcBef>
              <a:spcAft>
                <a:spcPts val="0"/>
              </a:spcAft>
              <a:buSzPts val="5000"/>
              <a:buNone/>
              <a:defRPr sz="5000"/>
            </a:lvl9pPr>
          </a:lstStyle>
          <a:p>
            <a:endParaRPr/>
          </a:p>
        </p:txBody>
      </p:sp>
      <p:sp>
        <p:nvSpPr>
          <p:cNvPr id="63" name="Google Shape;63;p8"/>
          <p:cNvSpPr/>
          <p:nvPr/>
        </p:nvSpPr>
        <p:spPr>
          <a:xfrm>
            <a:off x="5904427" y="771738"/>
            <a:ext cx="2556619" cy="3600025"/>
          </a:xfrm>
          <a:custGeom>
            <a:avLst/>
            <a:gdLst/>
            <a:ahLst/>
            <a:cxnLst/>
            <a:rect l="l" t="t" r="r" b="b"/>
            <a:pathLst>
              <a:path w="21279" h="29964" extrusionOk="0">
                <a:moveTo>
                  <a:pt x="13341" y="1"/>
                </a:moveTo>
                <a:cubicBezTo>
                  <a:pt x="12875" y="1"/>
                  <a:pt x="12444" y="361"/>
                  <a:pt x="12444" y="898"/>
                </a:cubicBezTo>
                <a:lnTo>
                  <a:pt x="12444" y="20427"/>
                </a:lnTo>
                <a:cubicBezTo>
                  <a:pt x="11457" y="19745"/>
                  <a:pt x="10145" y="19377"/>
                  <a:pt x="8712" y="19377"/>
                </a:cubicBezTo>
                <a:cubicBezTo>
                  <a:pt x="7844" y="19377"/>
                  <a:pt x="6932" y="19512"/>
                  <a:pt x="6021" y="19794"/>
                </a:cubicBezTo>
                <a:cubicBezTo>
                  <a:pt x="2362" y="20888"/>
                  <a:pt x="1" y="23970"/>
                  <a:pt x="836" y="26678"/>
                </a:cubicBezTo>
                <a:cubicBezTo>
                  <a:pt x="1445" y="28723"/>
                  <a:pt x="3665" y="29963"/>
                  <a:pt x="6316" y="29963"/>
                </a:cubicBezTo>
                <a:cubicBezTo>
                  <a:pt x="7175" y="29963"/>
                  <a:pt x="8078" y="29833"/>
                  <a:pt x="8987" y="29558"/>
                </a:cubicBezTo>
                <a:cubicBezTo>
                  <a:pt x="12530" y="28493"/>
                  <a:pt x="14806" y="25612"/>
                  <a:pt x="14259" y="22991"/>
                </a:cubicBezTo>
                <a:lnTo>
                  <a:pt x="14259" y="12132"/>
                </a:lnTo>
                <a:cubicBezTo>
                  <a:pt x="14691" y="12622"/>
                  <a:pt x="15209" y="12996"/>
                  <a:pt x="15785" y="13284"/>
                </a:cubicBezTo>
                <a:cubicBezTo>
                  <a:pt x="18262" y="14580"/>
                  <a:pt x="19760" y="15387"/>
                  <a:pt x="18925" y="19275"/>
                </a:cubicBezTo>
                <a:cubicBezTo>
                  <a:pt x="18925" y="19301"/>
                  <a:pt x="18936" y="19313"/>
                  <a:pt x="18956" y="19313"/>
                </a:cubicBezTo>
                <a:cubicBezTo>
                  <a:pt x="19234" y="19313"/>
                  <a:pt x="21279" y="16983"/>
                  <a:pt x="20768" y="14753"/>
                </a:cubicBezTo>
                <a:cubicBezTo>
                  <a:pt x="20192" y="12362"/>
                  <a:pt x="19098" y="11729"/>
                  <a:pt x="16793" y="10692"/>
                </a:cubicBezTo>
                <a:cubicBezTo>
                  <a:pt x="15440" y="10116"/>
                  <a:pt x="14662" y="8445"/>
                  <a:pt x="14259" y="7178"/>
                </a:cubicBezTo>
                <a:lnTo>
                  <a:pt x="14259" y="4758"/>
                </a:lnTo>
                <a:cubicBezTo>
                  <a:pt x="14633" y="5046"/>
                  <a:pt x="15007" y="5334"/>
                  <a:pt x="15440" y="5536"/>
                </a:cubicBezTo>
                <a:cubicBezTo>
                  <a:pt x="17917" y="6832"/>
                  <a:pt x="19386" y="7667"/>
                  <a:pt x="18550" y="11527"/>
                </a:cubicBezTo>
                <a:cubicBezTo>
                  <a:pt x="18550" y="11552"/>
                  <a:pt x="18562" y="11565"/>
                  <a:pt x="18582" y="11565"/>
                </a:cubicBezTo>
                <a:cubicBezTo>
                  <a:pt x="18866" y="11565"/>
                  <a:pt x="20931" y="9260"/>
                  <a:pt x="20394" y="7005"/>
                </a:cubicBezTo>
                <a:cubicBezTo>
                  <a:pt x="19847" y="4614"/>
                  <a:pt x="18752" y="3980"/>
                  <a:pt x="16448" y="2972"/>
                </a:cubicBezTo>
                <a:cubicBezTo>
                  <a:pt x="15468" y="2540"/>
                  <a:pt x="14806" y="1532"/>
                  <a:pt x="14345" y="553"/>
                </a:cubicBezTo>
                <a:cubicBezTo>
                  <a:pt x="14230" y="380"/>
                  <a:pt x="14086" y="236"/>
                  <a:pt x="13884" y="178"/>
                </a:cubicBezTo>
                <a:cubicBezTo>
                  <a:pt x="13714" y="56"/>
                  <a:pt x="13525" y="1"/>
                  <a:pt x="133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 name="Google Shape;64;p8"/>
          <p:cNvGrpSpPr/>
          <p:nvPr/>
        </p:nvGrpSpPr>
        <p:grpSpPr>
          <a:xfrm>
            <a:off x="719991" y="829442"/>
            <a:ext cx="371325" cy="3484616"/>
            <a:chOff x="719991" y="829442"/>
            <a:chExt cx="371325" cy="3484616"/>
          </a:xfrm>
        </p:grpSpPr>
        <p:sp>
          <p:nvSpPr>
            <p:cNvPr id="65" name="Google Shape;65;p8"/>
            <p:cNvSpPr/>
            <p:nvPr/>
          </p:nvSpPr>
          <p:spPr>
            <a:xfrm>
              <a:off x="836304" y="4195383"/>
              <a:ext cx="138700" cy="118675"/>
            </a:xfrm>
            <a:custGeom>
              <a:avLst/>
              <a:gdLst/>
              <a:ahLst/>
              <a:cxnLst/>
              <a:rect l="l" t="t" r="r" b="b"/>
              <a:pathLst>
                <a:path w="5548" h="4747" extrusionOk="0">
                  <a:moveTo>
                    <a:pt x="0" y="4746"/>
                  </a:moveTo>
                  <a:lnTo>
                    <a:pt x="2778" y="1"/>
                  </a:lnTo>
                  <a:lnTo>
                    <a:pt x="5548" y="474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8"/>
            <p:cNvSpPr/>
            <p:nvPr/>
          </p:nvSpPr>
          <p:spPr>
            <a:xfrm>
              <a:off x="719991" y="2386075"/>
              <a:ext cx="371325" cy="371350"/>
            </a:xfrm>
            <a:custGeom>
              <a:avLst/>
              <a:gdLst/>
              <a:ahLst/>
              <a:cxnLst/>
              <a:rect l="l" t="t" r="r" b="b"/>
              <a:pathLst>
                <a:path w="14853" h="14854" extrusionOk="0">
                  <a:moveTo>
                    <a:pt x="0" y="14223"/>
                  </a:moveTo>
                  <a:lnTo>
                    <a:pt x="14223" y="1"/>
                  </a:lnTo>
                  <a:lnTo>
                    <a:pt x="14853" y="1"/>
                  </a:lnTo>
                  <a:lnTo>
                    <a:pt x="0" y="14853"/>
                  </a:lnTo>
                  <a:close/>
                  <a:moveTo>
                    <a:pt x="12025" y="1"/>
                  </a:moveTo>
                  <a:lnTo>
                    <a:pt x="12648" y="1"/>
                  </a:lnTo>
                  <a:lnTo>
                    <a:pt x="0" y="12649"/>
                  </a:lnTo>
                  <a:lnTo>
                    <a:pt x="0" y="12026"/>
                  </a:lnTo>
                  <a:close/>
                  <a:moveTo>
                    <a:pt x="9799" y="1"/>
                  </a:moveTo>
                  <a:lnTo>
                    <a:pt x="10422" y="1"/>
                  </a:lnTo>
                  <a:lnTo>
                    <a:pt x="0" y="10423"/>
                  </a:lnTo>
                  <a:lnTo>
                    <a:pt x="0" y="9800"/>
                  </a:lnTo>
                  <a:close/>
                  <a:moveTo>
                    <a:pt x="7573" y="1"/>
                  </a:moveTo>
                  <a:lnTo>
                    <a:pt x="8196" y="1"/>
                  </a:lnTo>
                  <a:lnTo>
                    <a:pt x="0" y="8196"/>
                  </a:lnTo>
                  <a:lnTo>
                    <a:pt x="0" y="7574"/>
                  </a:lnTo>
                  <a:close/>
                  <a:moveTo>
                    <a:pt x="5347" y="1"/>
                  </a:moveTo>
                  <a:lnTo>
                    <a:pt x="5970" y="1"/>
                  </a:lnTo>
                  <a:lnTo>
                    <a:pt x="0" y="5970"/>
                  </a:lnTo>
                  <a:lnTo>
                    <a:pt x="0" y="5348"/>
                  </a:lnTo>
                  <a:close/>
                  <a:moveTo>
                    <a:pt x="3085" y="1"/>
                  </a:moveTo>
                  <a:lnTo>
                    <a:pt x="3708" y="1"/>
                  </a:lnTo>
                  <a:lnTo>
                    <a:pt x="0" y="3709"/>
                  </a:lnTo>
                  <a:lnTo>
                    <a:pt x="0" y="3086"/>
                  </a:lnTo>
                  <a:close/>
                  <a:moveTo>
                    <a:pt x="888" y="1"/>
                  </a:moveTo>
                  <a:lnTo>
                    <a:pt x="1510" y="1"/>
                  </a:lnTo>
                  <a:lnTo>
                    <a:pt x="0" y="1511"/>
                  </a:lnTo>
                  <a:lnTo>
                    <a:pt x="0" y="888"/>
                  </a:lnTo>
                  <a:close/>
                  <a:moveTo>
                    <a:pt x="1747" y="14853"/>
                  </a:moveTo>
                  <a:lnTo>
                    <a:pt x="14853" y="1747"/>
                  </a:lnTo>
                  <a:lnTo>
                    <a:pt x="14853" y="2377"/>
                  </a:lnTo>
                  <a:lnTo>
                    <a:pt x="2377" y="14853"/>
                  </a:lnTo>
                  <a:close/>
                  <a:moveTo>
                    <a:pt x="4123" y="14853"/>
                  </a:moveTo>
                  <a:lnTo>
                    <a:pt x="14853" y="4124"/>
                  </a:lnTo>
                  <a:lnTo>
                    <a:pt x="14853" y="4746"/>
                  </a:lnTo>
                  <a:lnTo>
                    <a:pt x="4753" y="14853"/>
                  </a:lnTo>
                  <a:close/>
                  <a:moveTo>
                    <a:pt x="6514" y="14853"/>
                  </a:moveTo>
                  <a:lnTo>
                    <a:pt x="14853" y="6514"/>
                  </a:lnTo>
                  <a:lnTo>
                    <a:pt x="14853" y="7144"/>
                  </a:lnTo>
                  <a:lnTo>
                    <a:pt x="7144" y="14853"/>
                  </a:lnTo>
                  <a:close/>
                  <a:moveTo>
                    <a:pt x="8890" y="14853"/>
                  </a:moveTo>
                  <a:lnTo>
                    <a:pt x="14853" y="8891"/>
                  </a:lnTo>
                  <a:lnTo>
                    <a:pt x="14853" y="9521"/>
                  </a:lnTo>
                  <a:lnTo>
                    <a:pt x="9520" y="14853"/>
                  </a:lnTo>
                  <a:close/>
                  <a:moveTo>
                    <a:pt x="11295" y="14853"/>
                  </a:moveTo>
                  <a:lnTo>
                    <a:pt x="14853" y="11303"/>
                  </a:lnTo>
                  <a:lnTo>
                    <a:pt x="14853" y="11926"/>
                  </a:lnTo>
                  <a:lnTo>
                    <a:pt x="11925" y="14853"/>
                  </a:lnTo>
                  <a:close/>
                  <a:moveTo>
                    <a:pt x="13679" y="14853"/>
                  </a:moveTo>
                  <a:lnTo>
                    <a:pt x="14853" y="13679"/>
                  </a:lnTo>
                  <a:lnTo>
                    <a:pt x="14853" y="14302"/>
                  </a:lnTo>
                  <a:lnTo>
                    <a:pt x="14302" y="1485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8"/>
            <p:cNvSpPr/>
            <p:nvPr/>
          </p:nvSpPr>
          <p:spPr>
            <a:xfrm rot="10800000">
              <a:off x="836304" y="829442"/>
              <a:ext cx="138700" cy="118675"/>
            </a:xfrm>
            <a:custGeom>
              <a:avLst/>
              <a:gdLst/>
              <a:ahLst/>
              <a:cxnLst/>
              <a:rect l="l" t="t" r="r" b="b"/>
              <a:pathLst>
                <a:path w="5548" h="4747" extrusionOk="0">
                  <a:moveTo>
                    <a:pt x="0" y="4746"/>
                  </a:moveTo>
                  <a:lnTo>
                    <a:pt x="2778" y="1"/>
                  </a:lnTo>
                  <a:lnTo>
                    <a:pt x="5548" y="474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8" name="Google Shape;68;p8"/>
            <p:cNvCxnSpPr/>
            <p:nvPr/>
          </p:nvCxnSpPr>
          <p:spPr>
            <a:xfrm rot="10800000">
              <a:off x="905654" y="1145696"/>
              <a:ext cx="0" cy="1042800"/>
            </a:xfrm>
            <a:prstGeom prst="straightConnector1">
              <a:avLst/>
            </a:prstGeom>
            <a:noFill/>
            <a:ln w="9525" cap="flat" cmpd="sng">
              <a:solidFill>
                <a:schemeClr val="dk1"/>
              </a:solidFill>
              <a:prstDash val="solid"/>
              <a:round/>
              <a:headEnd type="none" w="med" len="med"/>
              <a:tailEnd type="none" w="med" len="med"/>
            </a:ln>
          </p:spPr>
        </p:cxnSp>
        <p:cxnSp>
          <p:nvCxnSpPr>
            <p:cNvPr id="69" name="Google Shape;69;p8"/>
            <p:cNvCxnSpPr/>
            <p:nvPr/>
          </p:nvCxnSpPr>
          <p:spPr>
            <a:xfrm rot="10800000">
              <a:off x="905654" y="2955004"/>
              <a:ext cx="0" cy="104280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0"/>
        <p:cNvGrpSpPr/>
        <p:nvPr/>
      </p:nvGrpSpPr>
      <p:grpSpPr>
        <a:xfrm>
          <a:off x="0" y="0"/>
          <a:ext cx="0" cy="0"/>
          <a:chOff x="0" y="0"/>
          <a:chExt cx="0" cy="0"/>
        </a:xfrm>
      </p:grpSpPr>
      <p:sp>
        <p:nvSpPr>
          <p:cNvPr id="71" name="Google Shape;71;p9"/>
          <p:cNvSpPr txBox="1">
            <a:spLocks noGrp="1"/>
          </p:cNvSpPr>
          <p:nvPr>
            <p:ph type="title"/>
          </p:nvPr>
        </p:nvSpPr>
        <p:spPr>
          <a:xfrm flipH="1">
            <a:off x="720000" y="1364025"/>
            <a:ext cx="3001200" cy="1606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5000"/>
              <a:buNone/>
              <a:defRPr sz="5000"/>
            </a:lvl1pPr>
            <a:lvl2pPr lvl="1" algn="ctr" rtl="0">
              <a:lnSpc>
                <a:spcPct val="100000"/>
              </a:lnSpc>
              <a:spcBef>
                <a:spcPts val="0"/>
              </a:spcBef>
              <a:spcAft>
                <a:spcPts val="0"/>
              </a:spcAft>
              <a:buSzPts val="3600"/>
              <a:buNone/>
              <a:defRPr sz="3600"/>
            </a:lvl2pPr>
            <a:lvl3pPr lvl="2" algn="ctr" rtl="0">
              <a:lnSpc>
                <a:spcPct val="100000"/>
              </a:lnSpc>
              <a:spcBef>
                <a:spcPts val="0"/>
              </a:spcBef>
              <a:spcAft>
                <a:spcPts val="0"/>
              </a:spcAft>
              <a:buSzPts val="3600"/>
              <a:buNone/>
              <a:defRPr sz="3600"/>
            </a:lvl3pPr>
            <a:lvl4pPr lvl="3" algn="ctr" rtl="0">
              <a:lnSpc>
                <a:spcPct val="100000"/>
              </a:lnSpc>
              <a:spcBef>
                <a:spcPts val="0"/>
              </a:spcBef>
              <a:spcAft>
                <a:spcPts val="0"/>
              </a:spcAft>
              <a:buSzPts val="3600"/>
              <a:buNone/>
              <a:defRPr sz="3600"/>
            </a:lvl4pPr>
            <a:lvl5pPr lvl="4" algn="ctr" rtl="0">
              <a:lnSpc>
                <a:spcPct val="100000"/>
              </a:lnSpc>
              <a:spcBef>
                <a:spcPts val="0"/>
              </a:spcBef>
              <a:spcAft>
                <a:spcPts val="0"/>
              </a:spcAft>
              <a:buSzPts val="3600"/>
              <a:buNone/>
              <a:defRPr sz="3600"/>
            </a:lvl5pPr>
            <a:lvl6pPr lvl="5" algn="ctr" rtl="0">
              <a:lnSpc>
                <a:spcPct val="100000"/>
              </a:lnSpc>
              <a:spcBef>
                <a:spcPts val="0"/>
              </a:spcBef>
              <a:spcAft>
                <a:spcPts val="0"/>
              </a:spcAft>
              <a:buSzPts val="3600"/>
              <a:buNone/>
              <a:defRPr sz="3600"/>
            </a:lvl6pPr>
            <a:lvl7pPr lvl="6" algn="ctr" rtl="0">
              <a:lnSpc>
                <a:spcPct val="100000"/>
              </a:lnSpc>
              <a:spcBef>
                <a:spcPts val="0"/>
              </a:spcBef>
              <a:spcAft>
                <a:spcPts val="0"/>
              </a:spcAft>
              <a:buSzPts val="3600"/>
              <a:buNone/>
              <a:defRPr sz="3600"/>
            </a:lvl7pPr>
            <a:lvl8pPr lvl="7" algn="ctr" rtl="0">
              <a:lnSpc>
                <a:spcPct val="100000"/>
              </a:lnSpc>
              <a:spcBef>
                <a:spcPts val="0"/>
              </a:spcBef>
              <a:spcAft>
                <a:spcPts val="0"/>
              </a:spcAft>
              <a:buSzPts val="3600"/>
              <a:buNone/>
              <a:defRPr sz="3600"/>
            </a:lvl8pPr>
            <a:lvl9pPr lvl="8" algn="ctr" rtl="0">
              <a:lnSpc>
                <a:spcPct val="100000"/>
              </a:lnSpc>
              <a:spcBef>
                <a:spcPts val="0"/>
              </a:spcBef>
              <a:spcAft>
                <a:spcPts val="0"/>
              </a:spcAft>
              <a:buSzPts val="3600"/>
              <a:buNone/>
              <a:defRPr sz="3600"/>
            </a:lvl9pPr>
          </a:lstStyle>
          <a:p>
            <a:endParaRPr/>
          </a:p>
        </p:txBody>
      </p:sp>
      <p:sp>
        <p:nvSpPr>
          <p:cNvPr id="72" name="Google Shape;72;p9"/>
          <p:cNvSpPr txBox="1">
            <a:spLocks noGrp="1"/>
          </p:cNvSpPr>
          <p:nvPr>
            <p:ph type="title" idx="2" hasCustomPrompt="1"/>
          </p:nvPr>
        </p:nvSpPr>
        <p:spPr>
          <a:xfrm flipH="1">
            <a:off x="7905401" y="519625"/>
            <a:ext cx="668700" cy="3714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SzPts val="3000"/>
              <a:buNone/>
              <a:defRPr/>
            </a:lvl1pPr>
            <a:lvl2pPr lvl="1" algn="ctr" rtl="0">
              <a:lnSpc>
                <a:spcPct val="100000"/>
              </a:lnSpc>
              <a:spcBef>
                <a:spcPts val="0"/>
              </a:spcBef>
              <a:spcAft>
                <a:spcPts val="0"/>
              </a:spcAft>
              <a:buSzPts val="12000"/>
              <a:buNone/>
              <a:defRPr sz="12000"/>
            </a:lvl2pPr>
            <a:lvl3pPr lvl="2" algn="ctr" rtl="0">
              <a:lnSpc>
                <a:spcPct val="100000"/>
              </a:lnSpc>
              <a:spcBef>
                <a:spcPts val="0"/>
              </a:spcBef>
              <a:spcAft>
                <a:spcPts val="0"/>
              </a:spcAft>
              <a:buSzPts val="12000"/>
              <a:buNone/>
              <a:defRPr sz="12000"/>
            </a:lvl3pPr>
            <a:lvl4pPr lvl="3" algn="ctr" rtl="0">
              <a:lnSpc>
                <a:spcPct val="100000"/>
              </a:lnSpc>
              <a:spcBef>
                <a:spcPts val="0"/>
              </a:spcBef>
              <a:spcAft>
                <a:spcPts val="0"/>
              </a:spcAft>
              <a:buSzPts val="12000"/>
              <a:buNone/>
              <a:defRPr sz="12000"/>
            </a:lvl4pPr>
            <a:lvl5pPr lvl="4" algn="ctr" rtl="0">
              <a:lnSpc>
                <a:spcPct val="100000"/>
              </a:lnSpc>
              <a:spcBef>
                <a:spcPts val="0"/>
              </a:spcBef>
              <a:spcAft>
                <a:spcPts val="0"/>
              </a:spcAft>
              <a:buSzPts val="12000"/>
              <a:buNone/>
              <a:defRPr sz="12000"/>
            </a:lvl5pPr>
            <a:lvl6pPr lvl="5" algn="ctr" rtl="0">
              <a:lnSpc>
                <a:spcPct val="100000"/>
              </a:lnSpc>
              <a:spcBef>
                <a:spcPts val="0"/>
              </a:spcBef>
              <a:spcAft>
                <a:spcPts val="0"/>
              </a:spcAft>
              <a:buSzPts val="12000"/>
              <a:buNone/>
              <a:defRPr sz="12000"/>
            </a:lvl6pPr>
            <a:lvl7pPr lvl="6" algn="ctr" rtl="0">
              <a:lnSpc>
                <a:spcPct val="100000"/>
              </a:lnSpc>
              <a:spcBef>
                <a:spcPts val="0"/>
              </a:spcBef>
              <a:spcAft>
                <a:spcPts val="0"/>
              </a:spcAft>
              <a:buSzPts val="12000"/>
              <a:buNone/>
              <a:defRPr sz="12000"/>
            </a:lvl7pPr>
            <a:lvl8pPr lvl="7" algn="ctr" rtl="0">
              <a:lnSpc>
                <a:spcPct val="100000"/>
              </a:lnSpc>
              <a:spcBef>
                <a:spcPts val="0"/>
              </a:spcBef>
              <a:spcAft>
                <a:spcPts val="0"/>
              </a:spcAft>
              <a:buSzPts val="12000"/>
              <a:buNone/>
              <a:defRPr sz="12000"/>
            </a:lvl8pPr>
            <a:lvl9pPr lvl="8" algn="ctr" rtl="0">
              <a:lnSpc>
                <a:spcPct val="100000"/>
              </a:lnSpc>
              <a:spcBef>
                <a:spcPts val="0"/>
              </a:spcBef>
              <a:spcAft>
                <a:spcPts val="0"/>
              </a:spcAft>
              <a:buSzPts val="12000"/>
              <a:buNone/>
              <a:defRPr sz="12000"/>
            </a:lvl9pPr>
          </a:lstStyle>
          <a:p>
            <a:r>
              <a:t>xx%</a:t>
            </a:r>
          </a:p>
        </p:txBody>
      </p:sp>
      <p:sp>
        <p:nvSpPr>
          <p:cNvPr id="73" name="Google Shape;73;p9"/>
          <p:cNvSpPr txBox="1">
            <a:spLocks noGrp="1"/>
          </p:cNvSpPr>
          <p:nvPr>
            <p:ph type="subTitle" idx="1"/>
          </p:nvPr>
        </p:nvSpPr>
        <p:spPr>
          <a:xfrm flipH="1">
            <a:off x="720018" y="3019643"/>
            <a:ext cx="2817000" cy="1004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algn="ctr" rtl="0">
              <a:lnSpc>
                <a:spcPct val="100000"/>
              </a:lnSpc>
              <a:spcBef>
                <a:spcPts val="1600"/>
              </a:spcBef>
              <a:spcAft>
                <a:spcPts val="0"/>
              </a:spcAft>
              <a:buNone/>
              <a:defRPr/>
            </a:lvl2pPr>
            <a:lvl3pPr lvl="2" algn="ctr" rtl="0">
              <a:lnSpc>
                <a:spcPct val="100000"/>
              </a:lnSpc>
              <a:spcBef>
                <a:spcPts val="1600"/>
              </a:spcBef>
              <a:spcAft>
                <a:spcPts val="0"/>
              </a:spcAft>
              <a:buNone/>
              <a:defRPr/>
            </a:lvl3pPr>
            <a:lvl4pPr lvl="3" algn="ctr" rtl="0">
              <a:lnSpc>
                <a:spcPct val="100000"/>
              </a:lnSpc>
              <a:spcBef>
                <a:spcPts val="1600"/>
              </a:spcBef>
              <a:spcAft>
                <a:spcPts val="0"/>
              </a:spcAft>
              <a:buNone/>
              <a:defRPr/>
            </a:lvl4pPr>
            <a:lvl5pPr lvl="4" algn="ctr" rtl="0">
              <a:lnSpc>
                <a:spcPct val="100000"/>
              </a:lnSpc>
              <a:spcBef>
                <a:spcPts val="1600"/>
              </a:spcBef>
              <a:spcAft>
                <a:spcPts val="0"/>
              </a:spcAft>
              <a:buNone/>
              <a:defRPr/>
            </a:lvl5pPr>
            <a:lvl6pPr lvl="5" algn="ctr" rtl="0">
              <a:lnSpc>
                <a:spcPct val="100000"/>
              </a:lnSpc>
              <a:spcBef>
                <a:spcPts val="1600"/>
              </a:spcBef>
              <a:spcAft>
                <a:spcPts val="0"/>
              </a:spcAft>
              <a:buNone/>
              <a:defRPr/>
            </a:lvl6pPr>
            <a:lvl7pPr lvl="6" algn="ctr" rtl="0">
              <a:lnSpc>
                <a:spcPct val="100000"/>
              </a:lnSpc>
              <a:spcBef>
                <a:spcPts val="1600"/>
              </a:spcBef>
              <a:spcAft>
                <a:spcPts val="0"/>
              </a:spcAft>
              <a:buNone/>
              <a:defRPr/>
            </a:lvl7pPr>
            <a:lvl8pPr lvl="7" algn="ctr" rtl="0">
              <a:lnSpc>
                <a:spcPct val="100000"/>
              </a:lnSpc>
              <a:spcBef>
                <a:spcPts val="1600"/>
              </a:spcBef>
              <a:spcAft>
                <a:spcPts val="0"/>
              </a:spcAft>
              <a:buNone/>
              <a:defRPr/>
            </a:lvl8pPr>
            <a:lvl9pPr lvl="8" algn="ctr" rtl="0">
              <a:lnSpc>
                <a:spcPct val="100000"/>
              </a:lnSpc>
              <a:spcBef>
                <a:spcPts val="1600"/>
              </a:spcBef>
              <a:spcAft>
                <a:spcPts val="1600"/>
              </a:spcAft>
              <a:buNone/>
              <a:defRPr/>
            </a:lvl9pPr>
          </a:lstStyle>
          <a:p>
            <a:endParaRPr/>
          </a:p>
        </p:txBody>
      </p:sp>
      <p:sp>
        <p:nvSpPr>
          <p:cNvPr id="74" name="Google Shape;74;p9"/>
          <p:cNvSpPr/>
          <p:nvPr/>
        </p:nvSpPr>
        <p:spPr>
          <a:xfrm rot="10800000" flipH="1">
            <a:off x="8170389" y="1404188"/>
            <a:ext cx="138700" cy="118650"/>
          </a:xfrm>
          <a:custGeom>
            <a:avLst/>
            <a:gdLst/>
            <a:ahLst/>
            <a:cxnLst/>
            <a:rect l="l" t="t" r="r" b="b"/>
            <a:pathLst>
              <a:path w="5548" h="4746" extrusionOk="0">
                <a:moveTo>
                  <a:pt x="0" y="4746"/>
                </a:moveTo>
                <a:lnTo>
                  <a:pt x="2778" y="0"/>
                </a:lnTo>
                <a:lnTo>
                  <a:pt x="5548" y="474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9"/>
          <p:cNvSpPr/>
          <p:nvPr/>
        </p:nvSpPr>
        <p:spPr>
          <a:xfrm rot="10800000" flipH="1">
            <a:off x="8170389" y="1064706"/>
            <a:ext cx="138700" cy="118675"/>
          </a:xfrm>
          <a:custGeom>
            <a:avLst/>
            <a:gdLst/>
            <a:ahLst/>
            <a:cxnLst/>
            <a:rect l="l" t="t" r="r" b="b"/>
            <a:pathLst>
              <a:path w="5548" h="4747" extrusionOk="0">
                <a:moveTo>
                  <a:pt x="0" y="4746"/>
                </a:moveTo>
                <a:lnTo>
                  <a:pt x="2778" y="1"/>
                </a:lnTo>
                <a:lnTo>
                  <a:pt x="5548" y="474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6" name="Google Shape;76;p9"/>
          <p:cNvCxnSpPr/>
          <p:nvPr/>
        </p:nvCxnSpPr>
        <p:spPr>
          <a:xfrm rot="10800000">
            <a:off x="8239739" y="1743644"/>
            <a:ext cx="0" cy="2268600"/>
          </a:xfrm>
          <a:prstGeom prst="straightConnector1">
            <a:avLst/>
          </a:prstGeom>
          <a:noFill/>
          <a:ln w="9525" cap="flat" cmpd="sng">
            <a:solidFill>
              <a:schemeClr val="dk1"/>
            </a:solidFill>
            <a:prstDash val="solid"/>
            <a:round/>
            <a:headEnd type="none" w="med" len="med"/>
            <a:tailEnd type="none" w="med" len="med"/>
          </a:ln>
        </p:spPr>
      </p:cxnSp>
      <p:sp>
        <p:nvSpPr>
          <p:cNvPr id="77" name="Google Shape;77;p9"/>
          <p:cNvSpPr/>
          <p:nvPr/>
        </p:nvSpPr>
        <p:spPr>
          <a:xfrm>
            <a:off x="8054076" y="4233054"/>
            <a:ext cx="371325" cy="371350"/>
          </a:xfrm>
          <a:custGeom>
            <a:avLst/>
            <a:gdLst/>
            <a:ahLst/>
            <a:cxnLst/>
            <a:rect l="l" t="t" r="r" b="b"/>
            <a:pathLst>
              <a:path w="14853" h="14854" extrusionOk="0">
                <a:moveTo>
                  <a:pt x="0" y="14223"/>
                </a:moveTo>
                <a:lnTo>
                  <a:pt x="14223" y="1"/>
                </a:lnTo>
                <a:lnTo>
                  <a:pt x="14853" y="1"/>
                </a:lnTo>
                <a:lnTo>
                  <a:pt x="0" y="14853"/>
                </a:lnTo>
                <a:close/>
                <a:moveTo>
                  <a:pt x="12025" y="1"/>
                </a:moveTo>
                <a:lnTo>
                  <a:pt x="12648" y="1"/>
                </a:lnTo>
                <a:lnTo>
                  <a:pt x="0" y="12649"/>
                </a:lnTo>
                <a:lnTo>
                  <a:pt x="0" y="12026"/>
                </a:lnTo>
                <a:close/>
                <a:moveTo>
                  <a:pt x="9799" y="1"/>
                </a:moveTo>
                <a:lnTo>
                  <a:pt x="10422" y="1"/>
                </a:lnTo>
                <a:lnTo>
                  <a:pt x="0" y="10423"/>
                </a:lnTo>
                <a:lnTo>
                  <a:pt x="0" y="9800"/>
                </a:lnTo>
                <a:close/>
                <a:moveTo>
                  <a:pt x="7573" y="1"/>
                </a:moveTo>
                <a:lnTo>
                  <a:pt x="8196" y="1"/>
                </a:lnTo>
                <a:lnTo>
                  <a:pt x="0" y="8196"/>
                </a:lnTo>
                <a:lnTo>
                  <a:pt x="0" y="7574"/>
                </a:lnTo>
                <a:close/>
                <a:moveTo>
                  <a:pt x="5347" y="1"/>
                </a:moveTo>
                <a:lnTo>
                  <a:pt x="5970" y="1"/>
                </a:lnTo>
                <a:lnTo>
                  <a:pt x="0" y="5970"/>
                </a:lnTo>
                <a:lnTo>
                  <a:pt x="0" y="5348"/>
                </a:lnTo>
                <a:close/>
                <a:moveTo>
                  <a:pt x="3085" y="1"/>
                </a:moveTo>
                <a:lnTo>
                  <a:pt x="3708" y="1"/>
                </a:lnTo>
                <a:lnTo>
                  <a:pt x="0" y="3709"/>
                </a:lnTo>
                <a:lnTo>
                  <a:pt x="0" y="3086"/>
                </a:lnTo>
                <a:close/>
                <a:moveTo>
                  <a:pt x="888" y="1"/>
                </a:moveTo>
                <a:lnTo>
                  <a:pt x="1510" y="1"/>
                </a:lnTo>
                <a:lnTo>
                  <a:pt x="0" y="1511"/>
                </a:lnTo>
                <a:lnTo>
                  <a:pt x="0" y="888"/>
                </a:lnTo>
                <a:close/>
                <a:moveTo>
                  <a:pt x="1747" y="14853"/>
                </a:moveTo>
                <a:lnTo>
                  <a:pt x="14853" y="1747"/>
                </a:lnTo>
                <a:lnTo>
                  <a:pt x="14853" y="2377"/>
                </a:lnTo>
                <a:lnTo>
                  <a:pt x="2377" y="14853"/>
                </a:lnTo>
                <a:close/>
                <a:moveTo>
                  <a:pt x="4123" y="14853"/>
                </a:moveTo>
                <a:lnTo>
                  <a:pt x="14853" y="4124"/>
                </a:lnTo>
                <a:lnTo>
                  <a:pt x="14853" y="4746"/>
                </a:lnTo>
                <a:lnTo>
                  <a:pt x="4753" y="14853"/>
                </a:lnTo>
                <a:close/>
                <a:moveTo>
                  <a:pt x="6514" y="14853"/>
                </a:moveTo>
                <a:lnTo>
                  <a:pt x="14853" y="6514"/>
                </a:lnTo>
                <a:lnTo>
                  <a:pt x="14853" y="7144"/>
                </a:lnTo>
                <a:lnTo>
                  <a:pt x="7144" y="14853"/>
                </a:lnTo>
                <a:close/>
                <a:moveTo>
                  <a:pt x="8890" y="14853"/>
                </a:moveTo>
                <a:lnTo>
                  <a:pt x="14853" y="8891"/>
                </a:lnTo>
                <a:lnTo>
                  <a:pt x="14853" y="9521"/>
                </a:lnTo>
                <a:lnTo>
                  <a:pt x="9520" y="14853"/>
                </a:lnTo>
                <a:close/>
                <a:moveTo>
                  <a:pt x="11295" y="14853"/>
                </a:moveTo>
                <a:lnTo>
                  <a:pt x="14853" y="11303"/>
                </a:lnTo>
                <a:lnTo>
                  <a:pt x="14853" y="11926"/>
                </a:lnTo>
                <a:lnTo>
                  <a:pt x="11925" y="14853"/>
                </a:lnTo>
                <a:close/>
                <a:moveTo>
                  <a:pt x="13679" y="14853"/>
                </a:moveTo>
                <a:lnTo>
                  <a:pt x="14853" y="13679"/>
                </a:lnTo>
                <a:lnTo>
                  <a:pt x="14853" y="14302"/>
                </a:lnTo>
                <a:lnTo>
                  <a:pt x="14302" y="1485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 name="Google Shape;78;p9"/>
          <p:cNvGrpSpPr/>
          <p:nvPr/>
        </p:nvGrpSpPr>
        <p:grpSpPr>
          <a:xfrm flipH="1">
            <a:off x="826155" y="539888"/>
            <a:ext cx="1819831" cy="391358"/>
            <a:chOff x="849696" y="4208569"/>
            <a:chExt cx="3431700" cy="391358"/>
          </a:xfrm>
        </p:grpSpPr>
        <p:cxnSp>
          <p:nvCxnSpPr>
            <p:cNvPr id="79" name="Google Shape;79;p9"/>
            <p:cNvCxnSpPr/>
            <p:nvPr/>
          </p:nvCxnSpPr>
          <p:spPr>
            <a:xfrm>
              <a:off x="849696" y="4404247"/>
              <a:ext cx="3431700" cy="0"/>
            </a:xfrm>
            <a:prstGeom prst="straightConnector1">
              <a:avLst/>
            </a:prstGeom>
            <a:noFill/>
            <a:ln w="9525" cap="flat" cmpd="sng">
              <a:solidFill>
                <a:schemeClr val="dk1"/>
              </a:solidFill>
              <a:prstDash val="solid"/>
              <a:round/>
              <a:headEnd type="none" w="med" len="med"/>
              <a:tailEnd type="none" w="med" len="med"/>
            </a:ln>
          </p:spPr>
        </p:cxnSp>
        <p:cxnSp>
          <p:nvCxnSpPr>
            <p:cNvPr id="80" name="Google Shape;80;p9"/>
            <p:cNvCxnSpPr/>
            <p:nvPr/>
          </p:nvCxnSpPr>
          <p:spPr>
            <a:xfrm>
              <a:off x="849696" y="4599926"/>
              <a:ext cx="3431700" cy="0"/>
            </a:xfrm>
            <a:prstGeom prst="straightConnector1">
              <a:avLst/>
            </a:prstGeom>
            <a:noFill/>
            <a:ln w="9525" cap="flat" cmpd="sng">
              <a:solidFill>
                <a:schemeClr val="dk1"/>
              </a:solidFill>
              <a:prstDash val="solid"/>
              <a:round/>
              <a:headEnd type="none" w="med" len="med"/>
              <a:tailEnd type="none" w="med" len="med"/>
            </a:ln>
          </p:spPr>
        </p:cxnSp>
        <p:cxnSp>
          <p:nvCxnSpPr>
            <p:cNvPr id="81" name="Google Shape;81;p9"/>
            <p:cNvCxnSpPr/>
            <p:nvPr/>
          </p:nvCxnSpPr>
          <p:spPr>
            <a:xfrm>
              <a:off x="849696" y="4208569"/>
              <a:ext cx="3431700" cy="0"/>
            </a:xfrm>
            <a:prstGeom prst="straightConnector1">
              <a:avLst/>
            </a:prstGeom>
            <a:noFill/>
            <a:ln w="9525" cap="flat" cmpd="sng">
              <a:solidFill>
                <a:schemeClr val="dk1"/>
              </a:solidFill>
              <a:prstDash val="solid"/>
              <a:round/>
              <a:headEnd type="none" w="med" len="med"/>
              <a:tailEnd type="none" w="med" len="med"/>
            </a:ln>
          </p:spPr>
        </p:cxnSp>
      </p:grpSp>
      <p:sp>
        <p:nvSpPr>
          <p:cNvPr id="82" name="Google Shape;82;p9"/>
          <p:cNvSpPr/>
          <p:nvPr/>
        </p:nvSpPr>
        <p:spPr>
          <a:xfrm>
            <a:off x="2648218" y="1485902"/>
            <a:ext cx="2214559" cy="3118503"/>
          </a:xfrm>
          <a:custGeom>
            <a:avLst/>
            <a:gdLst/>
            <a:ahLst/>
            <a:cxnLst/>
            <a:rect l="l" t="t" r="r" b="b"/>
            <a:pathLst>
              <a:path w="21279" h="29964" extrusionOk="0">
                <a:moveTo>
                  <a:pt x="13341" y="1"/>
                </a:moveTo>
                <a:cubicBezTo>
                  <a:pt x="12875" y="1"/>
                  <a:pt x="12444" y="361"/>
                  <a:pt x="12444" y="898"/>
                </a:cubicBezTo>
                <a:lnTo>
                  <a:pt x="12444" y="20427"/>
                </a:lnTo>
                <a:cubicBezTo>
                  <a:pt x="11457" y="19745"/>
                  <a:pt x="10145" y="19377"/>
                  <a:pt x="8712" y="19377"/>
                </a:cubicBezTo>
                <a:cubicBezTo>
                  <a:pt x="7844" y="19377"/>
                  <a:pt x="6932" y="19512"/>
                  <a:pt x="6021" y="19794"/>
                </a:cubicBezTo>
                <a:cubicBezTo>
                  <a:pt x="2362" y="20888"/>
                  <a:pt x="1" y="23970"/>
                  <a:pt x="836" y="26678"/>
                </a:cubicBezTo>
                <a:cubicBezTo>
                  <a:pt x="1445" y="28723"/>
                  <a:pt x="3665" y="29963"/>
                  <a:pt x="6316" y="29963"/>
                </a:cubicBezTo>
                <a:cubicBezTo>
                  <a:pt x="7175" y="29963"/>
                  <a:pt x="8078" y="29833"/>
                  <a:pt x="8987" y="29558"/>
                </a:cubicBezTo>
                <a:cubicBezTo>
                  <a:pt x="12530" y="28493"/>
                  <a:pt x="14806" y="25612"/>
                  <a:pt x="14259" y="22991"/>
                </a:cubicBezTo>
                <a:lnTo>
                  <a:pt x="14259" y="12132"/>
                </a:lnTo>
                <a:cubicBezTo>
                  <a:pt x="14691" y="12622"/>
                  <a:pt x="15209" y="12996"/>
                  <a:pt x="15785" y="13284"/>
                </a:cubicBezTo>
                <a:cubicBezTo>
                  <a:pt x="18262" y="14580"/>
                  <a:pt x="19760" y="15387"/>
                  <a:pt x="18925" y="19275"/>
                </a:cubicBezTo>
                <a:cubicBezTo>
                  <a:pt x="18925" y="19301"/>
                  <a:pt x="18936" y="19313"/>
                  <a:pt x="18956" y="19313"/>
                </a:cubicBezTo>
                <a:cubicBezTo>
                  <a:pt x="19234" y="19313"/>
                  <a:pt x="21279" y="16983"/>
                  <a:pt x="20768" y="14753"/>
                </a:cubicBezTo>
                <a:cubicBezTo>
                  <a:pt x="20192" y="12362"/>
                  <a:pt x="19098" y="11729"/>
                  <a:pt x="16793" y="10692"/>
                </a:cubicBezTo>
                <a:cubicBezTo>
                  <a:pt x="15440" y="10116"/>
                  <a:pt x="14662" y="8445"/>
                  <a:pt x="14259" y="7178"/>
                </a:cubicBezTo>
                <a:lnTo>
                  <a:pt x="14259" y="4758"/>
                </a:lnTo>
                <a:cubicBezTo>
                  <a:pt x="14633" y="5046"/>
                  <a:pt x="15007" y="5334"/>
                  <a:pt x="15440" y="5536"/>
                </a:cubicBezTo>
                <a:cubicBezTo>
                  <a:pt x="17917" y="6832"/>
                  <a:pt x="19386" y="7667"/>
                  <a:pt x="18550" y="11527"/>
                </a:cubicBezTo>
                <a:cubicBezTo>
                  <a:pt x="18550" y="11552"/>
                  <a:pt x="18562" y="11565"/>
                  <a:pt x="18582" y="11565"/>
                </a:cubicBezTo>
                <a:cubicBezTo>
                  <a:pt x="18866" y="11565"/>
                  <a:pt x="20931" y="9260"/>
                  <a:pt x="20394" y="7005"/>
                </a:cubicBezTo>
                <a:cubicBezTo>
                  <a:pt x="19847" y="4614"/>
                  <a:pt x="18752" y="3980"/>
                  <a:pt x="16448" y="2972"/>
                </a:cubicBezTo>
                <a:cubicBezTo>
                  <a:pt x="15468" y="2540"/>
                  <a:pt x="14806" y="1532"/>
                  <a:pt x="14345" y="553"/>
                </a:cubicBezTo>
                <a:cubicBezTo>
                  <a:pt x="14230" y="380"/>
                  <a:pt x="14086" y="236"/>
                  <a:pt x="13884" y="178"/>
                </a:cubicBezTo>
                <a:cubicBezTo>
                  <a:pt x="13714" y="56"/>
                  <a:pt x="13525" y="1"/>
                  <a:pt x="133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noFill/>
        <a:effectLst/>
      </p:bgPr>
    </p:bg>
    <p:spTree>
      <p:nvGrpSpPr>
        <p:cNvPr id="1" name="Shape 83"/>
        <p:cNvGrpSpPr/>
        <p:nvPr/>
      </p:nvGrpSpPr>
      <p:grpSpPr>
        <a:xfrm>
          <a:off x="0" y="0"/>
          <a:ext cx="0" cy="0"/>
          <a:chOff x="0" y="0"/>
          <a:chExt cx="0" cy="0"/>
        </a:xfrm>
      </p:grpSpPr>
      <p:sp>
        <p:nvSpPr>
          <p:cNvPr id="84" name="Google Shape;84;p10"/>
          <p:cNvSpPr txBox="1">
            <a:spLocks noGrp="1"/>
          </p:cNvSpPr>
          <p:nvPr>
            <p:ph type="title"/>
          </p:nvPr>
        </p:nvSpPr>
        <p:spPr>
          <a:xfrm>
            <a:off x="720000" y="387600"/>
            <a:ext cx="3197700" cy="2065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Font typeface="Palanquin Dark"/>
              <a:buNone/>
              <a:defRPr>
                <a:latin typeface="Palanquin Dark"/>
                <a:ea typeface="Palanquin Dark"/>
                <a:cs typeface="Palanquin Dark"/>
                <a:sym typeface="Palanquin Dark"/>
              </a:defRPr>
            </a:lvl2pPr>
            <a:lvl3pPr lvl="2" rtl="0">
              <a:spcBef>
                <a:spcPts val="0"/>
              </a:spcBef>
              <a:spcAft>
                <a:spcPts val="0"/>
              </a:spcAft>
              <a:buSzPts val="3000"/>
              <a:buFont typeface="Palanquin Dark"/>
              <a:buNone/>
              <a:defRPr>
                <a:latin typeface="Palanquin Dark"/>
                <a:ea typeface="Palanquin Dark"/>
                <a:cs typeface="Palanquin Dark"/>
                <a:sym typeface="Palanquin Dark"/>
              </a:defRPr>
            </a:lvl3pPr>
            <a:lvl4pPr lvl="3" rtl="0">
              <a:spcBef>
                <a:spcPts val="0"/>
              </a:spcBef>
              <a:spcAft>
                <a:spcPts val="0"/>
              </a:spcAft>
              <a:buSzPts val="3000"/>
              <a:buFont typeface="Palanquin Dark"/>
              <a:buNone/>
              <a:defRPr>
                <a:latin typeface="Palanquin Dark"/>
                <a:ea typeface="Palanquin Dark"/>
                <a:cs typeface="Palanquin Dark"/>
                <a:sym typeface="Palanquin Dark"/>
              </a:defRPr>
            </a:lvl4pPr>
            <a:lvl5pPr lvl="4" rtl="0">
              <a:spcBef>
                <a:spcPts val="0"/>
              </a:spcBef>
              <a:spcAft>
                <a:spcPts val="0"/>
              </a:spcAft>
              <a:buSzPts val="3000"/>
              <a:buFont typeface="Palanquin Dark"/>
              <a:buNone/>
              <a:defRPr>
                <a:latin typeface="Palanquin Dark"/>
                <a:ea typeface="Palanquin Dark"/>
                <a:cs typeface="Palanquin Dark"/>
                <a:sym typeface="Palanquin Dark"/>
              </a:defRPr>
            </a:lvl5pPr>
            <a:lvl6pPr lvl="5" rtl="0">
              <a:spcBef>
                <a:spcPts val="0"/>
              </a:spcBef>
              <a:spcAft>
                <a:spcPts val="0"/>
              </a:spcAft>
              <a:buSzPts val="3000"/>
              <a:buFont typeface="Palanquin Dark"/>
              <a:buNone/>
              <a:defRPr>
                <a:latin typeface="Palanquin Dark"/>
                <a:ea typeface="Palanquin Dark"/>
                <a:cs typeface="Palanquin Dark"/>
                <a:sym typeface="Palanquin Dark"/>
              </a:defRPr>
            </a:lvl6pPr>
            <a:lvl7pPr lvl="6" rtl="0">
              <a:spcBef>
                <a:spcPts val="0"/>
              </a:spcBef>
              <a:spcAft>
                <a:spcPts val="0"/>
              </a:spcAft>
              <a:buSzPts val="3000"/>
              <a:buFont typeface="Palanquin Dark"/>
              <a:buNone/>
              <a:defRPr>
                <a:latin typeface="Palanquin Dark"/>
                <a:ea typeface="Palanquin Dark"/>
                <a:cs typeface="Palanquin Dark"/>
                <a:sym typeface="Palanquin Dark"/>
              </a:defRPr>
            </a:lvl7pPr>
            <a:lvl8pPr lvl="7" rtl="0">
              <a:spcBef>
                <a:spcPts val="0"/>
              </a:spcBef>
              <a:spcAft>
                <a:spcPts val="0"/>
              </a:spcAft>
              <a:buSzPts val="3000"/>
              <a:buFont typeface="Palanquin Dark"/>
              <a:buNone/>
              <a:defRPr>
                <a:latin typeface="Palanquin Dark"/>
                <a:ea typeface="Palanquin Dark"/>
                <a:cs typeface="Palanquin Dark"/>
                <a:sym typeface="Palanquin Dark"/>
              </a:defRPr>
            </a:lvl8pPr>
            <a:lvl9pPr lvl="8" rtl="0">
              <a:spcBef>
                <a:spcPts val="0"/>
              </a:spcBef>
              <a:spcAft>
                <a:spcPts val="0"/>
              </a:spcAft>
              <a:buSzPts val="3000"/>
              <a:buFont typeface="Palanquin Dark"/>
              <a:buNone/>
              <a:defRPr>
                <a:latin typeface="Palanquin Dark"/>
                <a:ea typeface="Palanquin Dark"/>
                <a:cs typeface="Palanquin Dark"/>
                <a:sym typeface="Palanquin Dark"/>
              </a:defRPr>
            </a:lvl9pPr>
          </a:lstStyle>
          <a:p>
            <a:endParaRPr/>
          </a:p>
        </p:txBody>
      </p:sp>
      <p:grpSp>
        <p:nvGrpSpPr>
          <p:cNvPr id="85" name="Google Shape;85;p10"/>
          <p:cNvGrpSpPr/>
          <p:nvPr/>
        </p:nvGrpSpPr>
        <p:grpSpPr>
          <a:xfrm rot="10800000">
            <a:off x="8052666" y="539548"/>
            <a:ext cx="371325" cy="4064402"/>
            <a:chOff x="8238341" y="539998"/>
            <a:chExt cx="371325" cy="4064402"/>
          </a:xfrm>
        </p:grpSpPr>
        <p:sp>
          <p:nvSpPr>
            <p:cNvPr id="86" name="Google Shape;86;p10"/>
            <p:cNvSpPr/>
            <p:nvPr/>
          </p:nvSpPr>
          <p:spPr>
            <a:xfrm>
              <a:off x="8354654" y="4137566"/>
              <a:ext cx="138700" cy="118650"/>
            </a:xfrm>
            <a:custGeom>
              <a:avLst/>
              <a:gdLst/>
              <a:ahLst/>
              <a:cxnLst/>
              <a:rect l="l" t="t" r="r" b="b"/>
              <a:pathLst>
                <a:path w="5548" h="4746" extrusionOk="0">
                  <a:moveTo>
                    <a:pt x="0" y="4746"/>
                  </a:moveTo>
                  <a:lnTo>
                    <a:pt x="2778" y="0"/>
                  </a:lnTo>
                  <a:lnTo>
                    <a:pt x="5548" y="4746"/>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0"/>
            <p:cNvSpPr/>
            <p:nvPr/>
          </p:nvSpPr>
          <p:spPr>
            <a:xfrm>
              <a:off x="8354654" y="4485725"/>
              <a:ext cx="138700" cy="118675"/>
            </a:xfrm>
            <a:custGeom>
              <a:avLst/>
              <a:gdLst/>
              <a:ahLst/>
              <a:cxnLst/>
              <a:rect l="l" t="t" r="r" b="b"/>
              <a:pathLst>
                <a:path w="5548" h="4747" extrusionOk="0">
                  <a:moveTo>
                    <a:pt x="0" y="4746"/>
                  </a:moveTo>
                  <a:lnTo>
                    <a:pt x="2778" y="1"/>
                  </a:lnTo>
                  <a:lnTo>
                    <a:pt x="5548" y="4746"/>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8" name="Google Shape;88;p10"/>
            <p:cNvCxnSpPr/>
            <p:nvPr/>
          </p:nvCxnSpPr>
          <p:spPr>
            <a:xfrm>
              <a:off x="8424004" y="1140857"/>
              <a:ext cx="0" cy="2767200"/>
            </a:xfrm>
            <a:prstGeom prst="straightConnector1">
              <a:avLst/>
            </a:prstGeom>
            <a:noFill/>
            <a:ln w="9525" cap="flat" cmpd="sng">
              <a:solidFill>
                <a:schemeClr val="lt1"/>
              </a:solidFill>
              <a:prstDash val="solid"/>
              <a:round/>
              <a:headEnd type="none" w="med" len="med"/>
              <a:tailEnd type="none" w="med" len="med"/>
            </a:ln>
          </p:spPr>
        </p:cxnSp>
        <p:sp>
          <p:nvSpPr>
            <p:cNvPr id="89" name="Google Shape;89;p10"/>
            <p:cNvSpPr/>
            <p:nvPr/>
          </p:nvSpPr>
          <p:spPr>
            <a:xfrm>
              <a:off x="8238341" y="539998"/>
              <a:ext cx="371325" cy="371350"/>
            </a:xfrm>
            <a:custGeom>
              <a:avLst/>
              <a:gdLst/>
              <a:ahLst/>
              <a:cxnLst/>
              <a:rect l="l" t="t" r="r" b="b"/>
              <a:pathLst>
                <a:path w="14853" h="14854" extrusionOk="0">
                  <a:moveTo>
                    <a:pt x="0" y="14223"/>
                  </a:moveTo>
                  <a:lnTo>
                    <a:pt x="14223" y="1"/>
                  </a:lnTo>
                  <a:lnTo>
                    <a:pt x="14853" y="1"/>
                  </a:lnTo>
                  <a:lnTo>
                    <a:pt x="0" y="14853"/>
                  </a:lnTo>
                  <a:close/>
                  <a:moveTo>
                    <a:pt x="12025" y="1"/>
                  </a:moveTo>
                  <a:lnTo>
                    <a:pt x="12648" y="1"/>
                  </a:lnTo>
                  <a:lnTo>
                    <a:pt x="0" y="12649"/>
                  </a:lnTo>
                  <a:lnTo>
                    <a:pt x="0" y="12026"/>
                  </a:lnTo>
                  <a:close/>
                  <a:moveTo>
                    <a:pt x="9799" y="1"/>
                  </a:moveTo>
                  <a:lnTo>
                    <a:pt x="10422" y="1"/>
                  </a:lnTo>
                  <a:lnTo>
                    <a:pt x="0" y="10423"/>
                  </a:lnTo>
                  <a:lnTo>
                    <a:pt x="0" y="9800"/>
                  </a:lnTo>
                  <a:close/>
                  <a:moveTo>
                    <a:pt x="7573" y="1"/>
                  </a:moveTo>
                  <a:lnTo>
                    <a:pt x="8196" y="1"/>
                  </a:lnTo>
                  <a:lnTo>
                    <a:pt x="0" y="8196"/>
                  </a:lnTo>
                  <a:lnTo>
                    <a:pt x="0" y="7574"/>
                  </a:lnTo>
                  <a:close/>
                  <a:moveTo>
                    <a:pt x="5347" y="1"/>
                  </a:moveTo>
                  <a:lnTo>
                    <a:pt x="5970" y="1"/>
                  </a:lnTo>
                  <a:lnTo>
                    <a:pt x="0" y="5970"/>
                  </a:lnTo>
                  <a:lnTo>
                    <a:pt x="0" y="5348"/>
                  </a:lnTo>
                  <a:close/>
                  <a:moveTo>
                    <a:pt x="3085" y="1"/>
                  </a:moveTo>
                  <a:lnTo>
                    <a:pt x="3708" y="1"/>
                  </a:lnTo>
                  <a:lnTo>
                    <a:pt x="0" y="3709"/>
                  </a:lnTo>
                  <a:lnTo>
                    <a:pt x="0" y="3086"/>
                  </a:lnTo>
                  <a:close/>
                  <a:moveTo>
                    <a:pt x="888" y="1"/>
                  </a:moveTo>
                  <a:lnTo>
                    <a:pt x="1510" y="1"/>
                  </a:lnTo>
                  <a:lnTo>
                    <a:pt x="0" y="1511"/>
                  </a:lnTo>
                  <a:lnTo>
                    <a:pt x="0" y="888"/>
                  </a:lnTo>
                  <a:close/>
                  <a:moveTo>
                    <a:pt x="1747" y="14853"/>
                  </a:moveTo>
                  <a:lnTo>
                    <a:pt x="14853" y="1747"/>
                  </a:lnTo>
                  <a:lnTo>
                    <a:pt x="14853" y="2377"/>
                  </a:lnTo>
                  <a:lnTo>
                    <a:pt x="2377" y="14853"/>
                  </a:lnTo>
                  <a:close/>
                  <a:moveTo>
                    <a:pt x="4123" y="14853"/>
                  </a:moveTo>
                  <a:lnTo>
                    <a:pt x="14853" y="4124"/>
                  </a:lnTo>
                  <a:lnTo>
                    <a:pt x="14853" y="4746"/>
                  </a:lnTo>
                  <a:lnTo>
                    <a:pt x="4753" y="14853"/>
                  </a:lnTo>
                  <a:close/>
                  <a:moveTo>
                    <a:pt x="6514" y="14853"/>
                  </a:moveTo>
                  <a:lnTo>
                    <a:pt x="14853" y="6514"/>
                  </a:lnTo>
                  <a:lnTo>
                    <a:pt x="14853" y="7144"/>
                  </a:lnTo>
                  <a:lnTo>
                    <a:pt x="7144" y="14853"/>
                  </a:lnTo>
                  <a:close/>
                  <a:moveTo>
                    <a:pt x="8890" y="14853"/>
                  </a:moveTo>
                  <a:lnTo>
                    <a:pt x="14853" y="8891"/>
                  </a:lnTo>
                  <a:lnTo>
                    <a:pt x="14853" y="9521"/>
                  </a:lnTo>
                  <a:lnTo>
                    <a:pt x="9520" y="14853"/>
                  </a:lnTo>
                  <a:close/>
                  <a:moveTo>
                    <a:pt x="11295" y="14853"/>
                  </a:moveTo>
                  <a:lnTo>
                    <a:pt x="14853" y="11303"/>
                  </a:lnTo>
                  <a:lnTo>
                    <a:pt x="14853" y="11926"/>
                  </a:lnTo>
                  <a:lnTo>
                    <a:pt x="11925" y="14853"/>
                  </a:lnTo>
                  <a:close/>
                  <a:moveTo>
                    <a:pt x="13679" y="14853"/>
                  </a:moveTo>
                  <a:lnTo>
                    <a:pt x="14853" y="13679"/>
                  </a:lnTo>
                  <a:lnTo>
                    <a:pt x="14853" y="14302"/>
                  </a:lnTo>
                  <a:lnTo>
                    <a:pt x="14302" y="14853"/>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387600"/>
            <a:ext cx="77040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Roboto Slab Medium"/>
              <a:buNone/>
              <a:defRPr sz="3000">
                <a:solidFill>
                  <a:schemeClr val="dk1"/>
                </a:solidFill>
                <a:latin typeface="Roboto Slab Medium"/>
                <a:ea typeface="Roboto Slab Medium"/>
                <a:cs typeface="Roboto Slab Medium"/>
                <a:sym typeface="Roboto Slab Medium"/>
              </a:defRPr>
            </a:lvl1pPr>
            <a:lvl2pPr lvl="1" algn="ctr" rtl="0">
              <a:spcBef>
                <a:spcPts val="0"/>
              </a:spcBef>
              <a:spcAft>
                <a:spcPts val="0"/>
              </a:spcAft>
              <a:buClr>
                <a:schemeClr val="dk1"/>
              </a:buClr>
              <a:buSzPts val="3000"/>
              <a:buNone/>
              <a:defRPr sz="3000">
                <a:solidFill>
                  <a:schemeClr val="dk1"/>
                </a:solidFill>
              </a:defRPr>
            </a:lvl2pPr>
            <a:lvl3pPr lvl="2" algn="ctr" rtl="0">
              <a:spcBef>
                <a:spcPts val="0"/>
              </a:spcBef>
              <a:spcAft>
                <a:spcPts val="0"/>
              </a:spcAft>
              <a:buClr>
                <a:schemeClr val="dk1"/>
              </a:buClr>
              <a:buSzPts val="3000"/>
              <a:buNone/>
              <a:defRPr sz="3000">
                <a:solidFill>
                  <a:schemeClr val="dk1"/>
                </a:solidFill>
              </a:defRPr>
            </a:lvl3pPr>
            <a:lvl4pPr lvl="3" algn="ctr" rtl="0">
              <a:spcBef>
                <a:spcPts val="0"/>
              </a:spcBef>
              <a:spcAft>
                <a:spcPts val="0"/>
              </a:spcAft>
              <a:buClr>
                <a:schemeClr val="dk1"/>
              </a:buClr>
              <a:buSzPts val="3000"/>
              <a:buNone/>
              <a:defRPr sz="3000">
                <a:solidFill>
                  <a:schemeClr val="dk1"/>
                </a:solidFill>
              </a:defRPr>
            </a:lvl4pPr>
            <a:lvl5pPr lvl="4" algn="ctr" rtl="0">
              <a:spcBef>
                <a:spcPts val="0"/>
              </a:spcBef>
              <a:spcAft>
                <a:spcPts val="0"/>
              </a:spcAft>
              <a:buClr>
                <a:schemeClr val="dk1"/>
              </a:buClr>
              <a:buSzPts val="3000"/>
              <a:buNone/>
              <a:defRPr sz="3000">
                <a:solidFill>
                  <a:schemeClr val="dk1"/>
                </a:solidFill>
              </a:defRPr>
            </a:lvl5pPr>
            <a:lvl6pPr lvl="5" algn="ctr" rtl="0">
              <a:spcBef>
                <a:spcPts val="0"/>
              </a:spcBef>
              <a:spcAft>
                <a:spcPts val="0"/>
              </a:spcAft>
              <a:buClr>
                <a:schemeClr val="dk1"/>
              </a:buClr>
              <a:buSzPts val="3000"/>
              <a:buNone/>
              <a:defRPr sz="3000">
                <a:solidFill>
                  <a:schemeClr val="dk1"/>
                </a:solidFill>
              </a:defRPr>
            </a:lvl6pPr>
            <a:lvl7pPr lvl="6" algn="ctr" rtl="0">
              <a:spcBef>
                <a:spcPts val="0"/>
              </a:spcBef>
              <a:spcAft>
                <a:spcPts val="0"/>
              </a:spcAft>
              <a:buClr>
                <a:schemeClr val="dk1"/>
              </a:buClr>
              <a:buSzPts val="3000"/>
              <a:buNone/>
              <a:defRPr sz="3000">
                <a:solidFill>
                  <a:schemeClr val="dk1"/>
                </a:solidFill>
              </a:defRPr>
            </a:lvl7pPr>
            <a:lvl8pPr lvl="7" algn="ctr" rtl="0">
              <a:spcBef>
                <a:spcPts val="0"/>
              </a:spcBef>
              <a:spcAft>
                <a:spcPts val="0"/>
              </a:spcAft>
              <a:buClr>
                <a:schemeClr val="dk1"/>
              </a:buClr>
              <a:buSzPts val="3000"/>
              <a:buNone/>
              <a:defRPr sz="3000">
                <a:solidFill>
                  <a:schemeClr val="dk1"/>
                </a:solidFill>
              </a:defRPr>
            </a:lvl8pPr>
            <a:lvl9pPr lvl="8" algn="ctr" rtl="0">
              <a:spcBef>
                <a:spcPts val="0"/>
              </a:spcBef>
              <a:spcAft>
                <a:spcPts val="0"/>
              </a:spcAft>
              <a:buClr>
                <a:schemeClr val="dk1"/>
              </a:buClr>
              <a:buSzPts val="3000"/>
              <a:buNone/>
              <a:defRPr sz="3000">
                <a:solidFill>
                  <a:schemeClr val="dk1"/>
                </a:solidFill>
              </a:defRPr>
            </a:lvl9pPr>
          </a:lstStyle>
          <a:p>
            <a:endParaRPr/>
          </a:p>
        </p:txBody>
      </p:sp>
      <p:sp>
        <p:nvSpPr>
          <p:cNvPr id="7" name="Google Shape;7;p1"/>
          <p:cNvSpPr txBox="1">
            <a:spLocks noGrp="1"/>
          </p:cNvSpPr>
          <p:nvPr>
            <p:ph type="body" idx="1"/>
          </p:nvPr>
        </p:nvSpPr>
        <p:spPr>
          <a:xfrm>
            <a:off x="720000" y="1300850"/>
            <a:ext cx="7704000" cy="32679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a:lnSpc>
                <a:spcPct val="100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00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00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00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00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00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00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00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3" r:id="rId25"/>
    <p:sldLayoutId id="2147483674" r:id="rId26"/>
    <p:sldLayoutId id="2147483675" r:id="rId27"/>
    <p:sldLayoutId id="2147483676" r:id="rId28"/>
    <p:sldLayoutId id="2147483677" r:id="rId29"/>
    <p:sldLayoutId id="2147483678" r:id="rId3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canva.com/design/DAGIG_8IDC8/2IoXuXaH7L2IzQzaQoDmFA/edit?utm_content=DAGIG_8IDC8&amp;utm_campaign=designshare&amp;utm_medium=link2&amp;utm_source=sharebutton" TargetMode="External"/><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docs.google.com/document/d/1uCnXoH3kwZ8Ms6mOdUtixabpw4vqsuoCkLeBs9blI0Y/edit?usp=sharing" TargetMode="External"/><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hyperlink" Target="https://www.gpb.org/education/liveexplorations/ASO"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3" Type="http://schemas.openxmlformats.org/officeDocument/2006/relationships/hyperlink" Target="https://sites.google.com/a/nhcs.net/amandataylor/home" TargetMode="External"/><Relationship Id="rId2" Type="http://schemas.openxmlformats.org/officeDocument/2006/relationships/notesSlide" Target="../notesSlides/notesSlide26.xml"/><Relationship Id="rId1" Type="http://schemas.openxmlformats.org/officeDocument/2006/relationships/slideLayout" Target="../slideLayouts/slideLayout24.xml"/><Relationship Id="rId5" Type="http://schemas.openxmlformats.org/officeDocument/2006/relationships/image" Target="../media/image4.jpg"/><Relationship Id="rId4" Type="http://schemas.openxmlformats.org/officeDocument/2006/relationships/hyperlink" Target="https://amandahoke.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EAkMuwh5Fpo&amp;list=PLCqoBTQFh9iMuBvrzzIs9YVF-Fx9Z42-u&amp;index=2" TargetMode="External"/><Relationship Id="rId2" Type="http://schemas.openxmlformats.org/officeDocument/2006/relationships/notesSlide" Target="../notesSlides/notesSlide4.xml"/><Relationship Id="rId1" Type="http://schemas.openxmlformats.org/officeDocument/2006/relationships/slideLayout" Target="../slideLayouts/slideLayout29.xml"/><Relationship Id="rId5" Type="http://schemas.openxmlformats.org/officeDocument/2006/relationships/hyperlink" Target="https://www.musicmotion.com/28083-music-go-rounds-dynamics" TargetMode="External"/><Relationship Id="rId4" Type="http://schemas.openxmlformats.org/officeDocument/2006/relationships/hyperlink" Target="https://www.canva.com/design/DAGIG_8IDC8/2IoXuXaH7L2IzQzaQoDmFA/edit?utm_content=DAGIG_8IDC8&amp;utm_campaign=designshare&amp;utm_medium=link2&amp;utm_source=sharebutton"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EAkMuwh5Fpo"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33"/>
          <p:cNvSpPr/>
          <p:nvPr/>
        </p:nvSpPr>
        <p:spPr>
          <a:xfrm>
            <a:off x="12812293" y="872774"/>
            <a:ext cx="144983" cy="272315"/>
          </a:xfrm>
          <a:custGeom>
            <a:avLst/>
            <a:gdLst/>
            <a:ahLst/>
            <a:cxnLst/>
            <a:rect l="l" t="t" r="r" b="b"/>
            <a:pathLst>
              <a:path w="739" h="1388" extrusionOk="0">
                <a:moveTo>
                  <a:pt x="36" y="1"/>
                </a:moveTo>
                <a:cubicBezTo>
                  <a:pt x="27" y="1"/>
                  <a:pt x="18" y="7"/>
                  <a:pt x="12" y="18"/>
                </a:cubicBezTo>
                <a:cubicBezTo>
                  <a:pt x="1" y="30"/>
                  <a:pt x="1" y="42"/>
                  <a:pt x="12" y="54"/>
                </a:cubicBezTo>
                <a:cubicBezTo>
                  <a:pt x="405" y="590"/>
                  <a:pt x="679" y="1352"/>
                  <a:pt x="703" y="1364"/>
                </a:cubicBezTo>
                <a:cubicBezTo>
                  <a:pt x="679" y="1388"/>
                  <a:pt x="715" y="1388"/>
                  <a:pt x="727" y="1388"/>
                </a:cubicBezTo>
                <a:cubicBezTo>
                  <a:pt x="739" y="1364"/>
                  <a:pt x="739" y="1352"/>
                  <a:pt x="739" y="1340"/>
                </a:cubicBezTo>
                <a:cubicBezTo>
                  <a:pt x="739" y="1328"/>
                  <a:pt x="453" y="554"/>
                  <a:pt x="60" y="18"/>
                </a:cubicBezTo>
                <a:cubicBezTo>
                  <a:pt x="54" y="7"/>
                  <a:pt x="45" y="1"/>
                  <a:pt x="36" y="1"/>
                </a:cubicBezTo>
                <a:close/>
              </a:path>
            </a:pathLst>
          </a:custGeom>
          <a:solidFill>
            <a:srgbClr val="FEF8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3"/>
          <p:cNvSpPr/>
          <p:nvPr/>
        </p:nvSpPr>
        <p:spPr>
          <a:xfrm>
            <a:off x="12634741" y="984406"/>
            <a:ext cx="165975" cy="226210"/>
          </a:xfrm>
          <a:custGeom>
            <a:avLst/>
            <a:gdLst/>
            <a:ahLst/>
            <a:cxnLst/>
            <a:rect l="l" t="t" r="r" b="b"/>
            <a:pathLst>
              <a:path w="846" h="1153" extrusionOk="0">
                <a:moveTo>
                  <a:pt x="804" y="0"/>
                </a:moveTo>
                <a:cubicBezTo>
                  <a:pt x="798" y="0"/>
                  <a:pt x="792" y="3"/>
                  <a:pt x="786" y="9"/>
                </a:cubicBezTo>
                <a:cubicBezTo>
                  <a:pt x="751" y="21"/>
                  <a:pt x="179" y="497"/>
                  <a:pt x="1" y="1116"/>
                </a:cubicBezTo>
                <a:cubicBezTo>
                  <a:pt x="1" y="1128"/>
                  <a:pt x="1" y="1140"/>
                  <a:pt x="24" y="1152"/>
                </a:cubicBezTo>
                <a:cubicBezTo>
                  <a:pt x="24" y="1140"/>
                  <a:pt x="36" y="1140"/>
                  <a:pt x="60" y="1140"/>
                </a:cubicBezTo>
                <a:lnTo>
                  <a:pt x="72" y="1128"/>
                </a:lnTo>
                <a:cubicBezTo>
                  <a:pt x="251" y="533"/>
                  <a:pt x="822" y="57"/>
                  <a:pt x="822" y="57"/>
                </a:cubicBezTo>
                <a:cubicBezTo>
                  <a:pt x="846" y="45"/>
                  <a:pt x="846" y="21"/>
                  <a:pt x="822" y="9"/>
                </a:cubicBezTo>
                <a:cubicBezTo>
                  <a:pt x="816" y="3"/>
                  <a:pt x="810" y="0"/>
                  <a:pt x="804" y="0"/>
                </a:cubicBezTo>
                <a:close/>
              </a:path>
            </a:pathLst>
          </a:custGeom>
          <a:solidFill>
            <a:srgbClr val="FEF8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3"/>
          <p:cNvSpPr/>
          <p:nvPr/>
        </p:nvSpPr>
        <p:spPr>
          <a:xfrm>
            <a:off x="12359096" y="2644566"/>
            <a:ext cx="116928" cy="53953"/>
          </a:xfrm>
          <a:custGeom>
            <a:avLst/>
            <a:gdLst/>
            <a:ahLst/>
            <a:cxnLst/>
            <a:rect l="l" t="t" r="r" b="b"/>
            <a:pathLst>
              <a:path w="596" h="275" fill="none" extrusionOk="0">
                <a:moveTo>
                  <a:pt x="1" y="274"/>
                </a:moveTo>
                <a:cubicBezTo>
                  <a:pt x="191" y="179"/>
                  <a:pt x="394" y="96"/>
                  <a:pt x="596" y="0"/>
                </a:cubicBezTo>
              </a:path>
            </a:pathLst>
          </a:custGeom>
          <a:noFill/>
          <a:ln w="4475" cap="rnd" cmpd="sng">
            <a:solidFill>
              <a:srgbClr val="2AB59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3"/>
          <p:cNvSpPr txBox="1">
            <a:spLocks noGrp="1"/>
          </p:cNvSpPr>
          <p:nvPr>
            <p:ph type="ctrTitle"/>
          </p:nvPr>
        </p:nvSpPr>
        <p:spPr>
          <a:xfrm>
            <a:off x="720000" y="1023250"/>
            <a:ext cx="4707000" cy="2193900"/>
          </a:xfrm>
          <a:prstGeom prst="rect">
            <a:avLst/>
          </a:prstGeom>
        </p:spPr>
        <p:txBody>
          <a:bodyPr spcFirstLastPara="1" wrap="square" lIns="91425" tIns="91425" rIns="91425" bIns="91425" anchor="b" anchorCtr="0">
            <a:noAutofit/>
          </a:bodyPr>
          <a:lstStyle/>
          <a:p>
            <a:pPr marL="0" lvl="0" indent="0" algn="l" rtl="0">
              <a:lnSpc>
                <a:spcPct val="90000"/>
              </a:lnSpc>
              <a:spcBef>
                <a:spcPts val="0"/>
              </a:spcBef>
              <a:spcAft>
                <a:spcPts val="0"/>
              </a:spcAft>
              <a:buNone/>
            </a:pPr>
            <a:r>
              <a:rPr lang="en"/>
              <a:t>Beethoven Symphony 4</a:t>
            </a:r>
            <a:endParaRPr/>
          </a:p>
          <a:p>
            <a:pPr marL="0" lvl="0" indent="0" algn="l" rtl="0">
              <a:lnSpc>
                <a:spcPct val="90000"/>
              </a:lnSpc>
              <a:spcBef>
                <a:spcPts val="0"/>
              </a:spcBef>
              <a:spcAft>
                <a:spcPts val="0"/>
              </a:spcAft>
              <a:buNone/>
            </a:pPr>
            <a:r>
              <a:rPr lang="en"/>
              <a:t>Movement 1</a:t>
            </a:r>
            <a:endParaRPr/>
          </a:p>
        </p:txBody>
      </p:sp>
      <p:sp>
        <p:nvSpPr>
          <p:cNvPr id="301" name="Google Shape;301;p33"/>
          <p:cNvSpPr txBox="1">
            <a:spLocks noGrp="1"/>
          </p:cNvSpPr>
          <p:nvPr>
            <p:ph type="subTitle" idx="1"/>
          </p:nvPr>
        </p:nvSpPr>
        <p:spPr>
          <a:xfrm>
            <a:off x="720000" y="3204575"/>
            <a:ext cx="5401800" cy="723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500">
                <a:latin typeface="Poppins"/>
                <a:ea typeface="Poppins"/>
                <a:cs typeface="Poppins"/>
                <a:sym typeface="Poppins"/>
              </a:rPr>
              <a:t>Dynamics</a:t>
            </a:r>
            <a:endParaRPr sz="3500">
              <a:latin typeface="Poppins"/>
              <a:ea typeface="Poppins"/>
              <a:cs typeface="Poppins"/>
              <a:sym typeface="Poppins"/>
            </a:endParaRPr>
          </a:p>
          <a:p>
            <a:pPr marL="0" lvl="0" indent="0" algn="l" rtl="0">
              <a:spcBef>
                <a:spcPts val="0"/>
              </a:spcBef>
              <a:spcAft>
                <a:spcPts val="0"/>
              </a:spcAft>
              <a:buNone/>
            </a:pPr>
            <a:endParaRPr sz="3500">
              <a:latin typeface="Poppins"/>
              <a:ea typeface="Poppins"/>
              <a:cs typeface="Poppins"/>
              <a:sym typeface="Poppins"/>
            </a:endParaRPr>
          </a:p>
          <a:p>
            <a:pPr marL="0" lvl="0" indent="0" algn="l" rtl="0">
              <a:lnSpc>
                <a:spcPct val="50000"/>
              </a:lnSpc>
              <a:spcBef>
                <a:spcPts val="0"/>
              </a:spcBef>
              <a:spcAft>
                <a:spcPts val="0"/>
              </a:spcAft>
              <a:buNone/>
            </a:pPr>
            <a:endParaRPr sz="3500">
              <a:latin typeface="Poppins"/>
              <a:ea typeface="Poppins"/>
              <a:cs typeface="Poppins"/>
              <a:sym typeface="Poppins"/>
            </a:endParaRPr>
          </a:p>
          <a:p>
            <a:pPr marL="0" lvl="0" indent="0" algn="l" rtl="0">
              <a:spcBef>
                <a:spcPts val="0"/>
              </a:spcBef>
              <a:spcAft>
                <a:spcPts val="0"/>
              </a:spcAft>
              <a:buNone/>
            </a:pPr>
            <a:r>
              <a:rPr lang="en" sz="2100">
                <a:latin typeface="Poppins"/>
                <a:ea typeface="Poppins"/>
                <a:cs typeface="Poppins"/>
                <a:sym typeface="Poppins"/>
              </a:rPr>
              <a:t>Dr. Amanda Hoke</a:t>
            </a:r>
            <a:endParaRPr sz="2100">
              <a:latin typeface="Poppins"/>
              <a:ea typeface="Poppins"/>
              <a:cs typeface="Poppins"/>
              <a:sym typeface="Poppi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42"/>
          <p:cNvSpPr txBox="1">
            <a:spLocks noGrp="1"/>
          </p:cNvSpPr>
          <p:nvPr>
            <p:ph type="title" idx="6"/>
          </p:nvPr>
        </p:nvSpPr>
        <p:spPr>
          <a:xfrm>
            <a:off x="720000" y="387600"/>
            <a:ext cx="7704000" cy="61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Beethoven Symphony 4, Mvt 1</a:t>
            </a:r>
            <a:endParaRPr/>
          </a:p>
        </p:txBody>
      </p:sp>
      <p:sp>
        <p:nvSpPr>
          <p:cNvPr id="371" name="Google Shape;371;p42"/>
          <p:cNvSpPr/>
          <p:nvPr/>
        </p:nvSpPr>
        <p:spPr>
          <a:xfrm>
            <a:off x="837471" y="1724790"/>
            <a:ext cx="1537800" cy="22377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42"/>
          <p:cNvSpPr txBox="1">
            <a:spLocks noGrp="1"/>
          </p:cNvSpPr>
          <p:nvPr>
            <p:ph type="title"/>
          </p:nvPr>
        </p:nvSpPr>
        <p:spPr>
          <a:xfrm>
            <a:off x="886334" y="2011132"/>
            <a:ext cx="1438500" cy="1665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8600"/>
              <a:t>4</a:t>
            </a:r>
            <a:endParaRPr sz="8600"/>
          </a:p>
        </p:txBody>
      </p:sp>
      <p:sp>
        <p:nvSpPr>
          <p:cNvPr id="373" name="Google Shape;373;p42"/>
          <p:cNvSpPr txBox="1">
            <a:spLocks noGrp="1"/>
          </p:cNvSpPr>
          <p:nvPr>
            <p:ph type="subTitle" idx="1"/>
          </p:nvPr>
        </p:nvSpPr>
        <p:spPr>
          <a:xfrm>
            <a:off x="2515281" y="1584100"/>
            <a:ext cx="3437100" cy="877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800"/>
              <a:t>Move</a:t>
            </a:r>
            <a:endParaRPr sz="4800"/>
          </a:p>
        </p:txBody>
      </p:sp>
      <p:sp>
        <p:nvSpPr>
          <p:cNvPr id="374" name="Google Shape;374;p42"/>
          <p:cNvSpPr txBox="1">
            <a:spLocks noGrp="1"/>
          </p:cNvSpPr>
          <p:nvPr>
            <p:ph type="subTitle" idx="2"/>
          </p:nvPr>
        </p:nvSpPr>
        <p:spPr>
          <a:xfrm>
            <a:off x="2498277" y="2385475"/>
            <a:ext cx="5190000" cy="166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Poppins"/>
                <a:ea typeface="Poppins"/>
                <a:cs typeface="Poppins"/>
                <a:sym typeface="Poppins"/>
              </a:rPr>
              <a:t>Using your preferred labels, have students identify what they hear with movement.</a:t>
            </a:r>
            <a:endParaRPr sz="2400">
              <a:latin typeface="Poppins"/>
              <a:ea typeface="Poppins"/>
              <a:cs typeface="Poppins"/>
              <a:sym typeface="Poppins"/>
            </a:endParaRPr>
          </a:p>
          <a:p>
            <a:pPr marL="0" lvl="0" indent="457200" algn="l" rtl="0">
              <a:spcBef>
                <a:spcPts val="1600"/>
              </a:spcBef>
              <a:spcAft>
                <a:spcPts val="1600"/>
              </a:spcAft>
              <a:buNone/>
            </a:pPr>
            <a:r>
              <a:rPr lang="en" sz="1400" b="1" i="1">
                <a:latin typeface="Poppins"/>
                <a:ea typeface="Poppins"/>
                <a:cs typeface="Poppins"/>
                <a:sym typeface="Poppins"/>
              </a:rPr>
              <a:t>Teacher tip: </a:t>
            </a:r>
            <a:r>
              <a:rPr lang="en" sz="1400">
                <a:latin typeface="Poppins"/>
                <a:ea typeface="Poppins"/>
                <a:cs typeface="Poppins"/>
                <a:sym typeface="Poppins"/>
              </a:rPr>
              <a:t>You can place dynamics in a continuum or in different corners of your classroom. Label the areas of the classroom with signs, polydots, or sit spots. Demonstrate how to move back and forth in your classroom to avoid collisions. </a:t>
            </a:r>
            <a:endParaRPr sz="1400">
              <a:latin typeface="Poppins"/>
              <a:ea typeface="Poppins"/>
              <a:cs typeface="Poppins"/>
              <a:sym typeface="Poppins"/>
            </a:endParaRPr>
          </a:p>
        </p:txBody>
      </p:sp>
      <p:sp>
        <p:nvSpPr>
          <p:cNvPr id="375" name="Google Shape;375;p42"/>
          <p:cNvSpPr txBox="1">
            <a:spLocks noGrp="1"/>
          </p:cNvSpPr>
          <p:nvPr>
            <p:ph type="subTitle" idx="1"/>
          </p:nvPr>
        </p:nvSpPr>
        <p:spPr>
          <a:xfrm rot="5400000">
            <a:off x="6739225" y="2392975"/>
            <a:ext cx="3201600" cy="723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200" b="1">
                <a:latin typeface="Roboto Slab"/>
                <a:ea typeface="Roboto Slab"/>
                <a:cs typeface="Roboto Slab"/>
                <a:sym typeface="Roboto Slab"/>
              </a:rPr>
              <a:t>Dynamic Movement</a:t>
            </a:r>
            <a:endParaRPr sz="2200" b="1">
              <a:latin typeface="Roboto Slab"/>
              <a:ea typeface="Roboto Slab"/>
              <a:cs typeface="Roboto Slab"/>
              <a:sym typeface="Roboto Slab"/>
            </a:endParaRPr>
          </a:p>
        </p:txBody>
      </p:sp>
      <p:sp>
        <p:nvSpPr>
          <p:cNvPr id="376" name="Google Shape;376;p42"/>
          <p:cNvSpPr/>
          <p:nvPr/>
        </p:nvSpPr>
        <p:spPr>
          <a:xfrm>
            <a:off x="2727072" y="3693064"/>
            <a:ext cx="230681" cy="269424"/>
          </a:xfrm>
          <a:custGeom>
            <a:avLst/>
            <a:gdLst/>
            <a:ahLst/>
            <a:cxnLst/>
            <a:rect l="l" t="t" r="r" b="b"/>
            <a:pathLst>
              <a:path w="9164" h="10701" extrusionOk="0">
                <a:moveTo>
                  <a:pt x="8747" y="0"/>
                </a:moveTo>
                <a:cubicBezTo>
                  <a:pt x="8709" y="0"/>
                  <a:pt x="8671" y="7"/>
                  <a:pt x="8633" y="21"/>
                </a:cubicBezTo>
                <a:lnTo>
                  <a:pt x="2804" y="1659"/>
                </a:lnTo>
                <a:cubicBezTo>
                  <a:pt x="2584" y="1690"/>
                  <a:pt x="2489" y="1848"/>
                  <a:pt x="2489" y="2069"/>
                </a:cubicBezTo>
                <a:lnTo>
                  <a:pt x="2489" y="7645"/>
                </a:lnTo>
                <a:cubicBezTo>
                  <a:pt x="2237" y="7487"/>
                  <a:pt x="1985" y="7424"/>
                  <a:pt x="1670" y="7424"/>
                </a:cubicBezTo>
                <a:cubicBezTo>
                  <a:pt x="757" y="7424"/>
                  <a:pt x="1" y="8149"/>
                  <a:pt x="1" y="9063"/>
                </a:cubicBezTo>
                <a:cubicBezTo>
                  <a:pt x="1" y="9976"/>
                  <a:pt x="757" y="10701"/>
                  <a:pt x="1670" y="10701"/>
                </a:cubicBezTo>
                <a:cubicBezTo>
                  <a:pt x="2552" y="10701"/>
                  <a:pt x="3309" y="9976"/>
                  <a:pt x="3309" y="9063"/>
                </a:cubicBezTo>
                <a:lnTo>
                  <a:pt x="3309" y="3990"/>
                </a:lnTo>
                <a:lnTo>
                  <a:pt x="8318" y="2573"/>
                </a:lnTo>
                <a:lnTo>
                  <a:pt x="8318" y="5944"/>
                </a:lnTo>
                <a:cubicBezTo>
                  <a:pt x="8066" y="5786"/>
                  <a:pt x="7814" y="5723"/>
                  <a:pt x="7499" y="5723"/>
                </a:cubicBezTo>
                <a:cubicBezTo>
                  <a:pt x="6585" y="5723"/>
                  <a:pt x="5829" y="6448"/>
                  <a:pt x="5829" y="7361"/>
                </a:cubicBezTo>
                <a:cubicBezTo>
                  <a:pt x="5829" y="8275"/>
                  <a:pt x="6585" y="9031"/>
                  <a:pt x="7499" y="9031"/>
                </a:cubicBezTo>
                <a:cubicBezTo>
                  <a:pt x="8381" y="9031"/>
                  <a:pt x="9137" y="8275"/>
                  <a:pt x="9137" y="7361"/>
                </a:cubicBezTo>
                <a:lnTo>
                  <a:pt x="9137" y="367"/>
                </a:lnTo>
                <a:cubicBezTo>
                  <a:pt x="9164" y="207"/>
                  <a:pt x="8963" y="0"/>
                  <a:pt x="87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44"/>
          <p:cNvSpPr/>
          <p:nvPr/>
        </p:nvSpPr>
        <p:spPr>
          <a:xfrm>
            <a:off x="5904427" y="771738"/>
            <a:ext cx="2556619" cy="3600025"/>
          </a:xfrm>
          <a:custGeom>
            <a:avLst/>
            <a:gdLst/>
            <a:ahLst/>
            <a:cxnLst/>
            <a:rect l="l" t="t" r="r" b="b"/>
            <a:pathLst>
              <a:path w="21279" h="29964" extrusionOk="0">
                <a:moveTo>
                  <a:pt x="13341" y="1"/>
                </a:moveTo>
                <a:cubicBezTo>
                  <a:pt x="12875" y="1"/>
                  <a:pt x="12444" y="361"/>
                  <a:pt x="12444" y="898"/>
                </a:cubicBezTo>
                <a:lnTo>
                  <a:pt x="12444" y="20427"/>
                </a:lnTo>
                <a:cubicBezTo>
                  <a:pt x="11457" y="19745"/>
                  <a:pt x="10145" y="19377"/>
                  <a:pt x="8712" y="19377"/>
                </a:cubicBezTo>
                <a:cubicBezTo>
                  <a:pt x="7844" y="19377"/>
                  <a:pt x="6932" y="19512"/>
                  <a:pt x="6021" y="19794"/>
                </a:cubicBezTo>
                <a:cubicBezTo>
                  <a:pt x="2362" y="20888"/>
                  <a:pt x="1" y="23970"/>
                  <a:pt x="836" y="26678"/>
                </a:cubicBezTo>
                <a:cubicBezTo>
                  <a:pt x="1445" y="28723"/>
                  <a:pt x="3665" y="29963"/>
                  <a:pt x="6316" y="29963"/>
                </a:cubicBezTo>
                <a:cubicBezTo>
                  <a:pt x="7175" y="29963"/>
                  <a:pt x="8078" y="29833"/>
                  <a:pt x="8987" y="29558"/>
                </a:cubicBezTo>
                <a:cubicBezTo>
                  <a:pt x="12530" y="28493"/>
                  <a:pt x="14806" y="25612"/>
                  <a:pt x="14259" y="22991"/>
                </a:cubicBezTo>
                <a:lnTo>
                  <a:pt x="14259" y="12132"/>
                </a:lnTo>
                <a:cubicBezTo>
                  <a:pt x="14691" y="12622"/>
                  <a:pt x="15209" y="12996"/>
                  <a:pt x="15785" y="13284"/>
                </a:cubicBezTo>
                <a:cubicBezTo>
                  <a:pt x="18262" y="14580"/>
                  <a:pt x="19760" y="15387"/>
                  <a:pt x="18925" y="19275"/>
                </a:cubicBezTo>
                <a:cubicBezTo>
                  <a:pt x="18925" y="19301"/>
                  <a:pt x="18936" y="19313"/>
                  <a:pt x="18956" y="19313"/>
                </a:cubicBezTo>
                <a:cubicBezTo>
                  <a:pt x="19234" y="19313"/>
                  <a:pt x="21279" y="16983"/>
                  <a:pt x="20768" y="14753"/>
                </a:cubicBezTo>
                <a:cubicBezTo>
                  <a:pt x="20192" y="12362"/>
                  <a:pt x="19098" y="11729"/>
                  <a:pt x="16793" y="10692"/>
                </a:cubicBezTo>
                <a:cubicBezTo>
                  <a:pt x="15440" y="10116"/>
                  <a:pt x="14662" y="8445"/>
                  <a:pt x="14259" y="7178"/>
                </a:cubicBezTo>
                <a:lnTo>
                  <a:pt x="14259" y="4758"/>
                </a:lnTo>
                <a:cubicBezTo>
                  <a:pt x="14633" y="5046"/>
                  <a:pt x="15007" y="5334"/>
                  <a:pt x="15440" y="5536"/>
                </a:cubicBezTo>
                <a:cubicBezTo>
                  <a:pt x="17917" y="6832"/>
                  <a:pt x="19386" y="7667"/>
                  <a:pt x="18550" y="11527"/>
                </a:cubicBezTo>
                <a:cubicBezTo>
                  <a:pt x="18550" y="11552"/>
                  <a:pt x="18562" y="11565"/>
                  <a:pt x="18582" y="11565"/>
                </a:cubicBezTo>
                <a:cubicBezTo>
                  <a:pt x="18866" y="11565"/>
                  <a:pt x="20931" y="9260"/>
                  <a:pt x="20394" y="7005"/>
                </a:cubicBezTo>
                <a:cubicBezTo>
                  <a:pt x="19847" y="4614"/>
                  <a:pt x="18752" y="3980"/>
                  <a:pt x="16448" y="2972"/>
                </a:cubicBezTo>
                <a:cubicBezTo>
                  <a:pt x="15468" y="2540"/>
                  <a:pt x="14806" y="1532"/>
                  <a:pt x="14345" y="553"/>
                </a:cubicBezTo>
                <a:cubicBezTo>
                  <a:pt x="14230" y="380"/>
                  <a:pt x="14086" y="236"/>
                  <a:pt x="13884" y="178"/>
                </a:cubicBezTo>
                <a:cubicBezTo>
                  <a:pt x="13714" y="56"/>
                  <a:pt x="13525" y="1"/>
                  <a:pt x="133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44"/>
          <p:cNvSpPr txBox="1">
            <a:spLocks noGrp="1"/>
          </p:cNvSpPr>
          <p:nvPr>
            <p:ph type="title"/>
          </p:nvPr>
        </p:nvSpPr>
        <p:spPr>
          <a:xfrm>
            <a:off x="1455600" y="2016600"/>
            <a:ext cx="5534100" cy="2024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Lesson #2 </a:t>
            </a:r>
            <a:endParaRPr sz="2400"/>
          </a:p>
          <a:p>
            <a:pPr marL="0" lvl="0" indent="0" algn="l" rtl="0">
              <a:spcBef>
                <a:spcPts val="0"/>
              </a:spcBef>
              <a:spcAft>
                <a:spcPts val="0"/>
              </a:spcAft>
              <a:buNone/>
            </a:pPr>
            <a:endParaRPr/>
          </a:p>
          <a:p>
            <a:pPr marL="0" lvl="0" indent="0" algn="l" rtl="0">
              <a:lnSpc>
                <a:spcPct val="115000"/>
              </a:lnSpc>
              <a:spcBef>
                <a:spcPts val="0"/>
              </a:spcBef>
              <a:spcAft>
                <a:spcPts val="0"/>
              </a:spcAft>
              <a:buNone/>
            </a:pPr>
            <a:r>
              <a:rPr lang="en" sz="3000" b="1">
                <a:latin typeface="Poppins"/>
                <a:ea typeface="Poppins"/>
                <a:cs typeface="Poppins"/>
                <a:sym typeface="Poppins"/>
              </a:rPr>
              <a:t>OBJECTIVE:</a:t>
            </a:r>
            <a:r>
              <a:rPr lang="en" sz="3000">
                <a:latin typeface="Poppins"/>
                <a:ea typeface="Poppins"/>
                <a:cs typeface="Poppins"/>
                <a:sym typeface="Poppins"/>
              </a:rPr>
              <a:t> Students will practice identifying different dynamics in a game of 4 corners.</a:t>
            </a:r>
            <a:endParaRPr sz="3000">
              <a:latin typeface="Poppins"/>
              <a:ea typeface="Poppins"/>
              <a:cs typeface="Poppins"/>
              <a:sym typeface="Poppins"/>
            </a:endParaRPr>
          </a:p>
          <a:p>
            <a:pPr marL="0" lvl="0" indent="0" algn="l" rtl="0">
              <a:lnSpc>
                <a:spcPct val="115000"/>
              </a:lnSpc>
              <a:spcBef>
                <a:spcPts val="0"/>
              </a:spcBef>
              <a:spcAft>
                <a:spcPts val="0"/>
              </a:spcAft>
              <a:buNone/>
            </a:pPr>
            <a:endParaRPr sz="3000" b="1">
              <a:latin typeface="Poppins"/>
              <a:ea typeface="Poppins"/>
              <a:cs typeface="Poppins"/>
              <a:sym typeface="Poppins"/>
            </a:endParaRPr>
          </a:p>
          <a:p>
            <a:pPr marL="0" lvl="0" indent="0" algn="l"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45"/>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North Carolina Standards </a:t>
            </a:r>
            <a:r>
              <a:rPr lang="en" sz="2600"/>
              <a:t>(non-revised)</a:t>
            </a:r>
            <a:endParaRPr sz="2600"/>
          </a:p>
        </p:txBody>
      </p:sp>
      <p:sp>
        <p:nvSpPr>
          <p:cNvPr id="393" name="Google Shape;393;p45"/>
          <p:cNvSpPr txBox="1">
            <a:spLocks noGrp="1"/>
          </p:cNvSpPr>
          <p:nvPr>
            <p:ph type="body" idx="1"/>
          </p:nvPr>
        </p:nvSpPr>
        <p:spPr>
          <a:xfrm>
            <a:off x="720000" y="1112714"/>
            <a:ext cx="7155000" cy="3619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a:latin typeface="Poppins"/>
                <a:ea typeface="Poppins"/>
                <a:cs typeface="Poppins"/>
                <a:sym typeface="Poppins"/>
              </a:rPr>
              <a:t>3.MR.1.2 </a:t>
            </a:r>
            <a:r>
              <a:rPr lang="en">
                <a:latin typeface="Poppins"/>
                <a:ea typeface="Poppins"/>
                <a:cs typeface="Poppins"/>
                <a:sym typeface="Poppins"/>
              </a:rPr>
              <a:t>Use musical terminology when describing music that is presented aurally.</a:t>
            </a:r>
            <a:endParaRPr>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b="1">
                <a:latin typeface="Poppins"/>
                <a:ea typeface="Poppins"/>
                <a:cs typeface="Poppins"/>
                <a:sym typeface="Poppins"/>
              </a:rPr>
              <a:t>3.ML.2.3</a:t>
            </a:r>
            <a:r>
              <a:rPr lang="en">
                <a:latin typeface="Poppins"/>
                <a:ea typeface="Poppins"/>
                <a:cs typeface="Poppins"/>
                <a:sym typeface="Poppins"/>
              </a:rPr>
              <a:t> Recognize standard symbols and traditional terms for dynamics, tempo, and articulation.</a:t>
            </a:r>
            <a:endParaRPr>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b="1">
                <a:latin typeface="Poppins"/>
                <a:ea typeface="Poppins"/>
                <a:cs typeface="Poppins"/>
                <a:sym typeface="Poppins"/>
              </a:rPr>
              <a:t>3.ML.1.1 </a:t>
            </a:r>
            <a:r>
              <a:rPr lang="en">
                <a:latin typeface="Poppins"/>
                <a:ea typeface="Poppins"/>
                <a:cs typeface="Poppins"/>
                <a:sym typeface="Poppins"/>
              </a:rPr>
              <a:t>Apply elemental changes, including changes to dynamics, tempo, timbre, or texture, when singing or playing music.</a:t>
            </a:r>
            <a:endParaRPr>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b="1">
                <a:latin typeface="Poppins"/>
                <a:ea typeface="Poppins"/>
                <a:cs typeface="Poppins"/>
                <a:sym typeface="Poppins"/>
              </a:rPr>
              <a:t>4.MR.1.1 </a:t>
            </a:r>
            <a:r>
              <a:rPr lang="en">
                <a:latin typeface="Poppins"/>
                <a:ea typeface="Poppins"/>
                <a:cs typeface="Poppins"/>
                <a:sym typeface="Poppins"/>
              </a:rPr>
              <a:t>Illustrate perceptual skills by moving to, answering questions about, and describing aural examples of music of various styles and cultures.</a:t>
            </a:r>
            <a:endParaRPr>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b="1">
                <a:latin typeface="Poppins"/>
                <a:ea typeface="Poppins"/>
                <a:cs typeface="Poppins"/>
                <a:sym typeface="Poppins"/>
              </a:rPr>
              <a:t>4.ML.2.3</a:t>
            </a:r>
            <a:r>
              <a:rPr lang="en">
                <a:latin typeface="Poppins"/>
                <a:ea typeface="Poppins"/>
                <a:cs typeface="Poppins"/>
                <a:sym typeface="Poppins"/>
              </a:rPr>
              <a:t> Interpret standard symbols and traditional terms for dynamics, tempo, and articulation while performing music.</a:t>
            </a:r>
            <a:endParaRPr>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b="1">
                <a:latin typeface="Poppins"/>
                <a:ea typeface="Poppins"/>
                <a:cs typeface="Poppins"/>
                <a:sym typeface="Poppins"/>
              </a:rPr>
              <a:t>4.ML.1.1 </a:t>
            </a:r>
            <a:r>
              <a:rPr lang="en">
                <a:latin typeface="Poppins"/>
                <a:ea typeface="Poppins"/>
                <a:cs typeface="Poppins"/>
                <a:sym typeface="Poppins"/>
              </a:rPr>
              <a:t>Apply expressive qualities when singing or playing a varied repertoire of music representing genres and styles from diverse cultures. </a:t>
            </a:r>
            <a:endParaRPr>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b="1">
                <a:latin typeface="Poppins"/>
                <a:ea typeface="Poppins"/>
                <a:cs typeface="Poppins"/>
                <a:sym typeface="Poppins"/>
              </a:rPr>
              <a:t>5.MR.1.2 </a:t>
            </a:r>
            <a:r>
              <a:rPr lang="en">
                <a:latin typeface="Poppins"/>
                <a:ea typeface="Poppins"/>
                <a:cs typeface="Poppins"/>
                <a:sym typeface="Poppins"/>
              </a:rPr>
              <a:t>Use music terminology in explaining music, including notation, instruments, voices, and performances.</a:t>
            </a:r>
            <a:endParaRPr>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b="1">
                <a:latin typeface="Poppins"/>
                <a:ea typeface="Poppins"/>
                <a:cs typeface="Poppins"/>
                <a:sym typeface="Poppins"/>
              </a:rPr>
              <a:t>5.ML.2.3 </a:t>
            </a:r>
            <a:r>
              <a:rPr lang="en">
                <a:latin typeface="Poppins"/>
                <a:ea typeface="Poppins"/>
                <a:cs typeface="Poppins"/>
                <a:sym typeface="Poppins"/>
              </a:rPr>
              <a:t>Apply understanding of standard symbols and traditional terms for dynamics, tempo, articulation, rhythm, meter, and pitch when reading and notating music.</a:t>
            </a:r>
            <a:endParaRPr>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a:latin typeface="Poppins"/>
              <a:ea typeface="Poppins"/>
              <a:cs typeface="Poppins"/>
              <a:sym typeface="Poppins"/>
            </a:endParaRPr>
          </a:p>
          <a:p>
            <a:pPr marL="0" lvl="0" indent="0" algn="l" rtl="0">
              <a:spcBef>
                <a:spcPts val="0"/>
              </a:spcBef>
              <a:spcAft>
                <a:spcPts val="0"/>
              </a:spcAft>
              <a:buNone/>
            </a:pPr>
            <a:endParaRPr sz="1700" b="1">
              <a:latin typeface="Poppins"/>
              <a:ea typeface="Poppins"/>
              <a:cs typeface="Poppins"/>
              <a:sym typeface="Poppi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46"/>
          <p:cNvSpPr txBox="1">
            <a:spLocks noGrp="1"/>
          </p:cNvSpPr>
          <p:nvPr>
            <p:ph type="subTitle" idx="1"/>
          </p:nvPr>
        </p:nvSpPr>
        <p:spPr>
          <a:xfrm>
            <a:off x="4904775" y="1088775"/>
            <a:ext cx="3862800" cy="128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u="sng">
                <a:latin typeface="Poppins"/>
                <a:ea typeface="Poppins"/>
                <a:cs typeface="Poppins"/>
                <a:sym typeface="Poppins"/>
              </a:rPr>
              <a:t>Materials you will need</a:t>
            </a:r>
            <a:endParaRPr sz="3600" u="sng">
              <a:latin typeface="Poppins"/>
              <a:ea typeface="Poppins"/>
              <a:cs typeface="Poppins"/>
              <a:sym typeface="Poppins"/>
            </a:endParaRPr>
          </a:p>
          <a:p>
            <a:pPr marL="0" lvl="0" indent="0" algn="l" rtl="0">
              <a:spcBef>
                <a:spcPts val="0"/>
              </a:spcBef>
              <a:spcAft>
                <a:spcPts val="0"/>
              </a:spcAft>
              <a:buNone/>
            </a:pPr>
            <a:endParaRPr sz="2300" u="sng">
              <a:latin typeface="Poppins"/>
              <a:ea typeface="Poppins"/>
              <a:cs typeface="Poppins"/>
              <a:sym typeface="Poppins"/>
            </a:endParaRPr>
          </a:p>
          <a:p>
            <a:pPr marL="457200" lvl="0" indent="-342900" algn="l" rtl="0">
              <a:spcBef>
                <a:spcPts val="0"/>
              </a:spcBef>
              <a:spcAft>
                <a:spcPts val="0"/>
              </a:spcAft>
              <a:buSzPts val="1800"/>
              <a:buFont typeface="Poppins"/>
              <a:buChar char="●"/>
            </a:pPr>
            <a:r>
              <a:rPr lang="en">
                <a:latin typeface="Poppins"/>
                <a:ea typeface="Poppins"/>
                <a:cs typeface="Poppins"/>
                <a:sym typeface="Poppins"/>
              </a:rPr>
              <a:t>Material for the person calling: known songs, instruments, poems, etc.</a:t>
            </a:r>
            <a:endParaRPr>
              <a:latin typeface="Poppins"/>
              <a:ea typeface="Poppins"/>
              <a:cs typeface="Poppins"/>
              <a:sym typeface="Poppins"/>
            </a:endParaRPr>
          </a:p>
          <a:p>
            <a:pPr marL="457200" lvl="0" indent="-342900" algn="l" rtl="0">
              <a:spcBef>
                <a:spcPts val="0"/>
              </a:spcBef>
              <a:spcAft>
                <a:spcPts val="0"/>
              </a:spcAft>
              <a:buSzPts val="1800"/>
              <a:buFont typeface="Poppins"/>
              <a:buChar char="●"/>
            </a:pPr>
            <a:r>
              <a:rPr lang="en" u="sng">
                <a:solidFill>
                  <a:schemeClr val="hlink"/>
                </a:solidFill>
                <a:latin typeface="Poppins"/>
                <a:ea typeface="Poppins"/>
                <a:cs typeface="Poppins"/>
                <a:sym typeface="Poppins"/>
                <a:hlinkClick r:id="rId3"/>
              </a:rPr>
              <a:t> Dynamic Signs</a:t>
            </a:r>
            <a:endParaRPr>
              <a:latin typeface="Poppins"/>
              <a:ea typeface="Poppins"/>
              <a:cs typeface="Poppins"/>
              <a:sym typeface="Poppins"/>
            </a:endParaRPr>
          </a:p>
          <a:p>
            <a:pPr marL="0" lvl="0" indent="0" algn="l" rtl="0">
              <a:spcBef>
                <a:spcPts val="0"/>
              </a:spcBef>
              <a:spcAft>
                <a:spcPts val="0"/>
              </a:spcAft>
              <a:buNone/>
            </a:pPr>
            <a:endParaRPr u="sng">
              <a:latin typeface="Poppins"/>
              <a:ea typeface="Poppins"/>
              <a:cs typeface="Poppins"/>
              <a:sym typeface="Poppins"/>
            </a:endParaRPr>
          </a:p>
        </p:txBody>
      </p:sp>
      <p:sp>
        <p:nvSpPr>
          <p:cNvPr id="399" name="Google Shape;399;p46"/>
          <p:cNvSpPr txBox="1">
            <a:spLocks noGrp="1"/>
          </p:cNvSpPr>
          <p:nvPr>
            <p:ph type="title"/>
          </p:nvPr>
        </p:nvSpPr>
        <p:spPr>
          <a:xfrm>
            <a:off x="332775" y="2007725"/>
            <a:ext cx="3862800" cy="1028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5700"/>
              <a:t>PROCESS</a:t>
            </a:r>
            <a:endParaRPr sz="5700"/>
          </a:p>
        </p:txBody>
      </p:sp>
      <p:sp>
        <p:nvSpPr>
          <p:cNvPr id="400" name="Google Shape;400;p46"/>
          <p:cNvSpPr txBox="1"/>
          <p:nvPr/>
        </p:nvSpPr>
        <p:spPr>
          <a:xfrm>
            <a:off x="332775" y="3163500"/>
            <a:ext cx="4376700" cy="1800900"/>
          </a:xfrm>
          <a:prstGeom prst="rect">
            <a:avLst/>
          </a:prstGeom>
          <a:noFill/>
          <a:ln>
            <a:noFill/>
          </a:ln>
        </p:spPr>
        <p:txBody>
          <a:bodyPr spcFirstLastPara="1" wrap="square" lIns="91425" tIns="91425" rIns="91425" bIns="91425" anchor="t" anchorCtr="0">
            <a:spAutoFit/>
          </a:bodyPr>
          <a:lstStyle/>
          <a:p>
            <a:pPr marL="0" lvl="0" indent="457200" algn="l" rtl="0">
              <a:spcBef>
                <a:spcPts val="0"/>
              </a:spcBef>
              <a:spcAft>
                <a:spcPts val="0"/>
              </a:spcAft>
              <a:buNone/>
            </a:pPr>
            <a:r>
              <a:rPr lang="en" sz="1500" b="1" i="1">
                <a:solidFill>
                  <a:schemeClr val="dk1"/>
                </a:solidFill>
                <a:latin typeface="Poppins"/>
                <a:ea typeface="Poppins"/>
                <a:cs typeface="Poppins"/>
                <a:sym typeface="Poppins"/>
              </a:rPr>
              <a:t>Teacher tip:</a:t>
            </a:r>
            <a:r>
              <a:rPr lang="en" sz="1500">
                <a:solidFill>
                  <a:schemeClr val="dk1"/>
                </a:solidFill>
                <a:latin typeface="Poppins"/>
                <a:ea typeface="Poppins"/>
                <a:cs typeface="Poppins"/>
                <a:sym typeface="Poppins"/>
              </a:rPr>
              <a:t> This is a great activity to review voice types (speaking, singing, whisper, call etc.) and how it relates to dynamics. Ask classroom teachers for poetry used in classroom. Students can practice using dynamics while performing poetry.</a:t>
            </a:r>
            <a:endParaRPr sz="1500">
              <a:solidFill>
                <a:schemeClr val="dk1"/>
              </a:solidFill>
              <a:latin typeface="Poppins"/>
              <a:ea typeface="Poppins"/>
              <a:cs typeface="Poppins"/>
              <a:sym typeface="Poppins"/>
            </a:endParaRPr>
          </a:p>
        </p:txBody>
      </p:sp>
      <p:sp>
        <p:nvSpPr>
          <p:cNvPr id="401" name="Google Shape;401;p46"/>
          <p:cNvSpPr/>
          <p:nvPr/>
        </p:nvSpPr>
        <p:spPr>
          <a:xfrm>
            <a:off x="589272" y="3206264"/>
            <a:ext cx="230681" cy="269424"/>
          </a:xfrm>
          <a:custGeom>
            <a:avLst/>
            <a:gdLst/>
            <a:ahLst/>
            <a:cxnLst/>
            <a:rect l="l" t="t" r="r" b="b"/>
            <a:pathLst>
              <a:path w="9164" h="10701" extrusionOk="0">
                <a:moveTo>
                  <a:pt x="8747" y="0"/>
                </a:moveTo>
                <a:cubicBezTo>
                  <a:pt x="8709" y="0"/>
                  <a:pt x="8671" y="7"/>
                  <a:pt x="8633" y="21"/>
                </a:cubicBezTo>
                <a:lnTo>
                  <a:pt x="2804" y="1659"/>
                </a:lnTo>
                <a:cubicBezTo>
                  <a:pt x="2584" y="1690"/>
                  <a:pt x="2489" y="1848"/>
                  <a:pt x="2489" y="2069"/>
                </a:cubicBezTo>
                <a:lnTo>
                  <a:pt x="2489" y="7645"/>
                </a:lnTo>
                <a:cubicBezTo>
                  <a:pt x="2237" y="7487"/>
                  <a:pt x="1985" y="7424"/>
                  <a:pt x="1670" y="7424"/>
                </a:cubicBezTo>
                <a:cubicBezTo>
                  <a:pt x="757" y="7424"/>
                  <a:pt x="1" y="8149"/>
                  <a:pt x="1" y="9063"/>
                </a:cubicBezTo>
                <a:cubicBezTo>
                  <a:pt x="1" y="9976"/>
                  <a:pt x="757" y="10701"/>
                  <a:pt x="1670" y="10701"/>
                </a:cubicBezTo>
                <a:cubicBezTo>
                  <a:pt x="2552" y="10701"/>
                  <a:pt x="3309" y="9976"/>
                  <a:pt x="3309" y="9063"/>
                </a:cubicBezTo>
                <a:lnTo>
                  <a:pt x="3309" y="3990"/>
                </a:lnTo>
                <a:lnTo>
                  <a:pt x="8318" y="2573"/>
                </a:lnTo>
                <a:lnTo>
                  <a:pt x="8318" y="5944"/>
                </a:lnTo>
                <a:cubicBezTo>
                  <a:pt x="8066" y="5786"/>
                  <a:pt x="7814" y="5723"/>
                  <a:pt x="7499" y="5723"/>
                </a:cubicBezTo>
                <a:cubicBezTo>
                  <a:pt x="6585" y="5723"/>
                  <a:pt x="5829" y="6448"/>
                  <a:pt x="5829" y="7361"/>
                </a:cubicBezTo>
                <a:cubicBezTo>
                  <a:pt x="5829" y="8275"/>
                  <a:pt x="6585" y="9031"/>
                  <a:pt x="7499" y="9031"/>
                </a:cubicBezTo>
                <a:cubicBezTo>
                  <a:pt x="8381" y="9031"/>
                  <a:pt x="9137" y="8275"/>
                  <a:pt x="9137" y="7361"/>
                </a:cubicBezTo>
                <a:lnTo>
                  <a:pt x="9137" y="367"/>
                </a:lnTo>
                <a:cubicBezTo>
                  <a:pt x="9164" y="207"/>
                  <a:pt x="8963" y="0"/>
                  <a:pt x="87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47"/>
          <p:cNvSpPr/>
          <p:nvPr/>
        </p:nvSpPr>
        <p:spPr>
          <a:xfrm>
            <a:off x="837471" y="886590"/>
            <a:ext cx="1537800" cy="22377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47"/>
          <p:cNvSpPr txBox="1">
            <a:spLocks noGrp="1"/>
          </p:cNvSpPr>
          <p:nvPr>
            <p:ph type="title"/>
          </p:nvPr>
        </p:nvSpPr>
        <p:spPr>
          <a:xfrm>
            <a:off x="886334" y="1172932"/>
            <a:ext cx="1438500" cy="1665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9000"/>
              <a:t>1</a:t>
            </a:r>
            <a:endParaRPr sz="9000"/>
          </a:p>
        </p:txBody>
      </p:sp>
      <p:sp>
        <p:nvSpPr>
          <p:cNvPr id="408" name="Google Shape;408;p47"/>
          <p:cNvSpPr txBox="1">
            <a:spLocks noGrp="1"/>
          </p:cNvSpPr>
          <p:nvPr>
            <p:ph type="subTitle" idx="1"/>
          </p:nvPr>
        </p:nvSpPr>
        <p:spPr>
          <a:xfrm>
            <a:off x="2515276" y="745900"/>
            <a:ext cx="5908800" cy="877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800"/>
              <a:t>Review &amp; Assign</a:t>
            </a:r>
            <a:endParaRPr sz="4800"/>
          </a:p>
        </p:txBody>
      </p:sp>
      <p:sp>
        <p:nvSpPr>
          <p:cNvPr id="409" name="Google Shape;409;p47"/>
          <p:cNvSpPr txBox="1">
            <a:spLocks noGrp="1"/>
          </p:cNvSpPr>
          <p:nvPr>
            <p:ph type="subTitle" idx="2"/>
          </p:nvPr>
        </p:nvSpPr>
        <p:spPr>
          <a:xfrm>
            <a:off x="2498277" y="1623475"/>
            <a:ext cx="5190000" cy="1665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a:t>Review terminology for dynamic markings. Label 4 different areas in your classroom with a few of these dynamic markings. Have students choose a corner. </a:t>
            </a:r>
            <a:endParaRPr sz="2400"/>
          </a:p>
        </p:txBody>
      </p:sp>
      <p:sp>
        <p:nvSpPr>
          <p:cNvPr id="410" name="Google Shape;410;p47"/>
          <p:cNvSpPr txBox="1">
            <a:spLocks noGrp="1"/>
          </p:cNvSpPr>
          <p:nvPr>
            <p:ph type="subTitle" idx="1"/>
          </p:nvPr>
        </p:nvSpPr>
        <p:spPr>
          <a:xfrm rot="5400000">
            <a:off x="6718050" y="2316775"/>
            <a:ext cx="3201600" cy="723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Dynamic Four Corners</a:t>
            </a:r>
            <a:endParaRPr b="1">
              <a:latin typeface="Roboto Slab"/>
              <a:ea typeface="Roboto Slab"/>
              <a:cs typeface="Roboto Slab"/>
              <a:sym typeface="Roboto Slab"/>
            </a:endParaRPr>
          </a:p>
        </p:txBody>
      </p:sp>
      <p:sp>
        <p:nvSpPr>
          <p:cNvPr id="411" name="Google Shape;411;p47"/>
          <p:cNvSpPr txBox="1"/>
          <p:nvPr/>
        </p:nvSpPr>
        <p:spPr>
          <a:xfrm>
            <a:off x="2705825" y="3607700"/>
            <a:ext cx="4376700" cy="1323600"/>
          </a:xfrm>
          <a:prstGeom prst="rect">
            <a:avLst/>
          </a:prstGeom>
          <a:noFill/>
          <a:ln>
            <a:noFill/>
          </a:ln>
        </p:spPr>
        <p:txBody>
          <a:bodyPr spcFirstLastPara="1" wrap="square" lIns="91425" tIns="91425" rIns="91425" bIns="91425" anchor="t" anchorCtr="0">
            <a:spAutoFit/>
          </a:bodyPr>
          <a:lstStyle/>
          <a:p>
            <a:pPr marL="0" lvl="0" indent="457200" algn="l" rtl="0">
              <a:spcBef>
                <a:spcPts val="0"/>
              </a:spcBef>
              <a:spcAft>
                <a:spcPts val="0"/>
              </a:spcAft>
              <a:buNone/>
            </a:pPr>
            <a:r>
              <a:rPr lang="en" sz="1500" b="1" i="1">
                <a:solidFill>
                  <a:schemeClr val="dk1"/>
                </a:solidFill>
                <a:latin typeface="Poppins"/>
                <a:ea typeface="Poppins"/>
                <a:cs typeface="Poppins"/>
                <a:sym typeface="Poppins"/>
              </a:rPr>
              <a:t>Teacher tip:</a:t>
            </a:r>
            <a:r>
              <a:rPr lang="en" sz="1500">
                <a:solidFill>
                  <a:schemeClr val="dk1"/>
                </a:solidFill>
                <a:latin typeface="Poppins"/>
                <a:ea typeface="Poppins"/>
                <a:cs typeface="Poppins"/>
                <a:sym typeface="Poppins"/>
              </a:rPr>
              <a:t> </a:t>
            </a:r>
            <a:r>
              <a:rPr lang="en" sz="1700" b="1" u="sng">
                <a:solidFill>
                  <a:schemeClr val="dk1"/>
                </a:solidFill>
                <a:latin typeface="Roboto"/>
                <a:ea typeface="Roboto"/>
                <a:cs typeface="Roboto"/>
                <a:sym typeface="Roboto"/>
              </a:rPr>
              <a:t>Scaffold based on what your students know.</a:t>
            </a:r>
            <a:r>
              <a:rPr lang="en" sz="1700">
                <a:solidFill>
                  <a:schemeClr val="dk1"/>
                </a:solidFill>
                <a:latin typeface="Roboto"/>
                <a:ea typeface="Roboto"/>
                <a:cs typeface="Roboto"/>
                <a:sym typeface="Roboto"/>
              </a:rPr>
              <a:t> Do each dynamic level with your materials at hand, and have the class practice a few times. </a:t>
            </a:r>
            <a:endParaRPr sz="1700">
              <a:solidFill>
                <a:schemeClr val="dk1"/>
              </a:solidFill>
              <a:latin typeface="Roboto"/>
              <a:ea typeface="Roboto"/>
              <a:cs typeface="Roboto"/>
              <a:sym typeface="Roboto"/>
            </a:endParaRPr>
          </a:p>
          <a:p>
            <a:pPr marL="0" lvl="0" indent="457200" algn="l" rtl="0">
              <a:spcBef>
                <a:spcPts val="0"/>
              </a:spcBef>
              <a:spcAft>
                <a:spcPts val="0"/>
              </a:spcAft>
              <a:buNone/>
            </a:pPr>
            <a:endParaRPr sz="600">
              <a:solidFill>
                <a:schemeClr val="dk1"/>
              </a:solidFill>
              <a:latin typeface="Poppins"/>
              <a:ea typeface="Poppins"/>
              <a:cs typeface="Poppins"/>
              <a:sym typeface="Poppins"/>
            </a:endParaRPr>
          </a:p>
        </p:txBody>
      </p:sp>
      <p:sp>
        <p:nvSpPr>
          <p:cNvPr id="412" name="Google Shape;412;p47"/>
          <p:cNvSpPr/>
          <p:nvPr/>
        </p:nvSpPr>
        <p:spPr>
          <a:xfrm>
            <a:off x="2952922" y="3672114"/>
            <a:ext cx="230681" cy="269424"/>
          </a:xfrm>
          <a:custGeom>
            <a:avLst/>
            <a:gdLst/>
            <a:ahLst/>
            <a:cxnLst/>
            <a:rect l="l" t="t" r="r" b="b"/>
            <a:pathLst>
              <a:path w="9164" h="10701" extrusionOk="0">
                <a:moveTo>
                  <a:pt x="8747" y="0"/>
                </a:moveTo>
                <a:cubicBezTo>
                  <a:pt x="8709" y="0"/>
                  <a:pt x="8671" y="7"/>
                  <a:pt x="8633" y="21"/>
                </a:cubicBezTo>
                <a:lnTo>
                  <a:pt x="2804" y="1659"/>
                </a:lnTo>
                <a:cubicBezTo>
                  <a:pt x="2584" y="1690"/>
                  <a:pt x="2489" y="1848"/>
                  <a:pt x="2489" y="2069"/>
                </a:cubicBezTo>
                <a:lnTo>
                  <a:pt x="2489" y="7645"/>
                </a:lnTo>
                <a:cubicBezTo>
                  <a:pt x="2237" y="7487"/>
                  <a:pt x="1985" y="7424"/>
                  <a:pt x="1670" y="7424"/>
                </a:cubicBezTo>
                <a:cubicBezTo>
                  <a:pt x="757" y="7424"/>
                  <a:pt x="1" y="8149"/>
                  <a:pt x="1" y="9063"/>
                </a:cubicBezTo>
                <a:cubicBezTo>
                  <a:pt x="1" y="9976"/>
                  <a:pt x="757" y="10701"/>
                  <a:pt x="1670" y="10701"/>
                </a:cubicBezTo>
                <a:cubicBezTo>
                  <a:pt x="2552" y="10701"/>
                  <a:pt x="3309" y="9976"/>
                  <a:pt x="3309" y="9063"/>
                </a:cubicBezTo>
                <a:lnTo>
                  <a:pt x="3309" y="3990"/>
                </a:lnTo>
                <a:lnTo>
                  <a:pt x="8318" y="2573"/>
                </a:lnTo>
                <a:lnTo>
                  <a:pt x="8318" y="5944"/>
                </a:lnTo>
                <a:cubicBezTo>
                  <a:pt x="8066" y="5786"/>
                  <a:pt x="7814" y="5723"/>
                  <a:pt x="7499" y="5723"/>
                </a:cubicBezTo>
                <a:cubicBezTo>
                  <a:pt x="6585" y="5723"/>
                  <a:pt x="5829" y="6448"/>
                  <a:pt x="5829" y="7361"/>
                </a:cubicBezTo>
                <a:cubicBezTo>
                  <a:pt x="5829" y="8275"/>
                  <a:pt x="6585" y="9031"/>
                  <a:pt x="7499" y="9031"/>
                </a:cubicBezTo>
                <a:cubicBezTo>
                  <a:pt x="8381" y="9031"/>
                  <a:pt x="9137" y="8275"/>
                  <a:pt x="9137" y="7361"/>
                </a:cubicBezTo>
                <a:lnTo>
                  <a:pt x="9137" y="367"/>
                </a:lnTo>
                <a:cubicBezTo>
                  <a:pt x="9164" y="207"/>
                  <a:pt x="8963" y="0"/>
                  <a:pt x="87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48"/>
          <p:cNvSpPr txBox="1">
            <a:spLocks noGrp="1"/>
          </p:cNvSpPr>
          <p:nvPr>
            <p:ph type="subTitle" idx="1"/>
          </p:nvPr>
        </p:nvSpPr>
        <p:spPr>
          <a:xfrm rot="5400000">
            <a:off x="6718050" y="2316775"/>
            <a:ext cx="3201600" cy="723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Dynamic Four Corners</a:t>
            </a:r>
            <a:endParaRPr b="1">
              <a:latin typeface="Roboto Slab"/>
              <a:ea typeface="Roboto Slab"/>
              <a:cs typeface="Roboto Slab"/>
              <a:sym typeface="Roboto Slab"/>
            </a:endParaRPr>
          </a:p>
        </p:txBody>
      </p:sp>
      <p:pic>
        <p:nvPicPr>
          <p:cNvPr id="418" name="Google Shape;418;p48"/>
          <p:cNvPicPr preferRelativeResize="0"/>
          <p:nvPr/>
        </p:nvPicPr>
        <p:blipFill rotWithShape="1">
          <a:blip r:embed="rId3">
            <a:alphaModFix/>
          </a:blip>
          <a:srcRect t="4924"/>
          <a:stretch/>
        </p:blipFill>
        <p:spPr>
          <a:xfrm>
            <a:off x="1433000" y="378050"/>
            <a:ext cx="5313076" cy="460045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49"/>
          <p:cNvSpPr/>
          <p:nvPr/>
        </p:nvSpPr>
        <p:spPr>
          <a:xfrm>
            <a:off x="837471" y="886590"/>
            <a:ext cx="1537800" cy="22377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49"/>
          <p:cNvSpPr txBox="1">
            <a:spLocks noGrp="1"/>
          </p:cNvSpPr>
          <p:nvPr>
            <p:ph type="title"/>
          </p:nvPr>
        </p:nvSpPr>
        <p:spPr>
          <a:xfrm>
            <a:off x="886334" y="1172932"/>
            <a:ext cx="1438500" cy="1665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8600"/>
              <a:t>2</a:t>
            </a:r>
            <a:endParaRPr sz="8600"/>
          </a:p>
        </p:txBody>
      </p:sp>
      <p:sp>
        <p:nvSpPr>
          <p:cNvPr id="425" name="Google Shape;425;p49"/>
          <p:cNvSpPr txBox="1">
            <a:spLocks noGrp="1"/>
          </p:cNvSpPr>
          <p:nvPr>
            <p:ph type="subTitle" idx="1"/>
          </p:nvPr>
        </p:nvSpPr>
        <p:spPr>
          <a:xfrm>
            <a:off x="2515281" y="745900"/>
            <a:ext cx="3437100" cy="877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800"/>
              <a:t>Call</a:t>
            </a:r>
            <a:endParaRPr sz="4800"/>
          </a:p>
        </p:txBody>
      </p:sp>
      <p:sp>
        <p:nvSpPr>
          <p:cNvPr id="426" name="Google Shape;426;p49"/>
          <p:cNvSpPr txBox="1">
            <a:spLocks noGrp="1"/>
          </p:cNvSpPr>
          <p:nvPr>
            <p:ph type="subTitle" idx="2"/>
          </p:nvPr>
        </p:nvSpPr>
        <p:spPr>
          <a:xfrm>
            <a:off x="2498277" y="1623475"/>
            <a:ext cx="5190000" cy="166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300"/>
              <a:t>Choose a student to “call” choice or chosen repertoire at a specific dynamic level. </a:t>
            </a:r>
            <a:r>
              <a:rPr lang="en" sz="2400"/>
              <a:t>You may have to coach a few students before you begin.</a:t>
            </a:r>
            <a:endParaRPr sz="2400"/>
          </a:p>
          <a:p>
            <a:pPr marL="0" lvl="0" indent="0" algn="l" rtl="0">
              <a:spcBef>
                <a:spcPts val="1600"/>
              </a:spcBef>
              <a:spcAft>
                <a:spcPts val="1600"/>
              </a:spcAft>
              <a:buNone/>
            </a:pPr>
            <a:endParaRPr sz="2300"/>
          </a:p>
        </p:txBody>
      </p:sp>
      <p:sp>
        <p:nvSpPr>
          <p:cNvPr id="427" name="Google Shape;427;p49"/>
          <p:cNvSpPr txBox="1"/>
          <p:nvPr/>
        </p:nvSpPr>
        <p:spPr>
          <a:xfrm>
            <a:off x="2608200" y="3866225"/>
            <a:ext cx="5460900" cy="1143600"/>
          </a:xfrm>
          <a:prstGeom prst="rect">
            <a:avLst/>
          </a:prstGeom>
          <a:noFill/>
          <a:ln>
            <a:noFill/>
          </a:ln>
        </p:spPr>
        <p:txBody>
          <a:bodyPr spcFirstLastPara="1" wrap="square" lIns="91425" tIns="91425" rIns="91425" bIns="91425" anchor="t" anchorCtr="0">
            <a:spAutoFit/>
          </a:bodyPr>
          <a:lstStyle/>
          <a:p>
            <a:pPr marL="0" lvl="0" indent="457200" algn="l" rtl="0">
              <a:lnSpc>
                <a:spcPct val="115000"/>
              </a:lnSpc>
              <a:spcBef>
                <a:spcPts val="0"/>
              </a:spcBef>
              <a:spcAft>
                <a:spcPts val="0"/>
              </a:spcAft>
              <a:buNone/>
            </a:pPr>
            <a:r>
              <a:rPr lang="en" b="1" i="1">
                <a:solidFill>
                  <a:schemeClr val="dk1"/>
                </a:solidFill>
                <a:latin typeface="Poppins"/>
                <a:ea typeface="Poppins"/>
                <a:cs typeface="Poppins"/>
                <a:sym typeface="Poppins"/>
              </a:rPr>
              <a:t>Teacher tip: </a:t>
            </a:r>
            <a:r>
              <a:rPr lang="en">
                <a:solidFill>
                  <a:schemeClr val="dk1"/>
                </a:solidFill>
                <a:latin typeface="Poppins"/>
                <a:ea typeface="Poppins"/>
                <a:cs typeface="Poppins"/>
                <a:sym typeface="Poppins"/>
              </a:rPr>
              <a:t>to use this activity as an assessment, you can write out prompt cards with dynamic level to hand students to read before they call.</a:t>
            </a:r>
            <a:endParaRPr>
              <a:solidFill>
                <a:schemeClr val="dk1"/>
              </a:solidFill>
              <a:latin typeface="Poppins"/>
              <a:ea typeface="Poppins"/>
              <a:cs typeface="Poppins"/>
              <a:sym typeface="Poppins"/>
            </a:endParaRPr>
          </a:p>
          <a:p>
            <a:pPr marL="0" lvl="0" indent="0" algn="l" rtl="0">
              <a:spcBef>
                <a:spcPts val="0"/>
              </a:spcBef>
              <a:spcAft>
                <a:spcPts val="0"/>
              </a:spcAft>
              <a:buNone/>
            </a:pPr>
            <a:endParaRPr>
              <a:solidFill>
                <a:schemeClr val="dk1"/>
              </a:solidFill>
              <a:latin typeface="Poppins"/>
              <a:ea typeface="Poppins"/>
              <a:cs typeface="Poppins"/>
              <a:sym typeface="Poppins"/>
            </a:endParaRPr>
          </a:p>
        </p:txBody>
      </p:sp>
      <p:sp>
        <p:nvSpPr>
          <p:cNvPr id="428" name="Google Shape;428;p49"/>
          <p:cNvSpPr txBox="1">
            <a:spLocks noGrp="1"/>
          </p:cNvSpPr>
          <p:nvPr>
            <p:ph type="subTitle" idx="1"/>
          </p:nvPr>
        </p:nvSpPr>
        <p:spPr>
          <a:xfrm rot="5400000">
            <a:off x="6718050" y="2316775"/>
            <a:ext cx="3201600" cy="723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Dynamic Four Corners</a:t>
            </a:r>
            <a:endParaRPr b="1">
              <a:latin typeface="Roboto Slab"/>
              <a:ea typeface="Roboto Slab"/>
              <a:cs typeface="Roboto Slab"/>
              <a:sym typeface="Roboto Slab"/>
            </a:endParaRPr>
          </a:p>
        </p:txBody>
      </p:sp>
      <p:sp>
        <p:nvSpPr>
          <p:cNvPr id="429" name="Google Shape;429;p49"/>
          <p:cNvSpPr/>
          <p:nvPr/>
        </p:nvSpPr>
        <p:spPr>
          <a:xfrm>
            <a:off x="2886597" y="3866214"/>
            <a:ext cx="230681" cy="269424"/>
          </a:xfrm>
          <a:custGeom>
            <a:avLst/>
            <a:gdLst/>
            <a:ahLst/>
            <a:cxnLst/>
            <a:rect l="l" t="t" r="r" b="b"/>
            <a:pathLst>
              <a:path w="9164" h="10701" extrusionOk="0">
                <a:moveTo>
                  <a:pt x="8747" y="0"/>
                </a:moveTo>
                <a:cubicBezTo>
                  <a:pt x="8709" y="0"/>
                  <a:pt x="8671" y="7"/>
                  <a:pt x="8633" y="21"/>
                </a:cubicBezTo>
                <a:lnTo>
                  <a:pt x="2804" y="1659"/>
                </a:lnTo>
                <a:cubicBezTo>
                  <a:pt x="2584" y="1690"/>
                  <a:pt x="2489" y="1848"/>
                  <a:pt x="2489" y="2069"/>
                </a:cubicBezTo>
                <a:lnTo>
                  <a:pt x="2489" y="7645"/>
                </a:lnTo>
                <a:cubicBezTo>
                  <a:pt x="2237" y="7487"/>
                  <a:pt x="1985" y="7424"/>
                  <a:pt x="1670" y="7424"/>
                </a:cubicBezTo>
                <a:cubicBezTo>
                  <a:pt x="757" y="7424"/>
                  <a:pt x="1" y="8149"/>
                  <a:pt x="1" y="9063"/>
                </a:cubicBezTo>
                <a:cubicBezTo>
                  <a:pt x="1" y="9976"/>
                  <a:pt x="757" y="10701"/>
                  <a:pt x="1670" y="10701"/>
                </a:cubicBezTo>
                <a:cubicBezTo>
                  <a:pt x="2552" y="10701"/>
                  <a:pt x="3309" y="9976"/>
                  <a:pt x="3309" y="9063"/>
                </a:cubicBezTo>
                <a:lnTo>
                  <a:pt x="3309" y="3990"/>
                </a:lnTo>
                <a:lnTo>
                  <a:pt x="8318" y="2573"/>
                </a:lnTo>
                <a:lnTo>
                  <a:pt x="8318" y="5944"/>
                </a:lnTo>
                <a:cubicBezTo>
                  <a:pt x="8066" y="5786"/>
                  <a:pt x="7814" y="5723"/>
                  <a:pt x="7499" y="5723"/>
                </a:cubicBezTo>
                <a:cubicBezTo>
                  <a:pt x="6585" y="5723"/>
                  <a:pt x="5829" y="6448"/>
                  <a:pt x="5829" y="7361"/>
                </a:cubicBezTo>
                <a:cubicBezTo>
                  <a:pt x="5829" y="8275"/>
                  <a:pt x="6585" y="9031"/>
                  <a:pt x="7499" y="9031"/>
                </a:cubicBezTo>
                <a:cubicBezTo>
                  <a:pt x="8381" y="9031"/>
                  <a:pt x="9137" y="8275"/>
                  <a:pt x="9137" y="7361"/>
                </a:cubicBezTo>
                <a:lnTo>
                  <a:pt x="9137" y="367"/>
                </a:lnTo>
                <a:cubicBezTo>
                  <a:pt x="9164" y="207"/>
                  <a:pt x="8963" y="0"/>
                  <a:pt x="87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50"/>
          <p:cNvSpPr/>
          <p:nvPr/>
        </p:nvSpPr>
        <p:spPr>
          <a:xfrm>
            <a:off x="837471" y="962790"/>
            <a:ext cx="1537800" cy="22377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50"/>
          <p:cNvSpPr txBox="1">
            <a:spLocks noGrp="1"/>
          </p:cNvSpPr>
          <p:nvPr>
            <p:ph type="title"/>
          </p:nvPr>
        </p:nvSpPr>
        <p:spPr>
          <a:xfrm>
            <a:off x="886334" y="1249132"/>
            <a:ext cx="1438500" cy="1665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8600"/>
              <a:t>3</a:t>
            </a:r>
            <a:endParaRPr sz="8600"/>
          </a:p>
        </p:txBody>
      </p:sp>
      <p:sp>
        <p:nvSpPr>
          <p:cNvPr id="436" name="Google Shape;436;p50"/>
          <p:cNvSpPr txBox="1">
            <a:spLocks noGrp="1"/>
          </p:cNvSpPr>
          <p:nvPr>
            <p:ph type="subTitle" idx="1"/>
          </p:nvPr>
        </p:nvSpPr>
        <p:spPr>
          <a:xfrm>
            <a:off x="2515281" y="822100"/>
            <a:ext cx="3437100" cy="877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800"/>
              <a:t>You’re out!</a:t>
            </a:r>
            <a:endParaRPr sz="4800"/>
          </a:p>
        </p:txBody>
      </p:sp>
      <p:sp>
        <p:nvSpPr>
          <p:cNvPr id="437" name="Google Shape;437;p50"/>
          <p:cNvSpPr txBox="1">
            <a:spLocks noGrp="1"/>
          </p:cNvSpPr>
          <p:nvPr>
            <p:ph type="subTitle" idx="2"/>
          </p:nvPr>
        </p:nvSpPr>
        <p:spPr>
          <a:xfrm>
            <a:off x="2498277" y="1623475"/>
            <a:ext cx="5190000" cy="166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300"/>
              <a:t>The corner that corresponds to dynamic level performed sits out.</a:t>
            </a:r>
            <a:endParaRPr sz="2300"/>
          </a:p>
          <a:p>
            <a:pPr marL="0" lvl="0" indent="0" algn="l" rtl="0">
              <a:spcBef>
                <a:spcPts val="1600"/>
              </a:spcBef>
              <a:spcAft>
                <a:spcPts val="1600"/>
              </a:spcAft>
              <a:buNone/>
            </a:pPr>
            <a:endParaRPr sz="1400"/>
          </a:p>
        </p:txBody>
      </p:sp>
      <p:sp>
        <p:nvSpPr>
          <p:cNvPr id="438" name="Google Shape;438;p50"/>
          <p:cNvSpPr txBox="1">
            <a:spLocks noGrp="1"/>
          </p:cNvSpPr>
          <p:nvPr>
            <p:ph type="subTitle" idx="1"/>
          </p:nvPr>
        </p:nvSpPr>
        <p:spPr>
          <a:xfrm rot="5400000">
            <a:off x="6718050" y="2316775"/>
            <a:ext cx="3201600" cy="723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Dynamic Four Corners</a:t>
            </a:r>
            <a:endParaRPr b="1">
              <a:latin typeface="Roboto Slab"/>
              <a:ea typeface="Roboto Slab"/>
              <a:cs typeface="Roboto Slab"/>
              <a:sym typeface="Roboto Slab"/>
            </a:endParaRPr>
          </a:p>
        </p:txBody>
      </p:sp>
      <p:sp>
        <p:nvSpPr>
          <p:cNvPr id="439" name="Google Shape;439;p50"/>
          <p:cNvSpPr txBox="1"/>
          <p:nvPr/>
        </p:nvSpPr>
        <p:spPr>
          <a:xfrm>
            <a:off x="2515275" y="2697825"/>
            <a:ext cx="5460900" cy="2488800"/>
          </a:xfrm>
          <a:prstGeom prst="rect">
            <a:avLst/>
          </a:prstGeom>
          <a:noFill/>
          <a:ln>
            <a:noFill/>
          </a:ln>
        </p:spPr>
        <p:txBody>
          <a:bodyPr spcFirstLastPara="1" wrap="square" lIns="91425" tIns="91425" rIns="91425" bIns="91425" anchor="t" anchorCtr="0">
            <a:spAutoFit/>
          </a:bodyPr>
          <a:lstStyle/>
          <a:p>
            <a:pPr marL="0" lvl="0" indent="457200" algn="l" rtl="0">
              <a:lnSpc>
                <a:spcPct val="115000"/>
              </a:lnSpc>
              <a:spcBef>
                <a:spcPts val="0"/>
              </a:spcBef>
              <a:spcAft>
                <a:spcPts val="0"/>
              </a:spcAft>
              <a:buNone/>
            </a:pPr>
            <a:r>
              <a:rPr lang="en" sz="1300" b="1" i="1">
                <a:solidFill>
                  <a:schemeClr val="dk1"/>
                </a:solidFill>
                <a:latin typeface="Poppins"/>
                <a:ea typeface="Poppins"/>
                <a:cs typeface="Poppins"/>
                <a:sym typeface="Poppins"/>
              </a:rPr>
              <a:t>Teacher tip: </a:t>
            </a:r>
            <a:r>
              <a:rPr lang="en" sz="1300">
                <a:solidFill>
                  <a:schemeClr val="dk1"/>
                </a:solidFill>
                <a:latin typeface="Poppins"/>
                <a:ea typeface="Poppins"/>
                <a:cs typeface="Poppins"/>
                <a:sym typeface="Poppins"/>
              </a:rPr>
              <a:t>To expedite the game or to ensure everyone is included, once a corner is called, students who are out can join another corner. The corner that is “out” is no longer an option, thus there will be only three rounds per game. </a:t>
            </a:r>
            <a:r>
              <a:rPr lang="en" sz="1300" i="1">
                <a:solidFill>
                  <a:schemeClr val="dk1"/>
                </a:solidFill>
                <a:latin typeface="Poppins"/>
                <a:ea typeface="Poppins"/>
                <a:cs typeface="Poppins"/>
                <a:sym typeface="Poppins"/>
              </a:rPr>
              <a:t>For example, if the student calling sings/speaks/plays an instrument at a forte dynamic level, the students in that corner can join another corner, but the forte corner is no longer an option for all students to join.</a:t>
            </a:r>
            <a:endParaRPr sz="1300" i="1">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a:solidFill>
                <a:schemeClr val="dk1"/>
              </a:solidFill>
              <a:latin typeface="Poppins"/>
              <a:ea typeface="Poppins"/>
              <a:cs typeface="Poppins"/>
              <a:sym typeface="Poppins"/>
            </a:endParaRPr>
          </a:p>
          <a:p>
            <a:pPr marL="0" lvl="0" indent="0" algn="l" rtl="0">
              <a:spcBef>
                <a:spcPts val="0"/>
              </a:spcBef>
              <a:spcAft>
                <a:spcPts val="0"/>
              </a:spcAft>
              <a:buNone/>
            </a:pPr>
            <a:endParaRPr>
              <a:solidFill>
                <a:schemeClr val="dk1"/>
              </a:solidFill>
              <a:latin typeface="Poppins"/>
              <a:ea typeface="Poppins"/>
              <a:cs typeface="Poppins"/>
              <a:sym typeface="Poppins"/>
            </a:endParaRPr>
          </a:p>
        </p:txBody>
      </p:sp>
      <p:sp>
        <p:nvSpPr>
          <p:cNvPr id="440" name="Google Shape;440;p50"/>
          <p:cNvSpPr/>
          <p:nvPr/>
        </p:nvSpPr>
        <p:spPr>
          <a:xfrm>
            <a:off x="2737672" y="2740589"/>
            <a:ext cx="230681" cy="269424"/>
          </a:xfrm>
          <a:custGeom>
            <a:avLst/>
            <a:gdLst/>
            <a:ahLst/>
            <a:cxnLst/>
            <a:rect l="l" t="t" r="r" b="b"/>
            <a:pathLst>
              <a:path w="9164" h="10701" extrusionOk="0">
                <a:moveTo>
                  <a:pt x="8747" y="0"/>
                </a:moveTo>
                <a:cubicBezTo>
                  <a:pt x="8709" y="0"/>
                  <a:pt x="8671" y="7"/>
                  <a:pt x="8633" y="21"/>
                </a:cubicBezTo>
                <a:lnTo>
                  <a:pt x="2804" y="1659"/>
                </a:lnTo>
                <a:cubicBezTo>
                  <a:pt x="2584" y="1690"/>
                  <a:pt x="2489" y="1848"/>
                  <a:pt x="2489" y="2069"/>
                </a:cubicBezTo>
                <a:lnTo>
                  <a:pt x="2489" y="7645"/>
                </a:lnTo>
                <a:cubicBezTo>
                  <a:pt x="2237" y="7487"/>
                  <a:pt x="1985" y="7424"/>
                  <a:pt x="1670" y="7424"/>
                </a:cubicBezTo>
                <a:cubicBezTo>
                  <a:pt x="757" y="7424"/>
                  <a:pt x="1" y="8149"/>
                  <a:pt x="1" y="9063"/>
                </a:cubicBezTo>
                <a:cubicBezTo>
                  <a:pt x="1" y="9976"/>
                  <a:pt x="757" y="10701"/>
                  <a:pt x="1670" y="10701"/>
                </a:cubicBezTo>
                <a:cubicBezTo>
                  <a:pt x="2552" y="10701"/>
                  <a:pt x="3309" y="9976"/>
                  <a:pt x="3309" y="9063"/>
                </a:cubicBezTo>
                <a:lnTo>
                  <a:pt x="3309" y="3990"/>
                </a:lnTo>
                <a:lnTo>
                  <a:pt x="8318" y="2573"/>
                </a:lnTo>
                <a:lnTo>
                  <a:pt x="8318" y="5944"/>
                </a:lnTo>
                <a:cubicBezTo>
                  <a:pt x="8066" y="5786"/>
                  <a:pt x="7814" y="5723"/>
                  <a:pt x="7499" y="5723"/>
                </a:cubicBezTo>
                <a:cubicBezTo>
                  <a:pt x="6585" y="5723"/>
                  <a:pt x="5829" y="6448"/>
                  <a:pt x="5829" y="7361"/>
                </a:cubicBezTo>
                <a:cubicBezTo>
                  <a:pt x="5829" y="8275"/>
                  <a:pt x="6585" y="9031"/>
                  <a:pt x="7499" y="9031"/>
                </a:cubicBezTo>
                <a:cubicBezTo>
                  <a:pt x="8381" y="9031"/>
                  <a:pt x="9137" y="8275"/>
                  <a:pt x="9137" y="7361"/>
                </a:cubicBezTo>
                <a:lnTo>
                  <a:pt x="9137" y="367"/>
                </a:lnTo>
                <a:cubicBezTo>
                  <a:pt x="9164" y="207"/>
                  <a:pt x="8963" y="0"/>
                  <a:pt x="87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51"/>
          <p:cNvSpPr/>
          <p:nvPr/>
        </p:nvSpPr>
        <p:spPr>
          <a:xfrm>
            <a:off x="5904427" y="771738"/>
            <a:ext cx="2556619" cy="3600025"/>
          </a:xfrm>
          <a:custGeom>
            <a:avLst/>
            <a:gdLst/>
            <a:ahLst/>
            <a:cxnLst/>
            <a:rect l="l" t="t" r="r" b="b"/>
            <a:pathLst>
              <a:path w="21279" h="29964" extrusionOk="0">
                <a:moveTo>
                  <a:pt x="13341" y="1"/>
                </a:moveTo>
                <a:cubicBezTo>
                  <a:pt x="12875" y="1"/>
                  <a:pt x="12444" y="361"/>
                  <a:pt x="12444" y="898"/>
                </a:cubicBezTo>
                <a:lnTo>
                  <a:pt x="12444" y="20427"/>
                </a:lnTo>
                <a:cubicBezTo>
                  <a:pt x="11457" y="19745"/>
                  <a:pt x="10145" y="19377"/>
                  <a:pt x="8712" y="19377"/>
                </a:cubicBezTo>
                <a:cubicBezTo>
                  <a:pt x="7844" y="19377"/>
                  <a:pt x="6932" y="19512"/>
                  <a:pt x="6021" y="19794"/>
                </a:cubicBezTo>
                <a:cubicBezTo>
                  <a:pt x="2362" y="20888"/>
                  <a:pt x="1" y="23970"/>
                  <a:pt x="836" y="26678"/>
                </a:cubicBezTo>
                <a:cubicBezTo>
                  <a:pt x="1445" y="28723"/>
                  <a:pt x="3665" y="29963"/>
                  <a:pt x="6316" y="29963"/>
                </a:cubicBezTo>
                <a:cubicBezTo>
                  <a:pt x="7175" y="29963"/>
                  <a:pt x="8078" y="29833"/>
                  <a:pt x="8987" y="29558"/>
                </a:cubicBezTo>
                <a:cubicBezTo>
                  <a:pt x="12530" y="28493"/>
                  <a:pt x="14806" y="25612"/>
                  <a:pt x="14259" y="22991"/>
                </a:cubicBezTo>
                <a:lnTo>
                  <a:pt x="14259" y="12132"/>
                </a:lnTo>
                <a:cubicBezTo>
                  <a:pt x="14691" y="12622"/>
                  <a:pt x="15209" y="12996"/>
                  <a:pt x="15785" y="13284"/>
                </a:cubicBezTo>
                <a:cubicBezTo>
                  <a:pt x="18262" y="14580"/>
                  <a:pt x="19760" y="15387"/>
                  <a:pt x="18925" y="19275"/>
                </a:cubicBezTo>
                <a:cubicBezTo>
                  <a:pt x="18925" y="19301"/>
                  <a:pt x="18936" y="19313"/>
                  <a:pt x="18956" y="19313"/>
                </a:cubicBezTo>
                <a:cubicBezTo>
                  <a:pt x="19234" y="19313"/>
                  <a:pt x="21279" y="16983"/>
                  <a:pt x="20768" y="14753"/>
                </a:cubicBezTo>
                <a:cubicBezTo>
                  <a:pt x="20192" y="12362"/>
                  <a:pt x="19098" y="11729"/>
                  <a:pt x="16793" y="10692"/>
                </a:cubicBezTo>
                <a:cubicBezTo>
                  <a:pt x="15440" y="10116"/>
                  <a:pt x="14662" y="8445"/>
                  <a:pt x="14259" y="7178"/>
                </a:cubicBezTo>
                <a:lnTo>
                  <a:pt x="14259" y="4758"/>
                </a:lnTo>
                <a:cubicBezTo>
                  <a:pt x="14633" y="5046"/>
                  <a:pt x="15007" y="5334"/>
                  <a:pt x="15440" y="5536"/>
                </a:cubicBezTo>
                <a:cubicBezTo>
                  <a:pt x="17917" y="6832"/>
                  <a:pt x="19386" y="7667"/>
                  <a:pt x="18550" y="11527"/>
                </a:cubicBezTo>
                <a:cubicBezTo>
                  <a:pt x="18550" y="11552"/>
                  <a:pt x="18562" y="11565"/>
                  <a:pt x="18582" y="11565"/>
                </a:cubicBezTo>
                <a:cubicBezTo>
                  <a:pt x="18866" y="11565"/>
                  <a:pt x="20931" y="9260"/>
                  <a:pt x="20394" y="7005"/>
                </a:cubicBezTo>
                <a:cubicBezTo>
                  <a:pt x="19847" y="4614"/>
                  <a:pt x="18752" y="3980"/>
                  <a:pt x="16448" y="2972"/>
                </a:cubicBezTo>
                <a:cubicBezTo>
                  <a:pt x="15468" y="2540"/>
                  <a:pt x="14806" y="1532"/>
                  <a:pt x="14345" y="553"/>
                </a:cubicBezTo>
                <a:cubicBezTo>
                  <a:pt x="14230" y="380"/>
                  <a:pt x="14086" y="236"/>
                  <a:pt x="13884" y="178"/>
                </a:cubicBezTo>
                <a:cubicBezTo>
                  <a:pt x="13714" y="56"/>
                  <a:pt x="13525" y="1"/>
                  <a:pt x="133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51"/>
          <p:cNvSpPr txBox="1">
            <a:spLocks noGrp="1"/>
          </p:cNvSpPr>
          <p:nvPr>
            <p:ph type="title"/>
          </p:nvPr>
        </p:nvSpPr>
        <p:spPr>
          <a:xfrm>
            <a:off x="1428075" y="2268475"/>
            <a:ext cx="6084300" cy="2024700"/>
          </a:xfrm>
          <a:prstGeom prst="rect">
            <a:avLst/>
          </a:prstGeom>
        </p:spPr>
        <p:txBody>
          <a:bodyPr spcFirstLastPara="1" wrap="square" lIns="91425" tIns="91425" rIns="91425" bIns="91425" anchor="ctr" anchorCtr="0">
            <a:noAutofit/>
          </a:bodyPr>
          <a:lstStyle/>
          <a:p>
            <a:pPr marL="0" lvl="0" indent="0" algn="l" rtl="0">
              <a:lnSpc>
                <a:spcPct val="70000"/>
              </a:lnSpc>
              <a:spcBef>
                <a:spcPts val="0"/>
              </a:spcBef>
              <a:spcAft>
                <a:spcPts val="0"/>
              </a:spcAft>
              <a:buNone/>
            </a:pPr>
            <a:endParaRPr/>
          </a:p>
          <a:p>
            <a:pPr marL="0" lvl="0" indent="0" algn="l" rtl="0">
              <a:lnSpc>
                <a:spcPct val="70000"/>
              </a:lnSpc>
              <a:spcBef>
                <a:spcPts val="0"/>
              </a:spcBef>
              <a:spcAft>
                <a:spcPts val="0"/>
              </a:spcAft>
              <a:buNone/>
            </a:pPr>
            <a:r>
              <a:rPr lang="en"/>
              <a:t>Lesson #3</a:t>
            </a:r>
            <a:endParaRPr/>
          </a:p>
          <a:p>
            <a:pPr marL="0" lvl="0" indent="0" algn="l" rtl="0">
              <a:lnSpc>
                <a:spcPct val="75000"/>
              </a:lnSpc>
              <a:spcBef>
                <a:spcPts val="0"/>
              </a:spcBef>
              <a:spcAft>
                <a:spcPts val="0"/>
              </a:spcAft>
              <a:buNone/>
            </a:pPr>
            <a:endParaRPr/>
          </a:p>
          <a:p>
            <a:pPr marL="0" lvl="0" indent="0" algn="l" rtl="0">
              <a:lnSpc>
                <a:spcPct val="115000"/>
              </a:lnSpc>
              <a:spcBef>
                <a:spcPts val="0"/>
              </a:spcBef>
              <a:spcAft>
                <a:spcPts val="0"/>
              </a:spcAft>
              <a:buNone/>
            </a:pPr>
            <a:endParaRPr sz="3000" b="1">
              <a:latin typeface="Poppins"/>
              <a:ea typeface="Poppins"/>
              <a:cs typeface="Poppins"/>
              <a:sym typeface="Poppins"/>
            </a:endParaRPr>
          </a:p>
          <a:p>
            <a:pPr marL="0" lvl="0" indent="0" algn="l" rtl="0">
              <a:lnSpc>
                <a:spcPct val="115000"/>
              </a:lnSpc>
              <a:spcBef>
                <a:spcPts val="0"/>
              </a:spcBef>
              <a:spcAft>
                <a:spcPts val="0"/>
              </a:spcAft>
              <a:buNone/>
            </a:pPr>
            <a:r>
              <a:rPr lang="en" sz="2700" b="1">
                <a:latin typeface="Poppins"/>
                <a:ea typeface="Poppins"/>
                <a:cs typeface="Poppins"/>
                <a:sym typeface="Poppins"/>
              </a:rPr>
              <a:t>OBJECTIVE:</a:t>
            </a:r>
            <a:r>
              <a:rPr lang="en" sz="2700">
                <a:latin typeface="Poppins"/>
                <a:ea typeface="Poppins"/>
                <a:cs typeface="Poppins"/>
                <a:sym typeface="Poppins"/>
              </a:rPr>
              <a:t> Students will experiment with different sounds at varying dynamic levels to understand basic sound production.</a:t>
            </a:r>
            <a:endParaRPr sz="2700">
              <a:latin typeface="Poppins"/>
              <a:ea typeface="Poppins"/>
              <a:cs typeface="Poppins"/>
              <a:sym typeface="Poppins"/>
            </a:endParaRPr>
          </a:p>
          <a:p>
            <a:pPr marL="0" lvl="0" indent="0" algn="l" rtl="0">
              <a:lnSpc>
                <a:spcPct val="115000"/>
              </a:lnSpc>
              <a:spcBef>
                <a:spcPts val="0"/>
              </a:spcBef>
              <a:spcAft>
                <a:spcPts val="0"/>
              </a:spcAft>
              <a:buNone/>
            </a:pPr>
            <a:endParaRPr sz="2700">
              <a:latin typeface="Poppins"/>
              <a:ea typeface="Poppins"/>
              <a:cs typeface="Poppins"/>
              <a:sym typeface="Poppins"/>
            </a:endParaRPr>
          </a:p>
          <a:p>
            <a:pPr marL="0" lvl="0" indent="0" algn="l" rtl="0">
              <a:lnSpc>
                <a:spcPct val="115000"/>
              </a:lnSpc>
              <a:spcBef>
                <a:spcPts val="0"/>
              </a:spcBef>
              <a:spcAft>
                <a:spcPts val="0"/>
              </a:spcAft>
              <a:buNone/>
            </a:pPr>
            <a:endParaRPr sz="2700">
              <a:latin typeface="Poppins"/>
              <a:ea typeface="Poppins"/>
              <a:cs typeface="Poppins"/>
              <a:sym typeface="Poppins"/>
            </a:endParaRPr>
          </a:p>
          <a:p>
            <a:pPr marL="0" lvl="0" indent="0" algn="l" rtl="0">
              <a:spcBef>
                <a:spcPts val="0"/>
              </a:spcBef>
              <a:spcAft>
                <a:spcPts val="0"/>
              </a:spcAft>
              <a:buNone/>
            </a:pPr>
            <a:endParaRPr/>
          </a:p>
        </p:txBody>
      </p:sp>
      <p:sp>
        <p:nvSpPr>
          <p:cNvPr id="447" name="Google Shape;447;p51"/>
          <p:cNvSpPr txBox="1">
            <a:spLocks noGrp="1"/>
          </p:cNvSpPr>
          <p:nvPr>
            <p:ph type="subTitle" idx="4294967295"/>
          </p:nvPr>
        </p:nvSpPr>
        <p:spPr>
          <a:xfrm>
            <a:off x="1448125" y="1352500"/>
            <a:ext cx="5401800" cy="723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300" b="1">
                <a:latin typeface="Poppins"/>
                <a:ea typeface="Poppins"/>
                <a:cs typeface="Poppins"/>
                <a:sym typeface="Poppins"/>
              </a:rPr>
              <a:t>STEM</a:t>
            </a:r>
            <a:r>
              <a:rPr lang="en" sz="3100" b="1">
                <a:latin typeface="Poppins"/>
                <a:ea typeface="Poppins"/>
                <a:cs typeface="Poppins"/>
                <a:sym typeface="Poppins"/>
              </a:rPr>
              <a:t> - Jumping Rice!</a:t>
            </a:r>
            <a:endParaRPr sz="3100" b="1">
              <a:latin typeface="Poppins"/>
              <a:ea typeface="Poppins"/>
              <a:cs typeface="Poppins"/>
              <a:sym typeface="Poppins"/>
            </a:endParaRPr>
          </a:p>
          <a:p>
            <a:pPr marL="0" lvl="0" indent="0" algn="l" rtl="0">
              <a:spcBef>
                <a:spcPts val="0"/>
              </a:spcBef>
              <a:spcAft>
                <a:spcPts val="1600"/>
              </a:spcAft>
              <a:buNone/>
            </a:pPr>
            <a:endParaRPr sz="4200" b="1">
              <a:latin typeface="Roboto Slab"/>
              <a:ea typeface="Roboto Slab"/>
              <a:cs typeface="Roboto Slab"/>
              <a:sym typeface="Roboto Slab"/>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52"/>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North Carolina Standards </a:t>
            </a:r>
            <a:r>
              <a:rPr lang="en" sz="2600"/>
              <a:t>(non-revised)</a:t>
            </a:r>
            <a:endParaRPr sz="2600"/>
          </a:p>
        </p:txBody>
      </p:sp>
      <p:sp>
        <p:nvSpPr>
          <p:cNvPr id="453" name="Google Shape;453;p52"/>
          <p:cNvSpPr txBox="1">
            <a:spLocks noGrp="1"/>
          </p:cNvSpPr>
          <p:nvPr>
            <p:ph type="body" idx="1"/>
          </p:nvPr>
        </p:nvSpPr>
        <p:spPr>
          <a:xfrm>
            <a:off x="720000" y="1112714"/>
            <a:ext cx="7155000" cy="3619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300" b="1">
              <a:latin typeface="Poppins"/>
              <a:ea typeface="Poppins"/>
              <a:cs typeface="Poppins"/>
              <a:sym typeface="Poppins"/>
            </a:endParaRPr>
          </a:p>
          <a:p>
            <a:pPr marL="0" lvl="0" indent="0" algn="l" rtl="0">
              <a:lnSpc>
                <a:spcPct val="115000"/>
              </a:lnSpc>
              <a:spcBef>
                <a:spcPts val="0"/>
              </a:spcBef>
              <a:spcAft>
                <a:spcPts val="0"/>
              </a:spcAft>
              <a:buNone/>
            </a:pPr>
            <a:r>
              <a:rPr lang="en" sz="1300" b="1">
                <a:latin typeface="Poppins"/>
                <a:ea typeface="Poppins"/>
                <a:cs typeface="Poppins"/>
                <a:sym typeface="Poppins"/>
              </a:rPr>
              <a:t>NORTH CAROLINA ESSENTIAL STANDARDS IN SCIENCE</a:t>
            </a:r>
            <a:endParaRPr sz="1300">
              <a:latin typeface="Poppins"/>
              <a:ea typeface="Poppins"/>
              <a:cs typeface="Poppins"/>
              <a:sym typeface="Poppins"/>
            </a:endParaRPr>
          </a:p>
          <a:p>
            <a:pPr marL="0" lvl="0" indent="0" algn="l" rtl="0">
              <a:lnSpc>
                <a:spcPct val="115000"/>
              </a:lnSpc>
              <a:spcBef>
                <a:spcPts val="0"/>
              </a:spcBef>
              <a:spcAft>
                <a:spcPts val="0"/>
              </a:spcAft>
              <a:buNone/>
            </a:pPr>
            <a:r>
              <a:rPr lang="en" sz="1300" b="1">
                <a:latin typeface="Poppins"/>
                <a:ea typeface="Poppins"/>
                <a:cs typeface="Poppins"/>
                <a:sym typeface="Poppins"/>
              </a:rPr>
              <a:t>3.P.1.1 </a:t>
            </a:r>
            <a:r>
              <a:rPr lang="en" sz="1300">
                <a:latin typeface="Poppins"/>
                <a:ea typeface="Poppins"/>
                <a:cs typeface="Poppins"/>
                <a:sym typeface="Poppins"/>
              </a:rPr>
              <a:t>Infer changes in speed or direction resulting from forces acting on an object.</a:t>
            </a:r>
            <a:endParaRPr sz="1300">
              <a:latin typeface="Poppins"/>
              <a:ea typeface="Poppins"/>
              <a:cs typeface="Poppins"/>
              <a:sym typeface="Poppins"/>
            </a:endParaRPr>
          </a:p>
          <a:p>
            <a:pPr marL="0" lvl="0" indent="0" algn="l" rtl="0">
              <a:lnSpc>
                <a:spcPct val="115000"/>
              </a:lnSpc>
              <a:spcBef>
                <a:spcPts val="0"/>
              </a:spcBef>
              <a:spcAft>
                <a:spcPts val="0"/>
              </a:spcAft>
              <a:buNone/>
            </a:pPr>
            <a:r>
              <a:rPr lang="en" sz="1300" b="1">
                <a:latin typeface="Poppins"/>
                <a:ea typeface="Poppins"/>
                <a:cs typeface="Poppins"/>
                <a:sym typeface="Poppins"/>
              </a:rPr>
              <a:t>4.P.3.1</a:t>
            </a:r>
            <a:r>
              <a:rPr lang="en" sz="1300">
                <a:latin typeface="Poppins"/>
                <a:ea typeface="Poppins"/>
                <a:cs typeface="Poppins"/>
                <a:sym typeface="Poppins"/>
              </a:rPr>
              <a:t> Recognize the basic forms of energy (light, sound, heat, electrical, and magnetic) as the ability to cause motion or create change.</a:t>
            </a:r>
            <a:endParaRPr sz="1300">
              <a:latin typeface="Poppins"/>
              <a:ea typeface="Poppins"/>
              <a:cs typeface="Poppins"/>
              <a:sym typeface="Poppins"/>
            </a:endParaRPr>
          </a:p>
          <a:p>
            <a:pPr marL="0" lvl="0" indent="0" algn="l" rtl="0">
              <a:lnSpc>
                <a:spcPct val="115000"/>
              </a:lnSpc>
              <a:spcBef>
                <a:spcPts val="0"/>
              </a:spcBef>
              <a:spcAft>
                <a:spcPts val="0"/>
              </a:spcAft>
              <a:buNone/>
            </a:pPr>
            <a:r>
              <a:rPr lang="en" sz="1300" b="1">
                <a:latin typeface="Poppins"/>
                <a:ea typeface="Poppins"/>
                <a:cs typeface="Poppins"/>
                <a:sym typeface="Poppins"/>
              </a:rPr>
              <a:t>5.P.1.4 </a:t>
            </a:r>
            <a:r>
              <a:rPr lang="en" sz="1300">
                <a:latin typeface="Poppins"/>
                <a:ea typeface="Poppins"/>
                <a:cs typeface="Poppins"/>
                <a:sym typeface="Poppins"/>
              </a:rPr>
              <a:t>Predict the effect of a given force or a change in mass on the motion of an object.</a:t>
            </a:r>
            <a:endParaRPr sz="1300">
              <a:latin typeface="Poppins"/>
              <a:ea typeface="Poppins"/>
              <a:cs typeface="Poppins"/>
              <a:sym typeface="Poppins"/>
            </a:endParaRPr>
          </a:p>
          <a:p>
            <a:pPr marL="0" lvl="0" indent="0" algn="l" rtl="0">
              <a:lnSpc>
                <a:spcPct val="115000"/>
              </a:lnSpc>
              <a:spcBef>
                <a:spcPts val="0"/>
              </a:spcBef>
              <a:spcAft>
                <a:spcPts val="0"/>
              </a:spcAft>
              <a:buNone/>
            </a:pPr>
            <a:endParaRPr sz="1300">
              <a:latin typeface="Poppins"/>
              <a:ea typeface="Poppins"/>
              <a:cs typeface="Poppins"/>
              <a:sym typeface="Poppins"/>
            </a:endParaRPr>
          </a:p>
          <a:p>
            <a:pPr marL="0" lvl="0" indent="0" algn="l" rtl="0">
              <a:lnSpc>
                <a:spcPct val="115000"/>
              </a:lnSpc>
              <a:spcBef>
                <a:spcPts val="0"/>
              </a:spcBef>
              <a:spcAft>
                <a:spcPts val="0"/>
              </a:spcAft>
              <a:buNone/>
            </a:pPr>
            <a:r>
              <a:rPr lang="en" sz="1300" b="1">
                <a:latin typeface="Poppins"/>
                <a:ea typeface="Poppins"/>
                <a:cs typeface="Poppins"/>
                <a:sym typeface="Poppins"/>
              </a:rPr>
              <a:t>NORTH CAROLINA ESSENTIAL STANDARDS IN MUSIC</a:t>
            </a:r>
            <a:endParaRPr sz="1300">
              <a:latin typeface="Poppins"/>
              <a:ea typeface="Poppins"/>
              <a:cs typeface="Poppins"/>
              <a:sym typeface="Poppins"/>
            </a:endParaRPr>
          </a:p>
          <a:p>
            <a:pPr marL="0" lvl="0" indent="0" algn="l" rtl="0">
              <a:lnSpc>
                <a:spcPct val="115000"/>
              </a:lnSpc>
              <a:spcBef>
                <a:spcPts val="0"/>
              </a:spcBef>
              <a:spcAft>
                <a:spcPts val="0"/>
              </a:spcAft>
              <a:buNone/>
            </a:pPr>
            <a:r>
              <a:rPr lang="en" sz="1300" b="1">
                <a:latin typeface="Poppins"/>
                <a:ea typeface="Poppins"/>
                <a:cs typeface="Poppins"/>
                <a:sym typeface="Poppins"/>
              </a:rPr>
              <a:t>3.MR.1.2</a:t>
            </a:r>
            <a:r>
              <a:rPr lang="en" sz="1300">
                <a:latin typeface="Poppins"/>
                <a:ea typeface="Poppins"/>
                <a:cs typeface="Poppins"/>
                <a:sym typeface="Poppins"/>
              </a:rPr>
              <a:t> Use musical terminology when describing music that is presented aurally.</a:t>
            </a:r>
            <a:endParaRPr sz="1300">
              <a:latin typeface="Poppins"/>
              <a:ea typeface="Poppins"/>
              <a:cs typeface="Poppins"/>
              <a:sym typeface="Poppins"/>
            </a:endParaRPr>
          </a:p>
          <a:p>
            <a:pPr marL="0" lvl="0" indent="0" algn="l" rtl="0">
              <a:lnSpc>
                <a:spcPct val="115000"/>
              </a:lnSpc>
              <a:spcBef>
                <a:spcPts val="0"/>
              </a:spcBef>
              <a:spcAft>
                <a:spcPts val="0"/>
              </a:spcAft>
              <a:buNone/>
            </a:pPr>
            <a:r>
              <a:rPr lang="en" sz="1300" b="1">
                <a:latin typeface="Poppins"/>
                <a:ea typeface="Poppins"/>
                <a:cs typeface="Poppins"/>
                <a:sym typeface="Poppins"/>
              </a:rPr>
              <a:t>3.CR.1.2 </a:t>
            </a:r>
            <a:r>
              <a:rPr lang="en">
                <a:latin typeface="Poppins"/>
                <a:ea typeface="Poppins"/>
                <a:cs typeface="Poppins"/>
                <a:sym typeface="Poppins"/>
              </a:rPr>
              <a:t>Understand the relationships between music and concepts from other areas.</a:t>
            </a:r>
            <a:endParaRPr>
              <a:latin typeface="Poppins"/>
              <a:ea typeface="Poppins"/>
              <a:cs typeface="Poppins"/>
              <a:sym typeface="Poppins"/>
            </a:endParaRPr>
          </a:p>
          <a:p>
            <a:pPr marL="0" lvl="0" indent="0" algn="l" rtl="0">
              <a:lnSpc>
                <a:spcPct val="115000"/>
              </a:lnSpc>
              <a:spcBef>
                <a:spcPts val="0"/>
              </a:spcBef>
              <a:spcAft>
                <a:spcPts val="0"/>
              </a:spcAft>
              <a:buNone/>
            </a:pPr>
            <a:r>
              <a:rPr lang="en" sz="1300" b="1">
                <a:latin typeface="Poppins"/>
                <a:ea typeface="Poppins"/>
                <a:cs typeface="Poppins"/>
                <a:sym typeface="Poppins"/>
              </a:rPr>
              <a:t>4.CR.1.2 </a:t>
            </a:r>
            <a:r>
              <a:rPr lang="en">
                <a:latin typeface="Poppins"/>
                <a:ea typeface="Poppins"/>
                <a:cs typeface="Poppins"/>
                <a:sym typeface="Poppins"/>
              </a:rPr>
              <a:t>Understand the relationships between music and concepts from other areas.</a:t>
            </a:r>
            <a:endParaRPr>
              <a:latin typeface="Poppins"/>
              <a:ea typeface="Poppins"/>
              <a:cs typeface="Poppins"/>
              <a:sym typeface="Poppins"/>
            </a:endParaRPr>
          </a:p>
          <a:p>
            <a:pPr marL="0" lvl="0" indent="0" algn="l" rtl="0">
              <a:lnSpc>
                <a:spcPct val="115000"/>
              </a:lnSpc>
              <a:spcBef>
                <a:spcPts val="0"/>
              </a:spcBef>
              <a:spcAft>
                <a:spcPts val="0"/>
              </a:spcAft>
              <a:buNone/>
            </a:pPr>
            <a:r>
              <a:rPr lang="en" sz="1300" b="1">
                <a:latin typeface="Poppins"/>
                <a:ea typeface="Poppins"/>
                <a:cs typeface="Poppins"/>
                <a:sym typeface="Poppins"/>
              </a:rPr>
              <a:t>5.CR.1.2 </a:t>
            </a:r>
            <a:r>
              <a:rPr lang="en" sz="1300">
                <a:latin typeface="Poppins"/>
                <a:ea typeface="Poppins"/>
                <a:cs typeface="Poppins"/>
                <a:sym typeface="Poppins"/>
              </a:rPr>
              <a:t>Understand the relationships between music and concepts from other areas.</a:t>
            </a:r>
            <a:endParaRPr sz="1300">
              <a:latin typeface="Poppins"/>
              <a:ea typeface="Poppins"/>
              <a:cs typeface="Poppins"/>
              <a:sym typeface="Poppins"/>
            </a:endParaRPr>
          </a:p>
          <a:p>
            <a:pPr marL="0" lvl="0" indent="0" algn="l" rtl="0">
              <a:lnSpc>
                <a:spcPct val="115000"/>
              </a:lnSpc>
              <a:spcBef>
                <a:spcPts val="0"/>
              </a:spcBef>
              <a:spcAft>
                <a:spcPts val="0"/>
              </a:spcAft>
              <a:buNone/>
            </a:pPr>
            <a:endParaRPr sz="1300" b="1">
              <a:latin typeface="Poppins"/>
              <a:ea typeface="Poppins"/>
              <a:cs typeface="Poppins"/>
              <a:sym typeface="Poppins"/>
            </a:endParaRPr>
          </a:p>
          <a:p>
            <a:pPr marL="0" lvl="0" indent="0" algn="l" rtl="0">
              <a:lnSpc>
                <a:spcPct val="115000"/>
              </a:lnSpc>
              <a:spcBef>
                <a:spcPts val="0"/>
              </a:spcBef>
              <a:spcAft>
                <a:spcPts val="0"/>
              </a:spcAft>
              <a:buNone/>
            </a:pPr>
            <a:endParaRPr sz="1300">
              <a:latin typeface="Poppins"/>
              <a:ea typeface="Poppins"/>
              <a:cs typeface="Poppins"/>
              <a:sym typeface="Poppins"/>
            </a:endParaRPr>
          </a:p>
          <a:p>
            <a:pPr marL="0" lvl="0" indent="0" algn="l" rtl="0">
              <a:lnSpc>
                <a:spcPct val="115000"/>
              </a:lnSpc>
              <a:spcBef>
                <a:spcPts val="0"/>
              </a:spcBef>
              <a:spcAft>
                <a:spcPts val="0"/>
              </a:spcAft>
              <a:buNone/>
            </a:pPr>
            <a:endParaRPr sz="1300">
              <a:latin typeface="Poppins"/>
              <a:ea typeface="Poppins"/>
              <a:cs typeface="Poppins"/>
              <a:sym typeface="Poppins"/>
            </a:endParaRPr>
          </a:p>
          <a:p>
            <a:pPr marL="0" lvl="0" indent="0" algn="l" rtl="0">
              <a:spcBef>
                <a:spcPts val="0"/>
              </a:spcBef>
              <a:spcAft>
                <a:spcPts val="0"/>
              </a:spcAft>
              <a:buNone/>
            </a:pPr>
            <a:endParaRPr sz="1800" b="1">
              <a:latin typeface="Poppins"/>
              <a:ea typeface="Poppins"/>
              <a:cs typeface="Poppins"/>
              <a:sym typeface="Poppi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34"/>
          <p:cNvSpPr/>
          <p:nvPr/>
        </p:nvSpPr>
        <p:spPr>
          <a:xfrm>
            <a:off x="5904427" y="771738"/>
            <a:ext cx="2556619" cy="3600025"/>
          </a:xfrm>
          <a:custGeom>
            <a:avLst/>
            <a:gdLst/>
            <a:ahLst/>
            <a:cxnLst/>
            <a:rect l="l" t="t" r="r" b="b"/>
            <a:pathLst>
              <a:path w="21279" h="29964" extrusionOk="0">
                <a:moveTo>
                  <a:pt x="13341" y="1"/>
                </a:moveTo>
                <a:cubicBezTo>
                  <a:pt x="12875" y="1"/>
                  <a:pt x="12444" y="361"/>
                  <a:pt x="12444" y="898"/>
                </a:cubicBezTo>
                <a:lnTo>
                  <a:pt x="12444" y="20427"/>
                </a:lnTo>
                <a:cubicBezTo>
                  <a:pt x="11457" y="19745"/>
                  <a:pt x="10145" y="19377"/>
                  <a:pt x="8712" y="19377"/>
                </a:cubicBezTo>
                <a:cubicBezTo>
                  <a:pt x="7844" y="19377"/>
                  <a:pt x="6932" y="19512"/>
                  <a:pt x="6021" y="19794"/>
                </a:cubicBezTo>
                <a:cubicBezTo>
                  <a:pt x="2362" y="20888"/>
                  <a:pt x="1" y="23970"/>
                  <a:pt x="836" y="26678"/>
                </a:cubicBezTo>
                <a:cubicBezTo>
                  <a:pt x="1445" y="28723"/>
                  <a:pt x="3665" y="29963"/>
                  <a:pt x="6316" y="29963"/>
                </a:cubicBezTo>
                <a:cubicBezTo>
                  <a:pt x="7175" y="29963"/>
                  <a:pt x="8078" y="29833"/>
                  <a:pt x="8987" y="29558"/>
                </a:cubicBezTo>
                <a:cubicBezTo>
                  <a:pt x="12530" y="28493"/>
                  <a:pt x="14806" y="25612"/>
                  <a:pt x="14259" y="22991"/>
                </a:cubicBezTo>
                <a:lnTo>
                  <a:pt x="14259" y="12132"/>
                </a:lnTo>
                <a:cubicBezTo>
                  <a:pt x="14691" y="12622"/>
                  <a:pt x="15209" y="12996"/>
                  <a:pt x="15785" y="13284"/>
                </a:cubicBezTo>
                <a:cubicBezTo>
                  <a:pt x="18262" y="14580"/>
                  <a:pt x="19760" y="15387"/>
                  <a:pt x="18925" y="19275"/>
                </a:cubicBezTo>
                <a:cubicBezTo>
                  <a:pt x="18925" y="19301"/>
                  <a:pt x="18936" y="19313"/>
                  <a:pt x="18956" y="19313"/>
                </a:cubicBezTo>
                <a:cubicBezTo>
                  <a:pt x="19234" y="19313"/>
                  <a:pt x="21279" y="16983"/>
                  <a:pt x="20768" y="14753"/>
                </a:cubicBezTo>
                <a:cubicBezTo>
                  <a:pt x="20192" y="12362"/>
                  <a:pt x="19098" y="11729"/>
                  <a:pt x="16793" y="10692"/>
                </a:cubicBezTo>
                <a:cubicBezTo>
                  <a:pt x="15440" y="10116"/>
                  <a:pt x="14662" y="8445"/>
                  <a:pt x="14259" y="7178"/>
                </a:cubicBezTo>
                <a:lnTo>
                  <a:pt x="14259" y="4758"/>
                </a:lnTo>
                <a:cubicBezTo>
                  <a:pt x="14633" y="5046"/>
                  <a:pt x="15007" y="5334"/>
                  <a:pt x="15440" y="5536"/>
                </a:cubicBezTo>
                <a:cubicBezTo>
                  <a:pt x="17917" y="6832"/>
                  <a:pt x="19386" y="7667"/>
                  <a:pt x="18550" y="11527"/>
                </a:cubicBezTo>
                <a:cubicBezTo>
                  <a:pt x="18550" y="11552"/>
                  <a:pt x="18562" y="11565"/>
                  <a:pt x="18582" y="11565"/>
                </a:cubicBezTo>
                <a:cubicBezTo>
                  <a:pt x="18866" y="11565"/>
                  <a:pt x="20931" y="9260"/>
                  <a:pt x="20394" y="7005"/>
                </a:cubicBezTo>
                <a:cubicBezTo>
                  <a:pt x="19847" y="4614"/>
                  <a:pt x="18752" y="3980"/>
                  <a:pt x="16448" y="2972"/>
                </a:cubicBezTo>
                <a:cubicBezTo>
                  <a:pt x="15468" y="2540"/>
                  <a:pt x="14806" y="1532"/>
                  <a:pt x="14345" y="553"/>
                </a:cubicBezTo>
                <a:cubicBezTo>
                  <a:pt x="14230" y="380"/>
                  <a:pt x="14086" y="236"/>
                  <a:pt x="13884" y="178"/>
                </a:cubicBezTo>
                <a:cubicBezTo>
                  <a:pt x="13714" y="56"/>
                  <a:pt x="13525" y="1"/>
                  <a:pt x="133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4"/>
          <p:cNvSpPr txBox="1">
            <a:spLocks noGrp="1"/>
          </p:cNvSpPr>
          <p:nvPr>
            <p:ph type="title"/>
          </p:nvPr>
        </p:nvSpPr>
        <p:spPr>
          <a:xfrm>
            <a:off x="1455600" y="1559400"/>
            <a:ext cx="6084300" cy="2024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Lesson #1</a:t>
            </a:r>
            <a:endParaRPr/>
          </a:p>
          <a:p>
            <a:pPr marL="0" lvl="0" indent="0" algn="l" rtl="0">
              <a:spcBef>
                <a:spcPts val="0"/>
              </a:spcBef>
              <a:spcAft>
                <a:spcPts val="0"/>
              </a:spcAft>
              <a:buNone/>
            </a:pPr>
            <a:endParaRPr/>
          </a:p>
          <a:p>
            <a:pPr marL="0" lvl="0" indent="0" algn="l" rtl="0">
              <a:lnSpc>
                <a:spcPct val="115000"/>
              </a:lnSpc>
              <a:spcBef>
                <a:spcPts val="0"/>
              </a:spcBef>
              <a:spcAft>
                <a:spcPts val="0"/>
              </a:spcAft>
              <a:buNone/>
            </a:pPr>
            <a:endParaRPr sz="3000" b="1">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2700" b="1">
                <a:latin typeface="Poppins"/>
                <a:ea typeface="Poppins"/>
                <a:cs typeface="Poppins"/>
                <a:sym typeface="Poppins"/>
              </a:rPr>
              <a:t>OBJECTIVE:</a:t>
            </a:r>
            <a:r>
              <a:rPr lang="en" sz="2700">
                <a:latin typeface="Poppins"/>
                <a:ea typeface="Poppins"/>
                <a:cs typeface="Poppins"/>
                <a:sym typeface="Poppins"/>
              </a:rPr>
              <a:t> Students will explore dynamics through guided movement. </a:t>
            </a:r>
            <a:endParaRPr sz="2700">
              <a:latin typeface="Poppins"/>
              <a:ea typeface="Poppins"/>
              <a:cs typeface="Poppins"/>
              <a:sym typeface="Poppins"/>
            </a:endParaRPr>
          </a:p>
          <a:p>
            <a:pPr marL="0" lvl="0" indent="0" algn="l" rtl="0">
              <a:spcBef>
                <a:spcPts val="0"/>
              </a:spcBef>
              <a:spcAft>
                <a:spcPts val="0"/>
              </a:spcAft>
              <a:buNone/>
            </a:pPr>
            <a:endParaRPr/>
          </a:p>
        </p:txBody>
      </p:sp>
      <p:sp>
        <p:nvSpPr>
          <p:cNvPr id="308" name="Google Shape;308;p34"/>
          <p:cNvSpPr txBox="1">
            <a:spLocks noGrp="1"/>
          </p:cNvSpPr>
          <p:nvPr>
            <p:ph type="subTitle" idx="4294967295"/>
          </p:nvPr>
        </p:nvSpPr>
        <p:spPr>
          <a:xfrm>
            <a:off x="1448125" y="1352500"/>
            <a:ext cx="5401800" cy="723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4200" b="1">
                <a:latin typeface="Roboto Slab"/>
                <a:ea typeface="Roboto Slab"/>
                <a:cs typeface="Roboto Slab"/>
                <a:sym typeface="Roboto Slab"/>
              </a:rPr>
              <a:t>Dynamic Movement</a:t>
            </a:r>
            <a:endParaRPr sz="4200" b="1">
              <a:latin typeface="Roboto Slab"/>
              <a:ea typeface="Roboto Slab"/>
              <a:cs typeface="Roboto Slab"/>
              <a:sym typeface="Roboto Slab"/>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53"/>
          <p:cNvSpPr txBox="1">
            <a:spLocks noGrp="1"/>
          </p:cNvSpPr>
          <p:nvPr>
            <p:ph type="subTitle" idx="1"/>
          </p:nvPr>
        </p:nvSpPr>
        <p:spPr>
          <a:xfrm>
            <a:off x="4904775" y="1088775"/>
            <a:ext cx="3862800" cy="128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500" u="sng">
                <a:latin typeface="Poppins"/>
                <a:ea typeface="Poppins"/>
                <a:cs typeface="Poppins"/>
                <a:sym typeface="Poppins"/>
              </a:rPr>
              <a:t>Materials you will need</a:t>
            </a:r>
            <a:endParaRPr sz="3500" u="sng">
              <a:latin typeface="Poppins"/>
              <a:ea typeface="Poppins"/>
              <a:cs typeface="Poppins"/>
              <a:sym typeface="Poppins"/>
            </a:endParaRPr>
          </a:p>
          <a:p>
            <a:pPr marL="0" lvl="0" indent="0" algn="l" rtl="0">
              <a:lnSpc>
                <a:spcPct val="50000"/>
              </a:lnSpc>
              <a:spcBef>
                <a:spcPts val="0"/>
              </a:spcBef>
              <a:spcAft>
                <a:spcPts val="0"/>
              </a:spcAft>
              <a:buNone/>
            </a:pPr>
            <a:endParaRPr sz="3500" u="sng">
              <a:latin typeface="Poppins"/>
              <a:ea typeface="Poppins"/>
              <a:cs typeface="Poppins"/>
              <a:sym typeface="Poppins"/>
            </a:endParaRPr>
          </a:p>
          <a:p>
            <a:pPr marL="457200" lvl="0" indent="-336550" algn="l" rtl="0">
              <a:spcBef>
                <a:spcPts val="0"/>
              </a:spcBef>
              <a:spcAft>
                <a:spcPts val="0"/>
              </a:spcAft>
              <a:buSzPts val="1700"/>
              <a:buFont typeface="Poppins"/>
              <a:buChar char="●"/>
            </a:pPr>
            <a:r>
              <a:rPr lang="en" sz="1700">
                <a:latin typeface="Poppins"/>
                <a:ea typeface="Poppins"/>
                <a:cs typeface="Poppins"/>
                <a:sym typeface="Poppins"/>
              </a:rPr>
              <a:t>small bowl</a:t>
            </a:r>
            <a:endParaRPr sz="1700">
              <a:latin typeface="Poppins"/>
              <a:ea typeface="Poppins"/>
              <a:cs typeface="Poppins"/>
              <a:sym typeface="Poppins"/>
            </a:endParaRPr>
          </a:p>
          <a:p>
            <a:pPr marL="457200" lvl="0" indent="-336550" algn="l" rtl="0">
              <a:spcBef>
                <a:spcPts val="0"/>
              </a:spcBef>
              <a:spcAft>
                <a:spcPts val="0"/>
              </a:spcAft>
              <a:buSzPts val="1700"/>
              <a:buFont typeface="Poppins"/>
              <a:buChar char="●"/>
            </a:pPr>
            <a:r>
              <a:rPr lang="en" sz="1700">
                <a:latin typeface="Poppins"/>
                <a:ea typeface="Poppins"/>
                <a:cs typeface="Poppins"/>
                <a:sym typeface="Poppins"/>
              </a:rPr>
              <a:t>uncooked rice, sprinkles, fruity pebbles</a:t>
            </a:r>
            <a:endParaRPr sz="1700">
              <a:latin typeface="Poppins"/>
              <a:ea typeface="Poppins"/>
              <a:cs typeface="Poppins"/>
              <a:sym typeface="Poppins"/>
            </a:endParaRPr>
          </a:p>
          <a:p>
            <a:pPr marL="457200" lvl="0" indent="-336550" algn="l" rtl="0">
              <a:spcBef>
                <a:spcPts val="0"/>
              </a:spcBef>
              <a:spcAft>
                <a:spcPts val="0"/>
              </a:spcAft>
              <a:buSzPts val="1700"/>
              <a:buFont typeface="Poppins"/>
              <a:buChar char="●"/>
            </a:pPr>
            <a:r>
              <a:rPr lang="en" sz="1700">
                <a:latin typeface="Poppins"/>
                <a:ea typeface="Poppins"/>
                <a:cs typeface="Poppins"/>
                <a:sym typeface="Poppins"/>
              </a:rPr>
              <a:t>plastic wrap</a:t>
            </a:r>
            <a:endParaRPr sz="1700">
              <a:latin typeface="Poppins"/>
              <a:ea typeface="Poppins"/>
              <a:cs typeface="Poppins"/>
              <a:sym typeface="Poppins"/>
            </a:endParaRPr>
          </a:p>
          <a:p>
            <a:pPr marL="457200" lvl="0" indent="-336550" algn="l" rtl="0">
              <a:spcBef>
                <a:spcPts val="0"/>
              </a:spcBef>
              <a:spcAft>
                <a:spcPts val="0"/>
              </a:spcAft>
              <a:buSzPts val="1700"/>
              <a:buFont typeface="Poppins"/>
              <a:buChar char="●"/>
            </a:pPr>
            <a:r>
              <a:rPr lang="en" sz="1700">
                <a:latin typeface="Poppins"/>
                <a:ea typeface="Poppins"/>
                <a:cs typeface="Poppins"/>
                <a:sym typeface="Poppins"/>
              </a:rPr>
              <a:t>rubber band</a:t>
            </a:r>
            <a:endParaRPr sz="1700">
              <a:latin typeface="Poppins"/>
              <a:ea typeface="Poppins"/>
              <a:cs typeface="Poppins"/>
              <a:sym typeface="Poppins"/>
            </a:endParaRPr>
          </a:p>
          <a:p>
            <a:pPr marL="457200" lvl="0" indent="-336550" algn="l" rtl="0">
              <a:spcBef>
                <a:spcPts val="0"/>
              </a:spcBef>
              <a:spcAft>
                <a:spcPts val="0"/>
              </a:spcAft>
              <a:buSzPts val="1700"/>
              <a:buFont typeface="Poppins"/>
              <a:buChar char="●"/>
            </a:pPr>
            <a:r>
              <a:rPr lang="en" sz="1700">
                <a:latin typeface="Poppins"/>
                <a:ea typeface="Poppins"/>
                <a:cs typeface="Poppins"/>
                <a:sym typeface="Poppins"/>
              </a:rPr>
              <a:t>a variety of different pitched and non-pitched percussion instruments,</a:t>
            </a:r>
            <a:endParaRPr sz="1700">
              <a:latin typeface="Poppins"/>
              <a:ea typeface="Poppins"/>
              <a:cs typeface="Poppins"/>
              <a:sym typeface="Poppins"/>
            </a:endParaRPr>
          </a:p>
          <a:p>
            <a:pPr marL="457200" lvl="0" indent="-336550" algn="l" rtl="0">
              <a:spcBef>
                <a:spcPts val="0"/>
              </a:spcBef>
              <a:spcAft>
                <a:spcPts val="0"/>
              </a:spcAft>
              <a:buSzPts val="1700"/>
              <a:buFont typeface="Poppins"/>
              <a:buChar char="●"/>
            </a:pPr>
            <a:r>
              <a:rPr lang="en" sz="1700">
                <a:latin typeface="Poppins"/>
                <a:ea typeface="Poppins"/>
                <a:cs typeface="Poppins"/>
                <a:sym typeface="Poppins"/>
              </a:rPr>
              <a:t>tuning fork (optional)</a:t>
            </a:r>
            <a:endParaRPr sz="1700">
              <a:latin typeface="Poppins"/>
              <a:ea typeface="Poppins"/>
              <a:cs typeface="Poppins"/>
              <a:sym typeface="Poppins"/>
            </a:endParaRPr>
          </a:p>
          <a:p>
            <a:pPr marL="457200" lvl="0" indent="0" algn="l" rtl="0">
              <a:spcBef>
                <a:spcPts val="0"/>
              </a:spcBef>
              <a:spcAft>
                <a:spcPts val="0"/>
              </a:spcAft>
              <a:buNone/>
            </a:pPr>
            <a:endParaRPr sz="1700">
              <a:latin typeface="Poppins"/>
              <a:ea typeface="Poppins"/>
              <a:cs typeface="Poppins"/>
              <a:sym typeface="Poppins"/>
            </a:endParaRPr>
          </a:p>
          <a:p>
            <a:pPr marL="457200" lvl="0" indent="0" algn="l" rtl="0">
              <a:spcBef>
                <a:spcPts val="0"/>
              </a:spcBef>
              <a:spcAft>
                <a:spcPts val="0"/>
              </a:spcAft>
              <a:buNone/>
            </a:pPr>
            <a:endParaRPr sz="1700" u="sng">
              <a:latin typeface="Poppins"/>
              <a:ea typeface="Poppins"/>
              <a:cs typeface="Poppins"/>
              <a:sym typeface="Poppins"/>
            </a:endParaRPr>
          </a:p>
        </p:txBody>
      </p:sp>
      <p:sp>
        <p:nvSpPr>
          <p:cNvPr id="459" name="Google Shape;459;p53"/>
          <p:cNvSpPr txBox="1">
            <a:spLocks noGrp="1"/>
          </p:cNvSpPr>
          <p:nvPr>
            <p:ph type="title"/>
          </p:nvPr>
        </p:nvSpPr>
        <p:spPr>
          <a:xfrm>
            <a:off x="332775" y="2007725"/>
            <a:ext cx="3862800" cy="1028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5700"/>
              <a:t>PROCESS</a:t>
            </a:r>
            <a:endParaRPr sz="5700"/>
          </a:p>
        </p:txBody>
      </p:sp>
      <p:sp>
        <p:nvSpPr>
          <p:cNvPr id="460" name="Google Shape;460;p53"/>
          <p:cNvSpPr txBox="1">
            <a:spLocks noGrp="1"/>
          </p:cNvSpPr>
          <p:nvPr>
            <p:ph type="subTitle" idx="1"/>
          </p:nvPr>
        </p:nvSpPr>
        <p:spPr>
          <a:xfrm>
            <a:off x="1338050" y="302275"/>
            <a:ext cx="2730600" cy="723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b="1">
                <a:latin typeface="Roboto Slab"/>
                <a:ea typeface="Roboto Slab"/>
                <a:cs typeface="Roboto Slab"/>
                <a:sym typeface="Roboto Slab"/>
              </a:rPr>
              <a:t>STEM: Jumping Rice</a:t>
            </a:r>
            <a:endParaRPr sz="2000" b="1">
              <a:latin typeface="Roboto Slab"/>
              <a:ea typeface="Roboto Slab"/>
              <a:cs typeface="Roboto Slab"/>
              <a:sym typeface="Roboto Slab"/>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54"/>
          <p:cNvSpPr/>
          <p:nvPr/>
        </p:nvSpPr>
        <p:spPr>
          <a:xfrm>
            <a:off x="837471" y="1267590"/>
            <a:ext cx="1537800" cy="22377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54"/>
          <p:cNvSpPr txBox="1">
            <a:spLocks noGrp="1"/>
          </p:cNvSpPr>
          <p:nvPr>
            <p:ph type="title"/>
          </p:nvPr>
        </p:nvSpPr>
        <p:spPr>
          <a:xfrm>
            <a:off x="886334" y="1553932"/>
            <a:ext cx="1438500" cy="1665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9000"/>
              <a:t>1</a:t>
            </a:r>
            <a:endParaRPr sz="9000"/>
          </a:p>
        </p:txBody>
      </p:sp>
      <p:sp>
        <p:nvSpPr>
          <p:cNvPr id="467" name="Google Shape;467;p54"/>
          <p:cNvSpPr txBox="1">
            <a:spLocks noGrp="1"/>
          </p:cNvSpPr>
          <p:nvPr>
            <p:ph type="subTitle" idx="1"/>
          </p:nvPr>
        </p:nvSpPr>
        <p:spPr>
          <a:xfrm>
            <a:off x="2515276" y="1126900"/>
            <a:ext cx="5908800" cy="877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800"/>
              <a:t>Prepare</a:t>
            </a:r>
            <a:endParaRPr sz="4800"/>
          </a:p>
        </p:txBody>
      </p:sp>
      <p:sp>
        <p:nvSpPr>
          <p:cNvPr id="468" name="Google Shape;468;p54"/>
          <p:cNvSpPr txBox="1">
            <a:spLocks noGrp="1"/>
          </p:cNvSpPr>
          <p:nvPr>
            <p:ph type="subTitle" idx="2"/>
          </p:nvPr>
        </p:nvSpPr>
        <p:spPr>
          <a:xfrm>
            <a:off x="2498277" y="2004475"/>
            <a:ext cx="5190000" cy="166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a:latin typeface="Poppins"/>
                <a:ea typeface="Poppins"/>
                <a:cs typeface="Poppins"/>
                <a:sym typeface="Poppins"/>
              </a:rPr>
              <a:t>Take a small bowl and cover it tightly with plastic wrap. To secure, you can place a rubber band around the bowl. Place a small amount of uncooked rice on top of the plastic wrap. Choose 1-2 non-pitched/pitched percussion instruments of varying sizes for students to experiment. </a:t>
            </a:r>
            <a:endParaRPr sz="1700">
              <a:latin typeface="Poppins"/>
              <a:ea typeface="Poppins"/>
              <a:cs typeface="Poppins"/>
              <a:sym typeface="Poppins"/>
            </a:endParaRPr>
          </a:p>
          <a:p>
            <a:pPr marL="0" lvl="0" indent="457200" algn="l" rtl="0">
              <a:spcBef>
                <a:spcPts val="1600"/>
              </a:spcBef>
              <a:spcAft>
                <a:spcPts val="0"/>
              </a:spcAft>
              <a:buClr>
                <a:schemeClr val="dk1"/>
              </a:buClr>
              <a:buSzPts val="1100"/>
              <a:buFont typeface="Arial"/>
              <a:buNone/>
            </a:pPr>
            <a:r>
              <a:rPr lang="en" sz="1300" b="1" i="1">
                <a:latin typeface="Poppins"/>
                <a:ea typeface="Poppins"/>
                <a:cs typeface="Poppins"/>
                <a:sym typeface="Poppins"/>
              </a:rPr>
              <a:t>Teacher tip:</a:t>
            </a:r>
            <a:r>
              <a:rPr lang="en" sz="1300">
                <a:latin typeface="Poppins"/>
                <a:ea typeface="Poppins"/>
                <a:cs typeface="Poppins"/>
                <a:sym typeface="Poppins"/>
              </a:rPr>
              <a:t> This activity can be done as a centers activity. You can set up several bowls, or even have the students prepare materials!</a:t>
            </a:r>
            <a:endParaRPr sz="1300">
              <a:latin typeface="Poppins"/>
              <a:ea typeface="Poppins"/>
              <a:cs typeface="Poppins"/>
              <a:sym typeface="Poppins"/>
            </a:endParaRPr>
          </a:p>
          <a:p>
            <a:pPr marL="0" lvl="0" indent="0" algn="l" rtl="0">
              <a:spcBef>
                <a:spcPts val="1600"/>
              </a:spcBef>
              <a:spcAft>
                <a:spcPts val="1600"/>
              </a:spcAft>
              <a:buNone/>
            </a:pPr>
            <a:endParaRPr sz="600">
              <a:latin typeface="Poppins"/>
              <a:ea typeface="Poppins"/>
              <a:cs typeface="Poppins"/>
              <a:sym typeface="Poppins"/>
            </a:endParaRPr>
          </a:p>
        </p:txBody>
      </p:sp>
      <p:sp>
        <p:nvSpPr>
          <p:cNvPr id="469" name="Google Shape;469;p54"/>
          <p:cNvSpPr txBox="1">
            <a:spLocks noGrp="1"/>
          </p:cNvSpPr>
          <p:nvPr>
            <p:ph type="subTitle" idx="1"/>
          </p:nvPr>
        </p:nvSpPr>
        <p:spPr>
          <a:xfrm rot="5400000">
            <a:off x="6951450" y="2134050"/>
            <a:ext cx="2730600" cy="723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000" b="1">
                <a:latin typeface="Roboto Slab"/>
                <a:ea typeface="Roboto Slab"/>
                <a:cs typeface="Roboto Slab"/>
                <a:sym typeface="Roboto Slab"/>
              </a:rPr>
              <a:t>STEM: Jumping Rice</a:t>
            </a:r>
            <a:endParaRPr sz="2000" b="1">
              <a:latin typeface="Roboto Slab"/>
              <a:ea typeface="Roboto Slab"/>
              <a:cs typeface="Roboto Slab"/>
              <a:sym typeface="Roboto Slab"/>
            </a:endParaRPr>
          </a:p>
        </p:txBody>
      </p:sp>
      <p:sp>
        <p:nvSpPr>
          <p:cNvPr id="470" name="Google Shape;470;p54"/>
          <p:cNvSpPr/>
          <p:nvPr/>
        </p:nvSpPr>
        <p:spPr>
          <a:xfrm>
            <a:off x="2748247" y="4031739"/>
            <a:ext cx="230681" cy="269424"/>
          </a:xfrm>
          <a:custGeom>
            <a:avLst/>
            <a:gdLst/>
            <a:ahLst/>
            <a:cxnLst/>
            <a:rect l="l" t="t" r="r" b="b"/>
            <a:pathLst>
              <a:path w="9164" h="10701" extrusionOk="0">
                <a:moveTo>
                  <a:pt x="8747" y="0"/>
                </a:moveTo>
                <a:cubicBezTo>
                  <a:pt x="8709" y="0"/>
                  <a:pt x="8671" y="7"/>
                  <a:pt x="8633" y="21"/>
                </a:cubicBezTo>
                <a:lnTo>
                  <a:pt x="2804" y="1659"/>
                </a:lnTo>
                <a:cubicBezTo>
                  <a:pt x="2584" y="1690"/>
                  <a:pt x="2489" y="1848"/>
                  <a:pt x="2489" y="2069"/>
                </a:cubicBezTo>
                <a:lnTo>
                  <a:pt x="2489" y="7645"/>
                </a:lnTo>
                <a:cubicBezTo>
                  <a:pt x="2237" y="7487"/>
                  <a:pt x="1985" y="7424"/>
                  <a:pt x="1670" y="7424"/>
                </a:cubicBezTo>
                <a:cubicBezTo>
                  <a:pt x="757" y="7424"/>
                  <a:pt x="1" y="8149"/>
                  <a:pt x="1" y="9063"/>
                </a:cubicBezTo>
                <a:cubicBezTo>
                  <a:pt x="1" y="9976"/>
                  <a:pt x="757" y="10701"/>
                  <a:pt x="1670" y="10701"/>
                </a:cubicBezTo>
                <a:cubicBezTo>
                  <a:pt x="2552" y="10701"/>
                  <a:pt x="3309" y="9976"/>
                  <a:pt x="3309" y="9063"/>
                </a:cubicBezTo>
                <a:lnTo>
                  <a:pt x="3309" y="3990"/>
                </a:lnTo>
                <a:lnTo>
                  <a:pt x="8318" y="2573"/>
                </a:lnTo>
                <a:lnTo>
                  <a:pt x="8318" y="5944"/>
                </a:lnTo>
                <a:cubicBezTo>
                  <a:pt x="8066" y="5786"/>
                  <a:pt x="7814" y="5723"/>
                  <a:pt x="7499" y="5723"/>
                </a:cubicBezTo>
                <a:cubicBezTo>
                  <a:pt x="6585" y="5723"/>
                  <a:pt x="5829" y="6448"/>
                  <a:pt x="5829" y="7361"/>
                </a:cubicBezTo>
                <a:cubicBezTo>
                  <a:pt x="5829" y="8275"/>
                  <a:pt x="6585" y="9031"/>
                  <a:pt x="7499" y="9031"/>
                </a:cubicBezTo>
                <a:cubicBezTo>
                  <a:pt x="8381" y="9031"/>
                  <a:pt x="9137" y="8275"/>
                  <a:pt x="9137" y="7361"/>
                </a:cubicBezTo>
                <a:lnTo>
                  <a:pt x="9137" y="367"/>
                </a:lnTo>
                <a:cubicBezTo>
                  <a:pt x="9164" y="207"/>
                  <a:pt x="8963" y="0"/>
                  <a:pt x="87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55"/>
          <p:cNvSpPr/>
          <p:nvPr/>
        </p:nvSpPr>
        <p:spPr>
          <a:xfrm>
            <a:off x="837471" y="1267590"/>
            <a:ext cx="1537800" cy="22377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55"/>
          <p:cNvSpPr txBox="1">
            <a:spLocks noGrp="1"/>
          </p:cNvSpPr>
          <p:nvPr>
            <p:ph type="title"/>
          </p:nvPr>
        </p:nvSpPr>
        <p:spPr>
          <a:xfrm>
            <a:off x="886334" y="1553932"/>
            <a:ext cx="1438500" cy="1665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8600"/>
              <a:t>2</a:t>
            </a:r>
            <a:endParaRPr sz="8600"/>
          </a:p>
        </p:txBody>
      </p:sp>
      <p:sp>
        <p:nvSpPr>
          <p:cNvPr id="477" name="Google Shape;477;p55"/>
          <p:cNvSpPr txBox="1">
            <a:spLocks noGrp="1"/>
          </p:cNvSpPr>
          <p:nvPr>
            <p:ph type="subTitle" idx="1"/>
          </p:nvPr>
        </p:nvSpPr>
        <p:spPr>
          <a:xfrm>
            <a:off x="2515275" y="1126900"/>
            <a:ext cx="4379100" cy="877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800"/>
              <a:t>Demonstrate</a:t>
            </a:r>
            <a:endParaRPr sz="4800"/>
          </a:p>
        </p:txBody>
      </p:sp>
      <p:sp>
        <p:nvSpPr>
          <p:cNvPr id="478" name="Google Shape;478;p55"/>
          <p:cNvSpPr txBox="1">
            <a:spLocks noGrp="1"/>
          </p:cNvSpPr>
          <p:nvPr>
            <p:ph type="subTitle" idx="2"/>
          </p:nvPr>
        </p:nvSpPr>
        <p:spPr>
          <a:xfrm>
            <a:off x="2498277" y="2004475"/>
            <a:ext cx="5190000" cy="1665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300"/>
              <a:t>Strike the tuning fork (or another instrument) then hold it near the rice and watch it dance! </a:t>
            </a:r>
            <a:endParaRPr sz="2300"/>
          </a:p>
        </p:txBody>
      </p:sp>
      <p:sp>
        <p:nvSpPr>
          <p:cNvPr id="479" name="Google Shape;479;p55"/>
          <p:cNvSpPr txBox="1"/>
          <p:nvPr/>
        </p:nvSpPr>
        <p:spPr>
          <a:xfrm>
            <a:off x="2608200" y="3409025"/>
            <a:ext cx="5460900" cy="1798500"/>
          </a:xfrm>
          <a:prstGeom prst="rect">
            <a:avLst/>
          </a:prstGeom>
          <a:noFill/>
          <a:ln>
            <a:noFill/>
          </a:ln>
        </p:spPr>
        <p:txBody>
          <a:bodyPr spcFirstLastPara="1" wrap="square" lIns="91425" tIns="91425" rIns="91425" bIns="91425" anchor="t" anchorCtr="0">
            <a:spAutoFit/>
          </a:bodyPr>
          <a:lstStyle/>
          <a:p>
            <a:pPr marL="0" lvl="0" indent="457200" algn="l" rtl="0">
              <a:lnSpc>
                <a:spcPct val="115000"/>
              </a:lnSpc>
              <a:spcBef>
                <a:spcPts val="0"/>
              </a:spcBef>
              <a:spcAft>
                <a:spcPts val="0"/>
              </a:spcAft>
              <a:buNone/>
            </a:pPr>
            <a:r>
              <a:rPr lang="en" sz="1300" b="1" i="1">
                <a:solidFill>
                  <a:schemeClr val="dk1"/>
                </a:solidFill>
                <a:latin typeface="Poppins"/>
                <a:ea typeface="Poppins"/>
                <a:cs typeface="Poppins"/>
                <a:sym typeface="Poppins"/>
              </a:rPr>
              <a:t>Teacher tip:</a:t>
            </a:r>
            <a:r>
              <a:rPr lang="en" sz="1300" i="1">
                <a:solidFill>
                  <a:schemeClr val="dk1"/>
                </a:solidFill>
                <a:latin typeface="Poppins"/>
                <a:ea typeface="Poppins"/>
                <a:cs typeface="Poppins"/>
                <a:sym typeface="Poppins"/>
              </a:rPr>
              <a:t> if your students have not seen a tuning fork, you may want to show them how it works by allowing them to hear it. You can simply strike the tuning fork and hold it to their ear, or strike it and then place it on a wooden surface allowing the fork to ring.</a:t>
            </a:r>
            <a:endParaRPr sz="1300" i="1">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b="1" i="1">
              <a:solidFill>
                <a:schemeClr val="dk1"/>
              </a:solidFill>
              <a:latin typeface="Poppins"/>
              <a:ea typeface="Poppins"/>
              <a:cs typeface="Poppins"/>
              <a:sym typeface="Poppins"/>
            </a:endParaRPr>
          </a:p>
          <a:p>
            <a:pPr marL="0" lvl="0" indent="0" algn="l" rtl="0">
              <a:spcBef>
                <a:spcPts val="0"/>
              </a:spcBef>
              <a:spcAft>
                <a:spcPts val="0"/>
              </a:spcAft>
              <a:buNone/>
            </a:pPr>
            <a:endParaRPr>
              <a:solidFill>
                <a:schemeClr val="dk1"/>
              </a:solidFill>
              <a:latin typeface="Poppins"/>
              <a:ea typeface="Poppins"/>
              <a:cs typeface="Poppins"/>
              <a:sym typeface="Poppins"/>
            </a:endParaRPr>
          </a:p>
        </p:txBody>
      </p:sp>
      <p:sp>
        <p:nvSpPr>
          <p:cNvPr id="480" name="Google Shape;480;p55"/>
          <p:cNvSpPr txBox="1">
            <a:spLocks noGrp="1"/>
          </p:cNvSpPr>
          <p:nvPr>
            <p:ph type="subTitle" idx="1"/>
          </p:nvPr>
        </p:nvSpPr>
        <p:spPr>
          <a:xfrm rot="5400000">
            <a:off x="6951450" y="2134050"/>
            <a:ext cx="2730600" cy="723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000" b="1">
                <a:latin typeface="Roboto Slab"/>
                <a:ea typeface="Roboto Slab"/>
                <a:cs typeface="Roboto Slab"/>
                <a:sym typeface="Roboto Slab"/>
              </a:rPr>
              <a:t>STEM: Jumping Rice</a:t>
            </a:r>
            <a:endParaRPr sz="2000" b="1">
              <a:latin typeface="Roboto Slab"/>
              <a:ea typeface="Roboto Slab"/>
              <a:cs typeface="Roboto Slab"/>
              <a:sym typeface="Roboto Slab"/>
            </a:endParaRPr>
          </a:p>
        </p:txBody>
      </p:sp>
      <p:sp>
        <p:nvSpPr>
          <p:cNvPr id="481" name="Google Shape;481;p55"/>
          <p:cNvSpPr/>
          <p:nvPr/>
        </p:nvSpPr>
        <p:spPr>
          <a:xfrm>
            <a:off x="2864647" y="3429089"/>
            <a:ext cx="230681" cy="269424"/>
          </a:xfrm>
          <a:custGeom>
            <a:avLst/>
            <a:gdLst/>
            <a:ahLst/>
            <a:cxnLst/>
            <a:rect l="l" t="t" r="r" b="b"/>
            <a:pathLst>
              <a:path w="9164" h="10701" extrusionOk="0">
                <a:moveTo>
                  <a:pt x="8747" y="0"/>
                </a:moveTo>
                <a:cubicBezTo>
                  <a:pt x="8709" y="0"/>
                  <a:pt x="8671" y="7"/>
                  <a:pt x="8633" y="21"/>
                </a:cubicBezTo>
                <a:lnTo>
                  <a:pt x="2804" y="1659"/>
                </a:lnTo>
                <a:cubicBezTo>
                  <a:pt x="2584" y="1690"/>
                  <a:pt x="2489" y="1848"/>
                  <a:pt x="2489" y="2069"/>
                </a:cubicBezTo>
                <a:lnTo>
                  <a:pt x="2489" y="7645"/>
                </a:lnTo>
                <a:cubicBezTo>
                  <a:pt x="2237" y="7487"/>
                  <a:pt x="1985" y="7424"/>
                  <a:pt x="1670" y="7424"/>
                </a:cubicBezTo>
                <a:cubicBezTo>
                  <a:pt x="757" y="7424"/>
                  <a:pt x="1" y="8149"/>
                  <a:pt x="1" y="9063"/>
                </a:cubicBezTo>
                <a:cubicBezTo>
                  <a:pt x="1" y="9976"/>
                  <a:pt x="757" y="10701"/>
                  <a:pt x="1670" y="10701"/>
                </a:cubicBezTo>
                <a:cubicBezTo>
                  <a:pt x="2552" y="10701"/>
                  <a:pt x="3309" y="9976"/>
                  <a:pt x="3309" y="9063"/>
                </a:cubicBezTo>
                <a:lnTo>
                  <a:pt x="3309" y="3990"/>
                </a:lnTo>
                <a:lnTo>
                  <a:pt x="8318" y="2573"/>
                </a:lnTo>
                <a:lnTo>
                  <a:pt x="8318" y="5944"/>
                </a:lnTo>
                <a:cubicBezTo>
                  <a:pt x="8066" y="5786"/>
                  <a:pt x="7814" y="5723"/>
                  <a:pt x="7499" y="5723"/>
                </a:cubicBezTo>
                <a:cubicBezTo>
                  <a:pt x="6585" y="5723"/>
                  <a:pt x="5829" y="6448"/>
                  <a:pt x="5829" y="7361"/>
                </a:cubicBezTo>
                <a:cubicBezTo>
                  <a:pt x="5829" y="8275"/>
                  <a:pt x="6585" y="9031"/>
                  <a:pt x="7499" y="9031"/>
                </a:cubicBezTo>
                <a:cubicBezTo>
                  <a:pt x="8381" y="9031"/>
                  <a:pt x="9137" y="8275"/>
                  <a:pt x="9137" y="7361"/>
                </a:cubicBezTo>
                <a:lnTo>
                  <a:pt x="9137" y="367"/>
                </a:lnTo>
                <a:cubicBezTo>
                  <a:pt x="9164" y="207"/>
                  <a:pt x="8963" y="0"/>
                  <a:pt x="87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56"/>
          <p:cNvSpPr/>
          <p:nvPr/>
        </p:nvSpPr>
        <p:spPr>
          <a:xfrm>
            <a:off x="837471" y="1343790"/>
            <a:ext cx="1537800" cy="22377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56"/>
          <p:cNvSpPr txBox="1">
            <a:spLocks noGrp="1"/>
          </p:cNvSpPr>
          <p:nvPr>
            <p:ph type="title"/>
          </p:nvPr>
        </p:nvSpPr>
        <p:spPr>
          <a:xfrm>
            <a:off x="886334" y="1630132"/>
            <a:ext cx="1438500" cy="1665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8600"/>
              <a:t>3</a:t>
            </a:r>
            <a:endParaRPr sz="8600"/>
          </a:p>
        </p:txBody>
      </p:sp>
      <p:sp>
        <p:nvSpPr>
          <p:cNvPr id="488" name="Google Shape;488;p56"/>
          <p:cNvSpPr txBox="1">
            <a:spLocks noGrp="1"/>
          </p:cNvSpPr>
          <p:nvPr>
            <p:ph type="subTitle" idx="1"/>
          </p:nvPr>
        </p:nvSpPr>
        <p:spPr>
          <a:xfrm>
            <a:off x="2515273" y="1203100"/>
            <a:ext cx="4262700" cy="877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800"/>
              <a:t>Predict &amp; Test</a:t>
            </a:r>
            <a:endParaRPr sz="4800"/>
          </a:p>
        </p:txBody>
      </p:sp>
      <p:sp>
        <p:nvSpPr>
          <p:cNvPr id="489" name="Google Shape;489;p56"/>
          <p:cNvSpPr txBox="1">
            <a:spLocks noGrp="1"/>
          </p:cNvSpPr>
          <p:nvPr>
            <p:ph type="subTitle" idx="2"/>
          </p:nvPr>
        </p:nvSpPr>
        <p:spPr>
          <a:xfrm>
            <a:off x="2498277" y="2004475"/>
            <a:ext cx="5190000" cy="166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t>Ask students to predict how much the rice will jump for 1-2 different instruments of ranging sizes at different dynamic levels. You can have students write down predictions, and then test. Or, you may want to do this as a whole group activity.</a:t>
            </a:r>
            <a:endParaRPr sz="2000"/>
          </a:p>
          <a:p>
            <a:pPr marL="0" lvl="0" indent="0" algn="l" rtl="0">
              <a:spcBef>
                <a:spcPts val="1600"/>
              </a:spcBef>
              <a:spcAft>
                <a:spcPts val="0"/>
              </a:spcAft>
              <a:buNone/>
            </a:pPr>
            <a:r>
              <a:rPr lang="en" sz="2000" b="1" u="sng">
                <a:solidFill>
                  <a:schemeClr val="hlink"/>
                </a:solidFill>
                <a:hlinkClick r:id="rId3"/>
              </a:rPr>
              <a:t>Prediction Sheet</a:t>
            </a:r>
            <a:endParaRPr sz="2000" b="1"/>
          </a:p>
          <a:p>
            <a:pPr marL="0" lvl="0" indent="0" algn="l" rtl="0">
              <a:spcBef>
                <a:spcPts val="1600"/>
              </a:spcBef>
              <a:spcAft>
                <a:spcPts val="0"/>
              </a:spcAft>
              <a:buNone/>
            </a:pPr>
            <a:r>
              <a:rPr lang="en" b="1" u="sng">
                <a:solidFill>
                  <a:schemeClr val="hlink"/>
                </a:solidFill>
                <a:hlinkClick r:id="rId4"/>
              </a:rPr>
              <a:t>Example video (ASO Live Concert beginning at 16’30)</a:t>
            </a:r>
            <a:endParaRPr b="1"/>
          </a:p>
          <a:p>
            <a:pPr marL="0" lvl="0" indent="0" algn="l" rtl="0">
              <a:spcBef>
                <a:spcPts val="1600"/>
              </a:spcBef>
              <a:spcAft>
                <a:spcPts val="0"/>
              </a:spcAft>
              <a:buNone/>
            </a:pPr>
            <a:endParaRPr sz="2000"/>
          </a:p>
          <a:p>
            <a:pPr marL="0" lvl="0" indent="0" algn="l" rtl="0">
              <a:spcBef>
                <a:spcPts val="1600"/>
              </a:spcBef>
              <a:spcAft>
                <a:spcPts val="1600"/>
              </a:spcAft>
              <a:buNone/>
            </a:pPr>
            <a:endParaRPr sz="1100"/>
          </a:p>
        </p:txBody>
      </p:sp>
      <p:sp>
        <p:nvSpPr>
          <p:cNvPr id="490" name="Google Shape;490;p56"/>
          <p:cNvSpPr txBox="1">
            <a:spLocks noGrp="1"/>
          </p:cNvSpPr>
          <p:nvPr>
            <p:ph type="subTitle" idx="1"/>
          </p:nvPr>
        </p:nvSpPr>
        <p:spPr>
          <a:xfrm rot="5400000">
            <a:off x="6951450" y="2134050"/>
            <a:ext cx="2730600" cy="723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000" b="1">
                <a:latin typeface="Roboto Slab"/>
                <a:ea typeface="Roboto Slab"/>
                <a:cs typeface="Roboto Slab"/>
                <a:sym typeface="Roboto Slab"/>
              </a:rPr>
              <a:t>STEM: Jumping Rice</a:t>
            </a:r>
            <a:endParaRPr sz="2000" b="1">
              <a:latin typeface="Roboto Slab"/>
              <a:ea typeface="Roboto Slab"/>
              <a:cs typeface="Roboto Slab"/>
              <a:sym typeface="Roboto Slab"/>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57"/>
          <p:cNvSpPr/>
          <p:nvPr/>
        </p:nvSpPr>
        <p:spPr>
          <a:xfrm>
            <a:off x="837471" y="1343790"/>
            <a:ext cx="1537800" cy="22377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57"/>
          <p:cNvSpPr txBox="1">
            <a:spLocks noGrp="1"/>
          </p:cNvSpPr>
          <p:nvPr>
            <p:ph type="title"/>
          </p:nvPr>
        </p:nvSpPr>
        <p:spPr>
          <a:xfrm>
            <a:off x="886334" y="1630132"/>
            <a:ext cx="1438500" cy="1665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8600"/>
              <a:t>4</a:t>
            </a:r>
            <a:endParaRPr sz="8600"/>
          </a:p>
        </p:txBody>
      </p:sp>
      <p:sp>
        <p:nvSpPr>
          <p:cNvPr id="497" name="Google Shape;497;p57"/>
          <p:cNvSpPr txBox="1">
            <a:spLocks noGrp="1"/>
          </p:cNvSpPr>
          <p:nvPr>
            <p:ph type="subTitle" idx="1"/>
          </p:nvPr>
        </p:nvSpPr>
        <p:spPr>
          <a:xfrm>
            <a:off x="2515273" y="1203100"/>
            <a:ext cx="4262700" cy="877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800"/>
              <a:t>Integrate</a:t>
            </a:r>
            <a:endParaRPr sz="4800"/>
          </a:p>
        </p:txBody>
      </p:sp>
      <p:sp>
        <p:nvSpPr>
          <p:cNvPr id="498" name="Google Shape;498;p57"/>
          <p:cNvSpPr txBox="1">
            <a:spLocks noGrp="1"/>
          </p:cNvSpPr>
          <p:nvPr>
            <p:ph type="subTitle" idx="2"/>
          </p:nvPr>
        </p:nvSpPr>
        <p:spPr>
          <a:xfrm>
            <a:off x="2498277" y="2004475"/>
            <a:ext cx="5190000" cy="166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latin typeface="Poppins"/>
                <a:ea typeface="Poppins"/>
                <a:cs typeface="Poppins"/>
                <a:sym typeface="Poppins"/>
              </a:rPr>
              <a:t>Using musical terminology, ask students why instruments played very loud (fortissimo) or very soft (pianissimo), make the rice jump even more. </a:t>
            </a:r>
            <a:endParaRPr sz="2000">
              <a:latin typeface="Poppins"/>
              <a:ea typeface="Poppins"/>
              <a:cs typeface="Poppins"/>
              <a:sym typeface="Poppins"/>
            </a:endParaRPr>
          </a:p>
          <a:p>
            <a:pPr marL="0" lvl="0" indent="0" algn="l" rtl="0">
              <a:spcBef>
                <a:spcPts val="1600"/>
              </a:spcBef>
              <a:spcAft>
                <a:spcPts val="0"/>
              </a:spcAft>
              <a:buNone/>
            </a:pPr>
            <a:r>
              <a:rPr lang="en" sz="2000" i="1">
                <a:latin typeface="Poppins"/>
                <a:ea typeface="Poppins"/>
                <a:cs typeface="Poppins"/>
                <a:sym typeface="Poppins"/>
              </a:rPr>
              <a:t>The louder dynamic causes more intense/louder sound waves, therefore causing the rice to move more.</a:t>
            </a:r>
            <a:endParaRPr sz="2000" i="1">
              <a:latin typeface="Poppins"/>
              <a:ea typeface="Poppins"/>
              <a:cs typeface="Poppins"/>
              <a:sym typeface="Poppins"/>
            </a:endParaRPr>
          </a:p>
          <a:p>
            <a:pPr marL="0" lvl="0" indent="0" algn="l" rtl="0">
              <a:spcBef>
                <a:spcPts val="1600"/>
              </a:spcBef>
              <a:spcAft>
                <a:spcPts val="1600"/>
              </a:spcAft>
              <a:buNone/>
            </a:pPr>
            <a:endParaRPr sz="2000">
              <a:latin typeface="Poppins"/>
              <a:ea typeface="Poppins"/>
              <a:cs typeface="Poppins"/>
              <a:sym typeface="Poppins"/>
            </a:endParaRPr>
          </a:p>
        </p:txBody>
      </p:sp>
      <p:sp>
        <p:nvSpPr>
          <p:cNvPr id="499" name="Google Shape;499;p57"/>
          <p:cNvSpPr txBox="1">
            <a:spLocks noGrp="1"/>
          </p:cNvSpPr>
          <p:nvPr>
            <p:ph type="subTitle" idx="1"/>
          </p:nvPr>
        </p:nvSpPr>
        <p:spPr>
          <a:xfrm rot="5400000">
            <a:off x="6951450" y="2134050"/>
            <a:ext cx="2730600" cy="723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000" b="1">
                <a:latin typeface="Roboto Slab"/>
                <a:ea typeface="Roboto Slab"/>
                <a:cs typeface="Roboto Slab"/>
                <a:sym typeface="Roboto Slab"/>
              </a:rPr>
              <a:t>STEM: Jumping Rice</a:t>
            </a:r>
            <a:endParaRPr sz="2000" b="1">
              <a:latin typeface="Roboto Slab"/>
              <a:ea typeface="Roboto Slab"/>
              <a:cs typeface="Roboto Slab"/>
              <a:sym typeface="Roboto Slab"/>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58"/>
          <p:cNvSpPr txBox="1">
            <a:spLocks noGrp="1"/>
          </p:cNvSpPr>
          <p:nvPr>
            <p:ph type="title"/>
          </p:nvPr>
        </p:nvSpPr>
        <p:spPr>
          <a:xfrm>
            <a:off x="2322450" y="2314650"/>
            <a:ext cx="3979500" cy="1028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5700"/>
              <a:t>Questions?</a:t>
            </a:r>
            <a:endParaRPr sz="57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59"/>
          <p:cNvSpPr txBox="1"/>
          <p:nvPr/>
        </p:nvSpPr>
        <p:spPr>
          <a:xfrm>
            <a:off x="482925" y="1430550"/>
            <a:ext cx="3370200" cy="124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a:solidFill>
                  <a:srgbClr val="000000"/>
                </a:solidFill>
                <a:latin typeface="Poppins"/>
                <a:ea typeface="Poppins"/>
                <a:cs typeface="Poppins"/>
                <a:sym typeface="Poppins"/>
              </a:rPr>
              <a:t>Please email me!</a:t>
            </a:r>
            <a:endParaRPr sz="1700">
              <a:solidFill>
                <a:srgbClr val="000000"/>
              </a:solidFill>
              <a:latin typeface="Poppins"/>
              <a:ea typeface="Poppins"/>
              <a:cs typeface="Poppins"/>
              <a:sym typeface="Poppins"/>
            </a:endParaRPr>
          </a:p>
          <a:p>
            <a:pPr marL="0" lvl="0" indent="0" algn="l" rtl="0">
              <a:spcBef>
                <a:spcPts val="0"/>
              </a:spcBef>
              <a:spcAft>
                <a:spcPts val="0"/>
              </a:spcAft>
              <a:buNone/>
            </a:pPr>
            <a:endParaRPr sz="1600">
              <a:latin typeface="Poppins"/>
              <a:ea typeface="Poppins"/>
              <a:cs typeface="Poppins"/>
              <a:sym typeface="Poppins"/>
            </a:endParaRPr>
          </a:p>
          <a:p>
            <a:pPr marL="0" lvl="0" indent="0" algn="l" rtl="0">
              <a:spcBef>
                <a:spcPts val="0"/>
              </a:spcBef>
              <a:spcAft>
                <a:spcPts val="0"/>
              </a:spcAft>
              <a:buNone/>
            </a:pPr>
            <a:endParaRPr sz="1600" b="1">
              <a:latin typeface="Poppins"/>
              <a:ea typeface="Poppins"/>
              <a:cs typeface="Poppins"/>
              <a:sym typeface="Poppins"/>
            </a:endParaRPr>
          </a:p>
          <a:p>
            <a:pPr marL="0" lvl="0" indent="0" algn="l" rtl="0">
              <a:spcBef>
                <a:spcPts val="0"/>
              </a:spcBef>
              <a:spcAft>
                <a:spcPts val="0"/>
              </a:spcAft>
              <a:buNone/>
            </a:pPr>
            <a:endParaRPr sz="1600" b="1">
              <a:latin typeface="Poppins"/>
              <a:ea typeface="Poppins"/>
              <a:cs typeface="Poppins"/>
              <a:sym typeface="Poppins"/>
            </a:endParaRPr>
          </a:p>
          <a:p>
            <a:pPr marL="0" lvl="0" indent="0" algn="l" rtl="0">
              <a:spcBef>
                <a:spcPts val="0"/>
              </a:spcBef>
              <a:spcAft>
                <a:spcPts val="0"/>
              </a:spcAft>
              <a:buNone/>
            </a:pPr>
            <a:r>
              <a:rPr lang="en" sz="1700" b="1">
                <a:latin typeface="Poppins"/>
                <a:ea typeface="Poppins"/>
                <a:cs typeface="Poppins"/>
                <a:sym typeface="Poppins"/>
              </a:rPr>
              <a:t>Dr. Amanda Hoke</a:t>
            </a:r>
            <a:endParaRPr sz="1700" b="1">
              <a:latin typeface="Poppins"/>
              <a:ea typeface="Poppins"/>
              <a:cs typeface="Poppins"/>
              <a:sym typeface="Poppins"/>
            </a:endParaRPr>
          </a:p>
          <a:p>
            <a:pPr marL="0" lvl="0" indent="0" algn="l" rtl="0">
              <a:spcBef>
                <a:spcPts val="0"/>
              </a:spcBef>
              <a:spcAft>
                <a:spcPts val="0"/>
              </a:spcAft>
              <a:buNone/>
            </a:pPr>
            <a:r>
              <a:rPr lang="en" sz="1700">
                <a:solidFill>
                  <a:srgbClr val="000000"/>
                </a:solidFill>
                <a:latin typeface="Poppins"/>
                <a:ea typeface="Poppins"/>
                <a:cs typeface="Poppins"/>
                <a:sym typeface="Poppins"/>
              </a:rPr>
              <a:t>amanda.hoke@nhcs.net</a:t>
            </a:r>
            <a:endParaRPr sz="1700">
              <a:solidFill>
                <a:srgbClr val="000000"/>
              </a:solidFill>
              <a:latin typeface="Poppins"/>
              <a:ea typeface="Poppins"/>
              <a:cs typeface="Poppins"/>
              <a:sym typeface="Poppins"/>
            </a:endParaRPr>
          </a:p>
          <a:p>
            <a:pPr marL="0" lvl="0" indent="0" algn="l" rtl="0">
              <a:spcBef>
                <a:spcPts val="0"/>
              </a:spcBef>
              <a:spcAft>
                <a:spcPts val="0"/>
              </a:spcAft>
              <a:buNone/>
            </a:pPr>
            <a:r>
              <a:rPr lang="en" sz="1700">
                <a:solidFill>
                  <a:srgbClr val="000000"/>
                </a:solidFill>
                <a:latin typeface="Poppins"/>
                <a:ea typeface="Poppins"/>
                <a:cs typeface="Poppins"/>
                <a:sym typeface="Poppins"/>
              </a:rPr>
              <a:t>New Hanover County Schools</a:t>
            </a:r>
            <a:endParaRPr sz="1700">
              <a:solidFill>
                <a:srgbClr val="000000"/>
              </a:solidFill>
              <a:latin typeface="Poppins"/>
              <a:ea typeface="Poppins"/>
              <a:cs typeface="Poppins"/>
              <a:sym typeface="Poppins"/>
            </a:endParaRPr>
          </a:p>
          <a:p>
            <a:pPr marL="0" lvl="0" indent="0" algn="l" rtl="0">
              <a:spcBef>
                <a:spcPts val="0"/>
              </a:spcBef>
              <a:spcAft>
                <a:spcPts val="0"/>
              </a:spcAft>
              <a:buNone/>
            </a:pPr>
            <a:endParaRPr sz="1700">
              <a:latin typeface="Poppins"/>
              <a:ea typeface="Poppins"/>
              <a:cs typeface="Poppins"/>
              <a:sym typeface="Poppins"/>
            </a:endParaRPr>
          </a:p>
          <a:p>
            <a:pPr marL="0" lvl="0" indent="0" algn="l" rtl="0">
              <a:spcBef>
                <a:spcPts val="0"/>
              </a:spcBef>
              <a:spcAft>
                <a:spcPts val="0"/>
              </a:spcAft>
              <a:buNone/>
            </a:pPr>
            <a:r>
              <a:rPr lang="en" sz="1700" u="sng">
                <a:solidFill>
                  <a:schemeClr val="hlink"/>
                </a:solidFill>
                <a:latin typeface="Poppins"/>
                <a:ea typeface="Poppins"/>
                <a:cs typeface="Poppins"/>
                <a:sym typeface="Poppins"/>
                <a:hlinkClick r:id="rId3"/>
              </a:rPr>
              <a:t>My School Website</a:t>
            </a:r>
            <a:endParaRPr sz="1700">
              <a:latin typeface="Poppins"/>
              <a:ea typeface="Poppins"/>
              <a:cs typeface="Poppins"/>
              <a:sym typeface="Poppins"/>
            </a:endParaRPr>
          </a:p>
          <a:p>
            <a:pPr marL="0" lvl="0" indent="0" algn="l" rtl="0">
              <a:spcBef>
                <a:spcPts val="0"/>
              </a:spcBef>
              <a:spcAft>
                <a:spcPts val="0"/>
              </a:spcAft>
              <a:buNone/>
            </a:pPr>
            <a:endParaRPr sz="1700">
              <a:latin typeface="Poppins"/>
              <a:ea typeface="Poppins"/>
              <a:cs typeface="Poppins"/>
              <a:sym typeface="Poppins"/>
            </a:endParaRPr>
          </a:p>
          <a:p>
            <a:pPr marL="0" lvl="0" indent="0" algn="l" rtl="0">
              <a:spcBef>
                <a:spcPts val="0"/>
              </a:spcBef>
              <a:spcAft>
                <a:spcPts val="0"/>
              </a:spcAft>
              <a:buNone/>
            </a:pPr>
            <a:r>
              <a:rPr lang="en" sz="1700" u="sng">
                <a:solidFill>
                  <a:schemeClr val="hlink"/>
                </a:solidFill>
                <a:latin typeface="Poppins"/>
                <a:ea typeface="Poppins"/>
                <a:cs typeface="Poppins"/>
                <a:sym typeface="Poppins"/>
                <a:hlinkClick r:id="rId4"/>
              </a:rPr>
              <a:t>My Personal Website</a:t>
            </a:r>
            <a:endParaRPr sz="1700">
              <a:latin typeface="Poppins"/>
              <a:ea typeface="Poppins"/>
              <a:cs typeface="Poppins"/>
              <a:sym typeface="Poppins"/>
            </a:endParaRPr>
          </a:p>
        </p:txBody>
      </p:sp>
      <p:sp>
        <p:nvSpPr>
          <p:cNvPr id="510" name="Google Shape;510;p59"/>
          <p:cNvSpPr txBox="1"/>
          <p:nvPr/>
        </p:nvSpPr>
        <p:spPr>
          <a:xfrm>
            <a:off x="260350" y="476250"/>
            <a:ext cx="4746000" cy="95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5000">
                <a:solidFill>
                  <a:schemeClr val="dk1"/>
                </a:solidFill>
                <a:latin typeface="Roboto Slab Medium"/>
                <a:ea typeface="Roboto Slab Medium"/>
                <a:cs typeface="Roboto Slab Medium"/>
                <a:sym typeface="Roboto Slab Medium"/>
              </a:rPr>
              <a:t>THANK YOU</a:t>
            </a:r>
            <a:endParaRPr sz="5000">
              <a:solidFill>
                <a:schemeClr val="dk1"/>
              </a:solidFill>
              <a:latin typeface="Roboto Slab Medium"/>
              <a:ea typeface="Roboto Slab Medium"/>
              <a:cs typeface="Roboto Slab Medium"/>
              <a:sym typeface="Roboto Slab Medium"/>
            </a:endParaRPr>
          </a:p>
        </p:txBody>
      </p:sp>
      <p:pic>
        <p:nvPicPr>
          <p:cNvPr id="511" name="Google Shape;511;p59"/>
          <p:cNvPicPr preferRelativeResize="0"/>
          <p:nvPr/>
        </p:nvPicPr>
        <p:blipFill rotWithShape="1">
          <a:blip r:embed="rId5">
            <a:alphaModFix/>
          </a:blip>
          <a:srcRect l="25923" r="15559"/>
          <a:stretch/>
        </p:blipFill>
        <p:spPr>
          <a:xfrm>
            <a:off x="4244274" y="1301024"/>
            <a:ext cx="1480950" cy="1687175"/>
          </a:xfrm>
          <a:prstGeom prst="rect">
            <a:avLst/>
          </a:prstGeom>
          <a:noFill/>
          <a:ln>
            <a:noFill/>
          </a:ln>
          <a:effectLst>
            <a:outerShdw blurRad="57150" dist="19050" dir="5400000" algn="bl" rotWithShape="0">
              <a:srgbClr val="000000">
                <a:alpha val="50000"/>
              </a:srgbClr>
            </a:outerShdw>
          </a:effectLst>
        </p:spPr>
      </p:pic>
      <p:grpSp>
        <p:nvGrpSpPr>
          <p:cNvPr id="512" name="Google Shape;512;p59"/>
          <p:cNvGrpSpPr/>
          <p:nvPr/>
        </p:nvGrpSpPr>
        <p:grpSpPr>
          <a:xfrm>
            <a:off x="2615200" y="1839548"/>
            <a:ext cx="613448" cy="610098"/>
            <a:chOff x="-34406325" y="3919600"/>
            <a:chExt cx="293025" cy="291425"/>
          </a:xfrm>
        </p:grpSpPr>
        <p:sp>
          <p:nvSpPr>
            <p:cNvPr id="513" name="Google Shape;513;p59"/>
            <p:cNvSpPr/>
            <p:nvPr/>
          </p:nvSpPr>
          <p:spPr>
            <a:xfrm>
              <a:off x="-34167675" y="3932000"/>
              <a:ext cx="42550" cy="40575"/>
            </a:xfrm>
            <a:custGeom>
              <a:avLst/>
              <a:gdLst/>
              <a:ahLst/>
              <a:cxnLst/>
              <a:rect l="l" t="t" r="r" b="b"/>
              <a:pathLst>
                <a:path w="1702" h="1623" extrusionOk="0">
                  <a:moveTo>
                    <a:pt x="1352" y="0"/>
                  </a:moveTo>
                  <a:cubicBezTo>
                    <a:pt x="1261" y="0"/>
                    <a:pt x="1167" y="24"/>
                    <a:pt x="1104" y="71"/>
                  </a:cubicBezTo>
                  <a:lnTo>
                    <a:pt x="127" y="1079"/>
                  </a:lnTo>
                  <a:cubicBezTo>
                    <a:pt x="1" y="1205"/>
                    <a:pt x="1" y="1426"/>
                    <a:pt x="127" y="1552"/>
                  </a:cubicBezTo>
                  <a:cubicBezTo>
                    <a:pt x="190" y="1599"/>
                    <a:pt x="284" y="1623"/>
                    <a:pt x="375" y="1623"/>
                  </a:cubicBezTo>
                  <a:cubicBezTo>
                    <a:pt x="466" y="1623"/>
                    <a:pt x="552" y="1599"/>
                    <a:pt x="599" y="1552"/>
                  </a:cubicBezTo>
                  <a:lnTo>
                    <a:pt x="1576" y="544"/>
                  </a:lnTo>
                  <a:cubicBezTo>
                    <a:pt x="1702" y="449"/>
                    <a:pt x="1702" y="260"/>
                    <a:pt x="1576" y="71"/>
                  </a:cubicBezTo>
                  <a:cubicBezTo>
                    <a:pt x="1529" y="24"/>
                    <a:pt x="1442" y="0"/>
                    <a:pt x="1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59"/>
            <p:cNvSpPr/>
            <p:nvPr/>
          </p:nvSpPr>
          <p:spPr>
            <a:xfrm>
              <a:off x="-34286600" y="3922950"/>
              <a:ext cx="171725" cy="167575"/>
            </a:xfrm>
            <a:custGeom>
              <a:avLst/>
              <a:gdLst/>
              <a:ahLst/>
              <a:cxnLst/>
              <a:rect l="l" t="t" r="r" b="b"/>
              <a:pathLst>
                <a:path w="6869" h="6703" extrusionOk="0">
                  <a:moveTo>
                    <a:pt x="772" y="0"/>
                  </a:moveTo>
                  <a:cubicBezTo>
                    <a:pt x="599" y="0"/>
                    <a:pt x="426" y="71"/>
                    <a:pt x="284" y="213"/>
                  </a:cubicBezTo>
                  <a:cubicBezTo>
                    <a:pt x="1" y="496"/>
                    <a:pt x="1" y="937"/>
                    <a:pt x="284" y="1189"/>
                  </a:cubicBezTo>
                  <a:lnTo>
                    <a:pt x="5608" y="6514"/>
                  </a:lnTo>
                  <a:cubicBezTo>
                    <a:pt x="5734" y="6640"/>
                    <a:pt x="5908" y="6703"/>
                    <a:pt x="6085" y="6703"/>
                  </a:cubicBezTo>
                  <a:cubicBezTo>
                    <a:pt x="6262" y="6703"/>
                    <a:pt x="6443" y="6640"/>
                    <a:pt x="6585" y="6514"/>
                  </a:cubicBezTo>
                  <a:cubicBezTo>
                    <a:pt x="6869" y="6230"/>
                    <a:pt x="6869" y="5821"/>
                    <a:pt x="6585" y="5537"/>
                  </a:cubicBezTo>
                  <a:lnTo>
                    <a:pt x="1261" y="213"/>
                  </a:lnTo>
                  <a:cubicBezTo>
                    <a:pt x="1119" y="71"/>
                    <a:pt x="946" y="0"/>
                    <a:pt x="7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59"/>
            <p:cNvSpPr/>
            <p:nvPr/>
          </p:nvSpPr>
          <p:spPr>
            <a:xfrm>
              <a:off x="-34406325" y="4115900"/>
              <a:ext cx="98475" cy="95125"/>
            </a:xfrm>
            <a:custGeom>
              <a:avLst/>
              <a:gdLst/>
              <a:ahLst/>
              <a:cxnLst/>
              <a:rect l="l" t="t" r="r" b="b"/>
              <a:pathLst>
                <a:path w="3939" h="3805" extrusionOk="0">
                  <a:moveTo>
                    <a:pt x="757" y="1"/>
                  </a:moveTo>
                  <a:cubicBezTo>
                    <a:pt x="576" y="1"/>
                    <a:pt x="395" y="72"/>
                    <a:pt x="253" y="213"/>
                  </a:cubicBezTo>
                  <a:cubicBezTo>
                    <a:pt x="1" y="497"/>
                    <a:pt x="1" y="938"/>
                    <a:pt x="253" y="1190"/>
                  </a:cubicBezTo>
                  <a:lnTo>
                    <a:pt x="2679" y="3616"/>
                  </a:lnTo>
                  <a:cubicBezTo>
                    <a:pt x="2805" y="3742"/>
                    <a:pt x="2978" y="3805"/>
                    <a:pt x="3155" y="3805"/>
                  </a:cubicBezTo>
                  <a:cubicBezTo>
                    <a:pt x="3332" y="3805"/>
                    <a:pt x="3514" y="3742"/>
                    <a:pt x="3655" y="3616"/>
                  </a:cubicBezTo>
                  <a:cubicBezTo>
                    <a:pt x="3939" y="3332"/>
                    <a:pt x="3939" y="2891"/>
                    <a:pt x="3655" y="2608"/>
                  </a:cubicBezTo>
                  <a:lnTo>
                    <a:pt x="1261" y="213"/>
                  </a:lnTo>
                  <a:cubicBezTo>
                    <a:pt x="1119" y="72"/>
                    <a:pt x="938" y="1"/>
                    <a:pt x="7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59"/>
            <p:cNvSpPr/>
            <p:nvPr/>
          </p:nvSpPr>
          <p:spPr>
            <a:xfrm>
              <a:off x="-34364575" y="3966850"/>
              <a:ext cx="204025" cy="204025"/>
            </a:xfrm>
            <a:custGeom>
              <a:avLst/>
              <a:gdLst/>
              <a:ahLst/>
              <a:cxnLst/>
              <a:rect l="l" t="t" r="r" b="b"/>
              <a:pathLst>
                <a:path w="8161" h="8161" extrusionOk="0">
                  <a:moveTo>
                    <a:pt x="2994" y="1"/>
                  </a:moveTo>
                  <a:lnTo>
                    <a:pt x="2489" y="1576"/>
                  </a:lnTo>
                  <a:cubicBezTo>
                    <a:pt x="1985" y="3088"/>
                    <a:pt x="1166" y="4474"/>
                    <a:pt x="1" y="5703"/>
                  </a:cubicBezTo>
                  <a:lnTo>
                    <a:pt x="2458" y="8160"/>
                  </a:lnTo>
                  <a:cubicBezTo>
                    <a:pt x="3687" y="6995"/>
                    <a:pt x="5104" y="6175"/>
                    <a:pt x="6585" y="5671"/>
                  </a:cubicBezTo>
                  <a:lnTo>
                    <a:pt x="8160" y="5136"/>
                  </a:lnTo>
                  <a:lnTo>
                    <a:pt x="29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59"/>
            <p:cNvSpPr/>
            <p:nvPr/>
          </p:nvSpPr>
          <p:spPr>
            <a:xfrm>
              <a:off x="-34200750" y="3919600"/>
              <a:ext cx="17350" cy="33875"/>
            </a:xfrm>
            <a:custGeom>
              <a:avLst/>
              <a:gdLst/>
              <a:ahLst/>
              <a:cxnLst/>
              <a:rect l="l" t="t" r="r" b="b"/>
              <a:pathLst>
                <a:path w="694" h="1355" extrusionOk="0">
                  <a:moveTo>
                    <a:pt x="347" y="0"/>
                  </a:moveTo>
                  <a:cubicBezTo>
                    <a:pt x="158" y="0"/>
                    <a:pt x="1" y="158"/>
                    <a:pt x="1" y="347"/>
                  </a:cubicBezTo>
                  <a:lnTo>
                    <a:pt x="1" y="1008"/>
                  </a:lnTo>
                  <a:cubicBezTo>
                    <a:pt x="1" y="1229"/>
                    <a:pt x="158" y="1355"/>
                    <a:pt x="347" y="1355"/>
                  </a:cubicBezTo>
                  <a:cubicBezTo>
                    <a:pt x="536" y="1355"/>
                    <a:pt x="694" y="1229"/>
                    <a:pt x="694" y="1008"/>
                  </a:cubicBezTo>
                  <a:lnTo>
                    <a:pt x="694" y="347"/>
                  </a:lnTo>
                  <a:cubicBezTo>
                    <a:pt x="694" y="158"/>
                    <a:pt x="536" y="0"/>
                    <a:pt x="3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59"/>
            <p:cNvSpPr/>
            <p:nvPr/>
          </p:nvSpPr>
          <p:spPr>
            <a:xfrm>
              <a:off x="-34147975" y="3989700"/>
              <a:ext cx="34675" cy="17350"/>
            </a:xfrm>
            <a:custGeom>
              <a:avLst/>
              <a:gdLst/>
              <a:ahLst/>
              <a:cxnLst/>
              <a:rect l="l" t="t" r="r" b="b"/>
              <a:pathLst>
                <a:path w="1387" h="694" extrusionOk="0">
                  <a:moveTo>
                    <a:pt x="379" y="0"/>
                  </a:moveTo>
                  <a:cubicBezTo>
                    <a:pt x="158" y="0"/>
                    <a:pt x="0" y="126"/>
                    <a:pt x="0" y="347"/>
                  </a:cubicBezTo>
                  <a:cubicBezTo>
                    <a:pt x="0" y="536"/>
                    <a:pt x="158" y="693"/>
                    <a:pt x="379" y="693"/>
                  </a:cubicBezTo>
                  <a:lnTo>
                    <a:pt x="1040" y="693"/>
                  </a:lnTo>
                  <a:cubicBezTo>
                    <a:pt x="1229" y="693"/>
                    <a:pt x="1387" y="536"/>
                    <a:pt x="1387" y="347"/>
                  </a:cubicBezTo>
                  <a:cubicBezTo>
                    <a:pt x="1387" y="126"/>
                    <a:pt x="1229" y="0"/>
                    <a:pt x="10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59"/>
            <p:cNvSpPr/>
            <p:nvPr/>
          </p:nvSpPr>
          <p:spPr>
            <a:xfrm>
              <a:off x="-34278725" y="4116500"/>
              <a:ext cx="116600" cy="68600"/>
            </a:xfrm>
            <a:custGeom>
              <a:avLst/>
              <a:gdLst/>
              <a:ahLst/>
              <a:cxnLst/>
              <a:rect l="l" t="t" r="r" b="b"/>
              <a:pathLst>
                <a:path w="4664" h="2744" extrusionOk="0">
                  <a:moveTo>
                    <a:pt x="4411" y="0"/>
                  </a:moveTo>
                  <a:lnTo>
                    <a:pt x="3750" y="221"/>
                  </a:lnTo>
                  <a:cubicBezTo>
                    <a:pt x="3907" y="378"/>
                    <a:pt x="3813" y="631"/>
                    <a:pt x="3624" y="694"/>
                  </a:cubicBezTo>
                  <a:lnTo>
                    <a:pt x="1072" y="2017"/>
                  </a:lnTo>
                  <a:cubicBezTo>
                    <a:pt x="1030" y="2038"/>
                    <a:pt x="984" y="2048"/>
                    <a:pt x="938" y="2048"/>
                  </a:cubicBezTo>
                  <a:cubicBezTo>
                    <a:pt x="844" y="2048"/>
                    <a:pt x="746" y="2006"/>
                    <a:pt x="662" y="1922"/>
                  </a:cubicBezTo>
                  <a:lnTo>
                    <a:pt x="568" y="1796"/>
                  </a:lnTo>
                  <a:cubicBezTo>
                    <a:pt x="347" y="1922"/>
                    <a:pt x="190" y="2080"/>
                    <a:pt x="1" y="2237"/>
                  </a:cubicBezTo>
                  <a:lnTo>
                    <a:pt x="190" y="2426"/>
                  </a:lnTo>
                  <a:cubicBezTo>
                    <a:pt x="395" y="2632"/>
                    <a:pt x="669" y="2744"/>
                    <a:pt x="947" y="2744"/>
                  </a:cubicBezTo>
                  <a:cubicBezTo>
                    <a:pt x="1095" y="2744"/>
                    <a:pt x="1245" y="2712"/>
                    <a:pt x="1387" y="2647"/>
                  </a:cubicBezTo>
                  <a:lnTo>
                    <a:pt x="3939" y="1324"/>
                  </a:lnTo>
                  <a:cubicBezTo>
                    <a:pt x="4411" y="1103"/>
                    <a:pt x="4663" y="505"/>
                    <a:pt x="44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35"/>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North Carolina Standards </a:t>
            </a:r>
            <a:r>
              <a:rPr lang="en" sz="2600"/>
              <a:t>(non-revised)</a:t>
            </a:r>
            <a:endParaRPr sz="2600"/>
          </a:p>
        </p:txBody>
      </p:sp>
      <p:sp>
        <p:nvSpPr>
          <p:cNvPr id="314" name="Google Shape;314;p35"/>
          <p:cNvSpPr txBox="1">
            <a:spLocks noGrp="1"/>
          </p:cNvSpPr>
          <p:nvPr>
            <p:ph type="body" idx="1"/>
          </p:nvPr>
        </p:nvSpPr>
        <p:spPr>
          <a:xfrm>
            <a:off x="720000" y="1112714"/>
            <a:ext cx="7155000" cy="3619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700" b="1">
                <a:latin typeface="Poppins"/>
                <a:ea typeface="Poppins"/>
                <a:cs typeface="Poppins"/>
                <a:sym typeface="Poppins"/>
              </a:rPr>
              <a:t>3.MR.1.2 </a:t>
            </a:r>
            <a:r>
              <a:rPr lang="en" sz="1700">
                <a:latin typeface="Poppins"/>
                <a:ea typeface="Poppins"/>
                <a:cs typeface="Poppins"/>
                <a:sym typeface="Poppins"/>
              </a:rPr>
              <a:t>Use musical terminology when describing music that is presented aurally.</a:t>
            </a:r>
            <a:endParaRPr sz="1700">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700" b="1">
                <a:latin typeface="Poppins"/>
                <a:ea typeface="Poppins"/>
                <a:cs typeface="Poppins"/>
                <a:sym typeface="Poppins"/>
              </a:rPr>
              <a:t>3.ML.2.3 </a:t>
            </a:r>
            <a:r>
              <a:rPr lang="en" sz="1700">
                <a:latin typeface="Poppins"/>
                <a:ea typeface="Poppins"/>
                <a:cs typeface="Poppins"/>
                <a:sym typeface="Poppins"/>
              </a:rPr>
              <a:t>Recognize standard symbols and traditional terms for dynamics, tempo, and articulation.</a:t>
            </a:r>
            <a:endParaRPr sz="1700">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700">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700" b="1">
                <a:latin typeface="Poppins"/>
                <a:ea typeface="Poppins"/>
                <a:cs typeface="Poppins"/>
                <a:sym typeface="Poppins"/>
              </a:rPr>
              <a:t>4.MR.1.1</a:t>
            </a:r>
            <a:r>
              <a:rPr lang="en" sz="1700">
                <a:latin typeface="Poppins"/>
                <a:ea typeface="Poppins"/>
                <a:cs typeface="Poppins"/>
                <a:sym typeface="Poppins"/>
              </a:rPr>
              <a:t> Illustrate perceptual skills by moving to, answering questions about, and describing aural examples of music of various styles and cultures.</a:t>
            </a:r>
            <a:endParaRPr sz="1700">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700">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700" b="1">
                <a:latin typeface="Poppins"/>
                <a:ea typeface="Poppins"/>
                <a:cs typeface="Poppins"/>
                <a:sym typeface="Poppins"/>
              </a:rPr>
              <a:t>5.MR.1.2</a:t>
            </a:r>
            <a:r>
              <a:rPr lang="en" sz="1700">
                <a:latin typeface="Poppins"/>
                <a:ea typeface="Poppins"/>
                <a:cs typeface="Poppins"/>
                <a:sym typeface="Poppins"/>
              </a:rPr>
              <a:t> Use music terminology in explaining music, including notation, instruments, voices, and performances.</a:t>
            </a:r>
            <a:endParaRPr sz="1700">
              <a:latin typeface="Poppins"/>
              <a:ea typeface="Poppins"/>
              <a:cs typeface="Poppins"/>
              <a:sym typeface="Poppins"/>
            </a:endParaRPr>
          </a:p>
          <a:p>
            <a:pPr marL="0" lvl="0" indent="0" algn="l" rtl="0">
              <a:spcBef>
                <a:spcPts val="0"/>
              </a:spcBef>
              <a:spcAft>
                <a:spcPts val="0"/>
              </a:spcAft>
              <a:buNone/>
            </a:pPr>
            <a:endParaRPr sz="1700">
              <a:latin typeface="Poppins"/>
              <a:ea typeface="Poppins"/>
              <a:cs typeface="Poppins"/>
              <a:sym typeface="Poppi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36"/>
          <p:cNvSpPr txBox="1">
            <a:spLocks noGrp="1"/>
          </p:cNvSpPr>
          <p:nvPr>
            <p:ph type="subTitle" idx="1"/>
          </p:nvPr>
        </p:nvSpPr>
        <p:spPr>
          <a:xfrm>
            <a:off x="4904775" y="1088775"/>
            <a:ext cx="4134000" cy="128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u="sng">
                <a:latin typeface="Poppins"/>
                <a:ea typeface="Poppins"/>
                <a:cs typeface="Poppins"/>
                <a:sym typeface="Poppins"/>
              </a:rPr>
              <a:t>Materials you will need</a:t>
            </a:r>
            <a:endParaRPr sz="3600" u="sng">
              <a:latin typeface="Poppins"/>
              <a:ea typeface="Poppins"/>
              <a:cs typeface="Poppins"/>
              <a:sym typeface="Poppins"/>
            </a:endParaRPr>
          </a:p>
          <a:p>
            <a:pPr marL="0" lvl="0" indent="0" algn="l" rtl="0">
              <a:spcBef>
                <a:spcPts val="0"/>
              </a:spcBef>
              <a:spcAft>
                <a:spcPts val="0"/>
              </a:spcAft>
              <a:buNone/>
            </a:pPr>
            <a:endParaRPr sz="2300" u="sng">
              <a:latin typeface="Poppins"/>
              <a:ea typeface="Poppins"/>
              <a:cs typeface="Poppins"/>
              <a:sym typeface="Poppins"/>
            </a:endParaRPr>
          </a:p>
          <a:p>
            <a:pPr marL="457200" lvl="0" indent="-342900" algn="l" rtl="0">
              <a:spcBef>
                <a:spcPts val="0"/>
              </a:spcBef>
              <a:spcAft>
                <a:spcPts val="0"/>
              </a:spcAft>
              <a:buSzPts val="1800"/>
              <a:buFont typeface="Poppins"/>
              <a:buChar char="●"/>
            </a:pPr>
            <a:r>
              <a:rPr lang="en" u="sng">
                <a:solidFill>
                  <a:schemeClr val="hlink"/>
                </a:solidFill>
                <a:latin typeface="Poppins"/>
                <a:ea typeface="Poppins"/>
                <a:cs typeface="Poppins"/>
                <a:sym typeface="Poppins"/>
                <a:hlinkClick r:id="rId3"/>
              </a:rPr>
              <a:t>North Carolina Symphony Education Concert video: Beethoven Symphony no. 4, Movement 1</a:t>
            </a:r>
            <a:endParaRPr>
              <a:latin typeface="Poppins"/>
              <a:ea typeface="Poppins"/>
              <a:cs typeface="Poppins"/>
              <a:sym typeface="Poppins"/>
            </a:endParaRPr>
          </a:p>
          <a:p>
            <a:pPr marL="457200" lvl="0" indent="-342900" algn="l" rtl="0">
              <a:spcBef>
                <a:spcPts val="0"/>
              </a:spcBef>
              <a:spcAft>
                <a:spcPts val="0"/>
              </a:spcAft>
              <a:buSzPts val="1800"/>
              <a:buFont typeface="Poppins"/>
              <a:buChar char="●"/>
            </a:pPr>
            <a:r>
              <a:rPr lang="en">
                <a:latin typeface="Poppins"/>
                <a:ea typeface="Poppins"/>
                <a:cs typeface="Poppins"/>
                <a:sym typeface="Poppins"/>
              </a:rPr>
              <a:t>Colorful scarves (you can use your hands)</a:t>
            </a:r>
            <a:endParaRPr>
              <a:latin typeface="Poppins"/>
              <a:ea typeface="Poppins"/>
              <a:cs typeface="Poppins"/>
              <a:sym typeface="Poppins"/>
            </a:endParaRPr>
          </a:p>
          <a:p>
            <a:pPr marL="457200" lvl="0" indent="-342900" algn="l" rtl="0">
              <a:spcBef>
                <a:spcPts val="0"/>
              </a:spcBef>
              <a:spcAft>
                <a:spcPts val="0"/>
              </a:spcAft>
              <a:buSzPts val="1800"/>
              <a:buFont typeface="Poppins"/>
              <a:buChar char="●"/>
            </a:pPr>
            <a:r>
              <a:rPr lang="en" u="sng">
                <a:solidFill>
                  <a:schemeClr val="hlink"/>
                </a:solidFill>
                <a:latin typeface="Poppins"/>
                <a:ea typeface="Poppins"/>
                <a:cs typeface="Poppins"/>
                <a:sym typeface="Poppins"/>
                <a:hlinkClick r:id="rId4"/>
              </a:rPr>
              <a:t>Dynamic Signs</a:t>
            </a:r>
            <a:endParaRPr>
              <a:latin typeface="Poppins"/>
              <a:ea typeface="Poppins"/>
              <a:cs typeface="Poppins"/>
              <a:sym typeface="Poppins"/>
            </a:endParaRPr>
          </a:p>
          <a:p>
            <a:pPr marL="457200" lvl="0" indent="-342900" algn="l" rtl="0">
              <a:spcBef>
                <a:spcPts val="0"/>
              </a:spcBef>
              <a:spcAft>
                <a:spcPts val="0"/>
              </a:spcAft>
              <a:buSzPts val="1800"/>
              <a:buFont typeface="Poppins"/>
              <a:buChar char="●"/>
            </a:pPr>
            <a:r>
              <a:rPr lang="en" u="sng">
                <a:solidFill>
                  <a:schemeClr val="hlink"/>
                </a:solidFill>
                <a:latin typeface="Poppins"/>
                <a:ea typeface="Poppins"/>
                <a:cs typeface="Poppins"/>
                <a:sym typeface="Poppins"/>
                <a:hlinkClick r:id="rId5"/>
              </a:rPr>
              <a:t>Dynamic poly spots</a:t>
            </a:r>
            <a:endParaRPr>
              <a:latin typeface="Poppins"/>
              <a:ea typeface="Poppins"/>
              <a:cs typeface="Poppins"/>
              <a:sym typeface="Poppins"/>
            </a:endParaRPr>
          </a:p>
          <a:p>
            <a:pPr marL="457200" lvl="0" indent="0" algn="l" rtl="0">
              <a:spcBef>
                <a:spcPts val="0"/>
              </a:spcBef>
              <a:spcAft>
                <a:spcPts val="0"/>
              </a:spcAft>
              <a:buNone/>
            </a:pPr>
            <a:endParaRPr u="sng">
              <a:latin typeface="Poppins"/>
              <a:ea typeface="Poppins"/>
              <a:cs typeface="Poppins"/>
              <a:sym typeface="Poppins"/>
            </a:endParaRPr>
          </a:p>
        </p:txBody>
      </p:sp>
      <p:sp>
        <p:nvSpPr>
          <p:cNvPr id="320" name="Google Shape;320;p36"/>
          <p:cNvSpPr txBox="1">
            <a:spLocks noGrp="1"/>
          </p:cNvSpPr>
          <p:nvPr>
            <p:ph type="title"/>
          </p:nvPr>
        </p:nvSpPr>
        <p:spPr>
          <a:xfrm>
            <a:off x="332775" y="2007725"/>
            <a:ext cx="3862800" cy="1028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5700"/>
              <a:t>PROCESS</a:t>
            </a:r>
            <a:endParaRPr sz="5700"/>
          </a:p>
        </p:txBody>
      </p:sp>
      <p:sp>
        <p:nvSpPr>
          <p:cNvPr id="321" name="Google Shape;321;p36"/>
          <p:cNvSpPr txBox="1">
            <a:spLocks noGrp="1"/>
          </p:cNvSpPr>
          <p:nvPr>
            <p:ph type="subTitle" idx="1"/>
          </p:nvPr>
        </p:nvSpPr>
        <p:spPr>
          <a:xfrm>
            <a:off x="258700" y="3204575"/>
            <a:ext cx="3181200" cy="723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i="1">
                <a:latin typeface="Poppins"/>
                <a:ea typeface="Poppins"/>
                <a:cs typeface="Poppins"/>
                <a:sym typeface="Poppins"/>
              </a:rPr>
              <a:t>Non-Locomotor -&gt;      Locomotor</a:t>
            </a:r>
            <a:endParaRPr sz="2000" i="1">
              <a:latin typeface="Poppins"/>
              <a:ea typeface="Poppins"/>
              <a:cs typeface="Poppins"/>
              <a:sym typeface="Poppins"/>
            </a:endParaRPr>
          </a:p>
        </p:txBody>
      </p:sp>
      <p:sp>
        <p:nvSpPr>
          <p:cNvPr id="322" name="Google Shape;322;p36"/>
          <p:cNvSpPr txBox="1">
            <a:spLocks noGrp="1"/>
          </p:cNvSpPr>
          <p:nvPr>
            <p:ph type="subTitle" idx="1"/>
          </p:nvPr>
        </p:nvSpPr>
        <p:spPr>
          <a:xfrm>
            <a:off x="1338050" y="302275"/>
            <a:ext cx="5401800" cy="723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b="1">
                <a:latin typeface="Roboto Slab"/>
                <a:ea typeface="Roboto Slab"/>
                <a:cs typeface="Roboto Slab"/>
                <a:sym typeface="Roboto Slab"/>
              </a:rPr>
              <a:t>Dynamic Movement</a:t>
            </a:r>
            <a:endParaRPr sz="2000" b="1">
              <a:latin typeface="Roboto Slab"/>
              <a:ea typeface="Roboto Slab"/>
              <a:cs typeface="Roboto Slab"/>
              <a:sym typeface="Roboto Slab"/>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37"/>
          <p:cNvSpPr txBox="1">
            <a:spLocks noGrp="1"/>
          </p:cNvSpPr>
          <p:nvPr>
            <p:ph type="title" idx="6"/>
          </p:nvPr>
        </p:nvSpPr>
        <p:spPr>
          <a:xfrm>
            <a:off x="720000" y="387600"/>
            <a:ext cx="7704000" cy="61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Beethoven Symphony 4, Mvt 1</a:t>
            </a:r>
            <a:endParaRPr/>
          </a:p>
        </p:txBody>
      </p:sp>
      <p:sp>
        <p:nvSpPr>
          <p:cNvPr id="328" name="Google Shape;328;p37"/>
          <p:cNvSpPr/>
          <p:nvPr/>
        </p:nvSpPr>
        <p:spPr>
          <a:xfrm>
            <a:off x="837471" y="1724790"/>
            <a:ext cx="1537800" cy="22377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7"/>
          <p:cNvSpPr txBox="1">
            <a:spLocks noGrp="1"/>
          </p:cNvSpPr>
          <p:nvPr>
            <p:ph type="title"/>
          </p:nvPr>
        </p:nvSpPr>
        <p:spPr>
          <a:xfrm>
            <a:off x="886334" y="2011132"/>
            <a:ext cx="1438500" cy="1665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9000"/>
              <a:t>1</a:t>
            </a:r>
            <a:endParaRPr sz="9000"/>
          </a:p>
        </p:txBody>
      </p:sp>
      <p:sp>
        <p:nvSpPr>
          <p:cNvPr id="330" name="Google Shape;330;p37"/>
          <p:cNvSpPr txBox="1">
            <a:spLocks noGrp="1"/>
          </p:cNvSpPr>
          <p:nvPr>
            <p:ph type="subTitle" idx="1"/>
          </p:nvPr>
        </p:nvSpPr>
        <p:spPr>
          <a:xfrm>
            <a:off x="2515275" y="1584100"/>
            <a:ext cx="5593500" cy="877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800"/>
              <a:t>Listen - no video</a:t>
            </a:r>
            <a:endParaRPr sz="4800"/>
          </a:p>
        </p:txBody>
      </p:sp>
      <p:sp>
        <p:nvSpPr>
          <p:cNvPr id="331" name="Google Shape;331;p37"/>
          <p:cNvSpPr txBox="1">
            <a:spLocks noGrp="1"/>
          </p:cNvSpPr>
          <p:nvPr>
            <p:ph type="subTitle" idx="2"/>
          </p:nvPr>
        </p:nvSpPr>
        <p:spPr>
          <a:xfrm>
            <a:off x="2498277" y="2461675"/>
            <a:ext cx="5190000" cy="1665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a:t>What do you hear? Ask open ended what students hear - there is no wrong answer!</a:t>
            </a:r>
            <a:endParaRPr sz="2400"/>
          </a:p>
        </p:txBody>
      </p:sp>
      <p:sp>
        <p:nvSpPr>
          <p:cNvPr id="332" name="Google Shape;332;p37"/>
          <p:cNvSpPr txBox="1">
            <a:spLocks noGrp="1"/>
          </p:cNvSpPr>
          <p:nvPr>
            <p:ph type="subTitle" idx="1"/>
          </p:nvPr>
        </p:nvSpPr>
        <p:spPr>
          <a:xfrm rot="5400000">
            <a:off x="6739225" y="2392975"/>
            <a:ext cx="3201600" cy="723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200" b="1">
                <a:latin typeface="Roboto Slab"/>
                <a:ea typeface="Roboto Slab"/>
                <a:cs typeface="Roboto Slab"/>
                <a:sym typeface="Roboto Slab"/>
              </a:rPr>
              <a:t>Dynamic Movement</a:t>
            </a:r>
            <a:endParaRPr sz="2200" b="1">
              <a:latin typeface="Roboto Slab"/>
              <a:ea typeface="Roboto Slab"/>
              <a:cs typeface="Roboto Slab"/>
              <a:sym typeface="Roboto Slab"/>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38"/>
          <p:cNvSpPr txBox="1">
            <a:spLocks noGrp="1"/>
          </p:cNvSpPr>
          <p:nvPr>
            <p:ph type="title" idx="6"/>
          </p:nvPr>
        </p:nvSpPr>
        <p:spPr>
          <a:xfrm>
            <a:off x="720000" y="387600"/>
            <a:ext cx="7704000" cy="61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Beethoven Symphony 4, Mvt 1</a:t>
            </a:r>
            <a:endParaRPr/>
          </a:p>
        </p:txBody>
      </p:sp>
      <p:sp>
        <p:nvSpPr>
          <p:cNvPr id="338" name="Google Shape;338;p38"/>
          <p:cNvSpPr/>
          <p:nvPr/>
        </p:nvSpPr>
        <p:spPr>
          <a:xfrm>
            <a:off x="837471" y="1724790"/>
            <a:ext cx="1537800" cy="22377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8"/>
          <p:cNvSpPr txBox="1">
            <a:spLocks noGrp="1"/>
          </p:cNvSpPr>
          <p:nvPr>
            <p:ph type="title"/>
          </p:nvPr>
        </p:nvSpPr>
        <p:spPr>
          <a:xfrm>
            <a:off x="886334" y="2011132"/>
            <a:ext cx="1438500" cy="1665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9000"/>
              <a:t>2</a:t>
            </a:r>
            <a:endParaRPr sz="9000"/>
          </a:p>
        </p:txBody>
      </p:sp>
      <p:sp>
        <p:nvSpPr>
          <p:cNvPr id="340" name="Google Shape;340;p38"/>
          <p:cNvSpPr txBox="1">
            <a:spLocks noGrp="1"/>
          </p:cNvSpPr>
          <p:nvPr>
            <p:ph type="subTitle" idx="1"/>
          </p:nvPr>
        </p:nvSpPr>
        <p:spPr>
          <a:xfrm>
            <a:off x="2515281" y="1584100"/>
            <a:ext cx="3437100" cy="877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800"/>
              <a:t>Show</a:t>
            </a:r>
            <a:endParaRPr sz="4800"/>
          </a:p>
        </p:txBody>
      </p:sp>
      <p:sp>
        <p:nvSpPr>
          <p:cNvPr id="341" name="Google Shape;341;p38"/>
          <p:cNvSpPr txBox="1">
            <a:spLocks noGrp="1"/>
          </p:cNvSpPr>
          <p:nvPr>
            <p:ph type="subTitle" idx="2"/>
          </p:nvPr>
        </p:nvSpPr>
        <p:spPr>
          <a:xfrm>
            <a:off x="2498277" y="2461675"/>
            <a:ext cx="5190000" cy="1665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a:t>Use your hands if you need another listen. Then, pass out scarves. Listen again. </a:t>
            </a:r>
            <a:r>
              <a:rPr lang="en" sz="2400" b="1" i="1"/>
              <a:t>Show the size of sound with the size of your hands/scarf. </a:t>
            </a:r>
            <a:endParaRPr sz="2400" b="1" i="1"/>
          </a:p>
        </p:txBody>
      </p:sp>
      <p:sp>
        <p:nvSpPr>
          <p:cNvPr id="342" name="Google Shape;342;p38"/>
          <p:cNvSpPr txBox="1">
            <a:spLocks noGrp="1"/>
          </p:cNvSpPr>
          <p:nvPr>
            <p:ph type="subTitle" idx="1"/>
          </p:nvPr>
        </p:nvSpPr>
        <p:spPr>
          <a:xfrm rot="5400000">
            <a:off x="6739225" y="2392975"/>
            <a:ext cx="3201600" cy="723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200" b="1">
                <a:latin typeface="Roboto Slab"/>
                <a:ea typeface="Roboto Slab"/>
                <a:cs typeface="Roboto Slab"/>
                <a:sym typeface="Roboto Slab"/>
              </a:rPr>
              <a:t>Dynamic Movement</a:t>
            </a:r>
            <a:endParaRPr sz="2200" b="1">
              <a:latin typeface="Roboto Slab"/>
              <a:ea typeface="Roboto Slab"/>
              <a:cs typeface="Roboto Slab"/>
              <a:sym typeface="Roboto Slab"/>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39"/>
          <p:cNvSpPr txBox="1">
            <a:spLocks noGrp="1"/>
          </p:cNvSpPr>
          <p:nvPr>
            <p:ph type="title" idx="6"/>
          </p:nvPr>
        </p:nvSpPr>
        <p:spPr>
          <a:xfrm>
            <a:off x="720000" y="387600"/>
            <a:ext cx="7704000" cy="61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Beethoven Symphony 4, Mvt 1</a:t>
            </a:r>
            <a:endParaRPr/>
          </a:p>
        </p:txBody>
      </p:sp>
      <p:sp>
        <p:nvSpPr>
          <p:cNvPr id="348" name="Google Shape;348;p39"/>
          <p:cNvSpPr txBox="1">
            <a:spLocks noGrp="1"/>
          </p:cNvSpPr>
          <p:nvPr>
            <p:ph type="subTitle" idx="1"/>
          </p:nvPr>
        </p:nvSpPr>
        <p:spPr>
          <a:xfrm rot="5400000">
            <a:off x="6739225" y="2392975"/>
            <a:ext cx="3201600" cy="723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200" b="1">
                <a:latin typeface="Roboto Slab"/>
                <a:ea typeface="Roboto Slab"/>
                <a:cs typeface="Roboto Slab"/>
                <a:sym typeface="Roboto Slab"/>
              </a:rPr>
              <a:t>Dynamic Movement</a:t>
            </a:r>
            <a:endParaRPr sz="2200" b="1">
              <a:latin typeface="Roboto Slab"/>
              <a:ea typeface="Roboto Slab"/>
              <a:cs typeface="Roboto Slab"/>
              <a:sym typeface="Roboto Slab"/>
            </a:endParaRPr>
          </a:p>
        </p:txBody>
      </p:sp>
      <p:pic>
        <p:nvPicPr>
          <p:cNvPr id="349" name="Google Shape;349;p39" descr="North Carolina Symphony&#10;Michelle Di Russo, conductor&#10;&#10;Recorded at Meymandi Concert Hall. Martin Marietta Center for the Performing Arts. Raleigh, NC." title="02 DYNAMICS Ludwig van Beethoven: Symphony No. 4 in B-flat Major, Op. 60 I. Adagio - Allegro vivace">
            <a:hlinkClick r:id="rId3"/>
          </p:cNvPr>
          <p:cNvPicPr preferRelativeResize="0"/>
          <p:nvPr/>
        </p:nvPicPr>
        <p:blipFill>
          <a:blip r:embed="rId4">
            <a:alphaModFix/>
          </a:blip>
          <a:stretch>
            <a:fillRect/>
          </a:stretch>
        </p:blipFill>
        <p:spPr>
          <a:xfrm>
            <a:off x="1430825" y="1217600"/>
            <a:ext cx="5788300" cy="32559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9"/>
                                        </p:tgtEl>
                                        <p:attrNameLst>
                                          <p:attrName>style.visibility</p:attrName>
                                        </p:attrNameLst>
                                      </p:cBhvr>
                                      <p:to>
                                        <p:strVal val="visible"/>
                                      </p:to>
                                    </p:set>
                                    <p:animEffect transition="in" filter="fade">
                                      <p:cBhvr>
                                        <p:cTn id="7" dur="1000"/>
                                        <p:tgtEl>
                                          <p:spTgt spid="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40"/>
          <p:cNvSpPr txBox="1">
            <a:spLocks noGrp="1"/>
          </p:cNvSpPr>
          <p:nvPr>
            <p:ph type="title" idx="6"/>
          </p:nvPr>
        </p:nvSpPr>
        <p:spPr>
          <a:xfrm>
            <a:off x="720000" y="387600"/>
            <a:ext cx="7704000" cy="61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Beethoven Symphony 4, Mvt 1</a:t>
            </a:r>
            <a:endParaRPr/>
          </a:p>
        </p:txBody>
      </p:sp>
      <p:sp>
        <p:nvSpPr>
          <p:cNvPr id="355" name="Google Shape;355;p40"/>
          <p:cNvSpPr/>
          <p:nvPr/>
        </p:nvSpPr>
        <p:spPr>
          <a:xfrm>
            <a:off x="837471" y="1724790"/>
            <a:ext cx="1537800" cy="22377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40"/>
          <p:cNvSpPr txBox="1">
            <a:spLocks noGrp="1"/>
          </p:cNvSpPr>
          <p:nvPr>
            <p:ph type="title"/>
          </p:nvPr>
        </p:nvSpPr>
        <p:spPr>
          <a:xfrm>
            <a:off x="886334" y="2011132"/>
            <a:ext cx="1438500" cy="1665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8600"/>
              <a:t>3</a:t>
            </a:r>
            <a:endParaRPr sz="8600"/>
          </a:p>
        </p:txBody>
      </p:sp>
      <p:sp>
        <p:nvSpPr>
          <p:cNvPr id="357" name="Google Shape;357;p40"/>
          <p:cNvSpPr txBox="1">
            <a:spLocks noGrp="1"/>
          </p:cNvSpPr>
          <p:nvPr>
            <p:ph type="subTitle" idx="1"/>
          </p:nvPr>
        </p:nvSpPr>
        <p:spPr>
          <a:xfrm>
            <a:off x="2515281" y="1584100"/>
            <a:ext cx="3437100" cy="877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800"/>
              <a:t>Label </a:t>
            </a:r>
            <a:endParaRPr sz="4800"/>
          </a:p>
        </p:txBody>
      </p:sp>
      <p:sp>
        <p:nvSpPr>
          <p:cNvPr id="358" name="Google Shape;358;p40"/>
          <p:cNvSpPr txBox="1">
            <a:spLocks noGrp="1"/>
          </p:cNvSpPr>
          <p:nvPr>
            <p:ph type="subTitle" idx="2"/>
          </p:nvPr>
        </p:nvSpPr>
        <p:spPr>
          <a:xfrm>
            <a:off x="2498277" y="2461675"/>
            <a:ext cx="5190000" cy="1665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a:t>Label the size of the sound. Feel free to start with descriptive words and then move to Italian markings based on student’s knowledge.  </a:t>
            </a:r>
            <a:endParaRPr sz="2400"/>
          </a:p>
        </p:txBody>
      </p:sp>
      <p:sp>
        <p:nvSpPr>
          <p:cNvPr id="359" name="Google Shape;359;p40"/>
          <p:cNvSpPr txBox="1">
            <a:spLocks noGrp="1"/>
          </p:cNvSpPr>
          <p:nvPr>
            <p:ph type="subTitle" idx="1"/>
          </p:nvPr>
        </p:nvSpPr>
        <p:spPr>
          <a:xfrm rot="5400000">
            <a:off x="6739225" y="2392975"/>
            <a:ext cx="3201600" cy="723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200" b="1">
                <a:latin typeface="Roboto Slab"/>
                <a:ea typeface="Roboto Slab"/>
                <a:cs typeface="Roboto Slab"/>
                <a:sym typeface="Roboto Slab"/>
              </a:rPr>
              <a:t>Dynamic Movement</a:t>
            </a:r>
            <a:endParaRPr sz="2200" b="1">
              <a:latin typeface="Roboto Slab"/>
              <a:ea typeface="Roboto Slab"/>
              <a:cs typeface="Roboto Slab"/>
              <a:sym typeface="Roboto Slab"/>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41"/>
          <p:cNvSpPr txBox="1">
            <a:spLocks noGrp="1"/>
          </p:cNvSpPr>
          <p:nvPr>
            <p:ph type="subTitle" idx="1"/>
          </p:nvPr>
        </p:nvSpPr>
        <p:spPr>
          <a:xfrm rot="5400000">
            <a:off x="6739225" y="2392975"/>
            <a:ext cx="3201600" cy="723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200" b="1">
                <a:latin typeface="Roboto Slab"/>
                <a:ea typeface="Roboto Slab"/>
                <a:cs typeface="Roboto Slab"/>
                <a:sym typeface="Roboto Slab"/>
              </a:rPr>
              <a:t>Dynamic Movement</a:t>
            </a:r>
            <a:endParaRPr sz="2200" b="1">
              <a:latin typeface="Roboto Slab"/>
              <a:ea typeface="Roboto Slab"/>
              <a:cs typeface="Roboto Slab"/>
              <a:sym typeface="Roboto Slab"/>
            </a:endParaRPr>
          </a:p>
        </p:txBody>
      </p:sp>
      <p:pic>
        <p:nvPicPr>
          <p:cNvPr id="365" name="Google Shape;365;p41"/>
          <p:cNvPicPr preferRelativeResize="0"/>
          <p:nvPr/>
        </p:nvPicPr>
        <p:blipFill>
          <a:blip r:embed="rId3">
            <a:alphaModFix/>
          </a:blip>
          <a:stretch>
            <a:fillRect/>
          </a:stretch>
        </p:blipFill>
        <p:spPr>
          <a:xfrm>
            <a:off x="152400" y="754113"/>
            <a:ext cx="7673725" cy="4000714"/>
          </a:xfrm>
          <a:prstGeom prst="rect">
            <a:avLst/>
          </a:prstGeom>
          <a:noFill/>
          <a:ln>
            <a:noFill/>
          </a:ln>
        </p:spPr>
      </p:pic>
    </p:spTree>
  </p:cSld>
  <p:clrMapOvr>
    <a:masterClrMapping/>
  </p:clrMapOvr>
</p:sld>
</file>

<file path=ppt/theme/theme1.xml><?xml version="1.0" encoding="utf-8"?>
<a:theme xmlns:a="http://schemas.openxmlformats.org/drawingml/2006/main" name="French Classical Music by Slidesgo">
  <a:themeElements>
    <a:clrScheme name="Simple Light">
      <a:dk1>
        <a:srgbClr val="000000"/>
      </a:dk1>
      <a:lt1>
        <a:srgbClr val="DDDCDA"/>
      </a:lt1>
      <a:dk2>
        <a:srgbClr val="CACAC7"/>
      </a:dk2>
      <a:lt2>
        <a:srgbClr val="000000"/>
      </a:lt2>
      <a:accent1>
        <a:srgbClr val="DDDCDA"/>
      </a:accent1>
      <a:accent2>
        <a:srgbClr val="CACAC7"/>
      </a:accent2>
      <a:accent3>
        <a:srgbClr val="000000"/>
      </a:accent3>
      <a:accent4>
        <a:srgbClr val="DDDCDA"/>
      </a:accent4>
      <a:accent5>
        <a:srgbClr val="CACAC7"/>
      </a:accent5>
      <a:accent6>
        <a:srgbClr val="000000"/>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2103</Words>
  <Application>Microsoft Office PowerPoint</Application>
  <PresentationFormat>On-screen Show (16:9)</PresentationFormat>
  <Paragraphs>178</Paragraphs>
  <Slides>26</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Roboto Slab</vt:lpstr>
      <vt:lpstr>Roboto</vt:lpstr>
      <vt:lpstr>Arial</vt:lpstr>
      <vt:lpstr>Palanquin Dark</vt:lpstr>
      <vt:lpstr>Poppins</vt:lpstr>
      <vt:lpstr>Roboto Slab Medium</vt:lpstr>
      <vt:lpstr>French Classical Music by Slidesgo</vt:lpstr>
      <vt:lpstr>Beethoven Symphony 4 Movement 1</vt:lpstr>
      <vt:lpstr>Lesson #1   OBJECTIVE: Students will explore dynamics through guided movement.  </vt:lpstr>
      <vt:lpstr>North Carolina Standards (non-revised)</vt:lpstr>
      <vt:lpstr>PROCESS</vt:lpstr>
      <vt:lpstr>Beethoven Symphony 4, Mvt 1</vt:lpstr>
      <vt:lpstr>Beethoven Symphony 4, Mvt 1</vt:lpstr>
      <vt:lpstr>Beethoven Symphony 4, Mvt 1</vt:lpstr>
      <vt:lpstr>Beethoven Symphony 4, Mvt 1</vt:lpstr>
      <vt:lpstr>PowerPoint Presentation</vt:lpstr>
      <vt:lpstr>Beethoven Symphony 4, Mvt 1</vt:lpstr>
      <vt:lpstr>Lesson #2   OBJECTIVE: Students will practice identifying different dynamics in a game of 4 corners.  </vt:lpstr>
      <vt:lpstr>North Carolina Standards (non-revised)</vt:lpstr>
      <vt:lpstr>PROCESS</vt:lpstr>
      <vt:lpstr>1</vt:lpstr>
      <vt:lpstr>PowerPoint Presentation</vt:lpstr>
      <vt:lpstr>2</vt:lpstr>
      <vt:lpstr>3</vt:lpstr>
      <vt:lpstr> Lesson #3   OBJECTIVE: Students will experiment with different sounds at varying dynamic levels to understand basic sound production.   </vt:lpstr>
      <vt:lpstr>North Carolina Standards (non-revised)</vt:lpstr>
      <vt:lpstr>PROCESS</vt:lpstr>
      <vt:lpstr>1</vt:lpstr>
      <vt:lpstr>2</vt:lpstr>
      <vt:lpstr>3</vt:lpstr>
      <vt:lpstr>4</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Jason Spencer</cp:lastModifiedBy>
  <cp:revision>1</cp:revision>
  <dcterms:modified xsi:type="dcterms:W3CDTF">2024-08-15T14:51:33Z</dcterms:modified>
</cp:coreProperties>
</file>